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5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1" r:id="rId12"/>
    <p:sldId id="273" r:id="rId13"/>
    <p:sldId id="27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 autoAdjust="0"/>
    <p:restoredTop sz="94660"/>
  </p:normalViewPr>
  <p:slideViewPr>
    <p:cSldViewPr>
      <p:cViewPr varScale="1">
        <p:scale>
          <a:sx n="102" d="100"/>
          <a:sy n="102" d="100"/>
        </p:scale>
        <p:origin x="-101" y="-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C5BB9-1788-485A-86DE-CE8AE3C8FAA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5785-C33F-4C0E-B808-B1757F986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2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12</a:t>
            </a:fld>
            <a:endParaRPr 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</a:t>
            </a:r>
            <a:r>
              <a:rPr lang="zh-CN" b="1" dirty="0" smtClean="0"/>
              <a:t>Engineering Excellence</a:t>
            </a:r>
            <a:endParaRPr lang="zh-CN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dirty="0" smtClean="0"/>
              <a:t>Microsoft 机密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altLang="zh-CN" smtClean="0"/>
              <a:pPr/>
              <a:t>13</a:t>
            </a:fld>
            <a:endParaRPr lang="zh-CN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7001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5967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752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5597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857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n-US" altLang="zh-CN" smtClean="0"/>
              <a:pPr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802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smtClean="0"/>
              <a:t>Microsoft </a:t>
            </a:r>
            <a:r>
              <a:rPr lang="zh-CN" b="1" smtClean="0"/>
              <a:t>Engineering Excellence</a:t>
            </a:r>
            <a:endParaRPr lang="zh-CN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smtClean="0"/>
              <a:t>Microsoft 机密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altLang="zh-CN" smtClean="0"/>
              <a:pPr/>
              <a:t>10</a:t>
            </a:fld>
            <a:endParaRPr lang="zh-CN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0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10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4767264"/>
            <a:ext cx="2133600" cy="273844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767264"/>
            <a:ext cx="2895600" cy="273844"/>
          </a:xfrm>
        </p:spPr>
        <p:txBody>
          <a:bodyPr/>
          <a:lstStyle/>
          <a:p>
            <a:endParaRPr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767264"/>
            <a:ext cx="2133600" cy="273844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086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2286000"/>
            <a:ext cx="4343400" cy="1021556"/>
          </a:xfrm>
        </p:spPr>
        <p:txBody>
          <a:bodyPr anchor="b" anchorCtr="0"/>
          <a:lstStyle>
            <a:lvl1pPr algn="l" latinLnBrk="0">
              <a:defRPr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740566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3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9049-97FB-4885-A716-C6F9854A0D35}" type="datetimeFigureOut">
              <a:rPr lang="zh-CN" altLang="en-US" smtClean="0"/>
              <a:t>2016/8/7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F8D3-382F-4D6A-BF2D-5FA1720FE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2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60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新员工培训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张晓鸣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90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8" y="4349354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zh-CN"/>
            </a:pPr>
            <a:endParaRPr lang="zh-CN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5" y="1423741"/>
            <a:ext cx="15875" cy="2937272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 lang="zh-CN"/>
            </a:pPr>
            <a:r>
              <a:rPr lang="en-US" altLang="zh-CN" dirty="0" smtClean="0"/>
              <a:t>·</a:t>
            </a:r>
            <a:endParaRPr lang="zh-CN" dirty="0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4396979"/>
            <a:ext cx="678180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 fontScale="85000" lnSpcReduction="20000"/>
          </a:bodyPr>
          <a:lstStyle/>
          <a:p>
            <a:pPr algn="ctr"/>
            <a:r>
              <a:rPr lang="zh-CN"/>
              <a:t>所用时间</a:t>
            </a:r>
            <a:endParaRPr lang="zh-CN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444336" y="2773685"/>
            <a:ext cx="2782005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zh-CN">
                <a:effectLst/>
              </a:rPr>
              <a:t>已处理的项目</a:t>
            </a: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9" y="3246822"/>
            <a:ext cx="1753651" cy="9166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zh-CN"/>
            </a:pPr>
            <a:r>
              <a:rPr lang="zh-CN" altLang="en-US" sz="2000">
                <a:latin typeface="Segoe Semibold" pitchFamily="34" charset="0"/>
              </a:rPr>
              <a:t>了解</a:t>
            </a:r>
            <a:endParaRPr lang="zh-CN" sz="200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1567351"/>
            <a:ext cx="1743878" cy="9095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zh-CN"/>
            </a:pPr>
            <a:r>
              <a:rPr lang="zh-CN" sz="2000">
                <a:latin typeface="Segoe Semibold" pitchFamily="34" charset="0"/>
              </a:rPr>
              <a:t>达到精通</a:t>
            </a:r>
            <a:endParaRPr lang="zh-CN" sz="200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smtClean="0"/>
              <a:t>新工作</a:t>
            </a:r>
            <a:r>
              <a:rPr lang="en-US" altLang="zh-CN" smtClean="0"/>
              <a:t>-</a:t>
            </a:r>
            <a:r>
              <a:rPr lang="zh-CN" smtClean="0"/>
              <a:t>逐渐精通</a:t>
            </a:r>
            <a:endParaRPr lang="zh-CN" dirty="0"/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5" y="2457450"/>
            <a:ext cx="1753651" cy="9166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 lang="zh-CN"/>
            </a:pPr>
            <a:r>
              <a:rPr lang="zh-CN" sz="2000" dirty="0">
                <a:latin typeface="Segoe Semibold" pitchFamily="34" charset="0"/>
              </a:rPr>
              <a:t>开始熟悉</a:t>
            </a:r>
            <a:endParaRPr lang="zh-CN" sz="2000" dirty="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257303"/>
            <a:ext cx="3728988" cy="1735283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 lang="zh-CN"/>
            </a:pPr>
            <a:endParaRPr 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861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smtClean="0"/>
              <a:t>案例研究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dirty="0" smtClean="0"/>
              <a:t>Jeremy</a:t>
            </a:r>
          </a:p>
          <a:p>
            <a:pPr lvl="1"/>
            <a:r>
              <a:rPr lang="zh-CN" dirty="0" smtClean="0"/>
              <a:t>他的第一天</a:t>
            </a:r>
          </a:p>
          <a:p>
            <a:pPr lvl="1"/>
            <a:r>
              <a:rPr lang="zh-CN" dirty="0" smtClean="0"/>
              <a:t>所犯的错误</a:t>
            </a:r>
          </a:p>
          <a:p>
            <a:pPr lvl="1"/>
            <a:r>
              <a:rPr lang="zh-CN" dirty="0" smtClean="0"/>
              <a:t>获得的成功</a:t>
            </a:r>
          </a:p>
          <a:p>
            <a:pPr lvl="1"/>
            <a:r>
              <a:rPr lang="zh-CN" altLang="en-US" dirty="0"/>
              <a:t>案例</a:t>
            </a:r>
            <a:r>
              <a:rPr lang="zh-CN" dirty="0" smtClean="0"/>
              <a:t>的</a:t>
            </a:r>
            <a:r>
              <a:rPr lang="zh-CN" altLang="en-US" dirty="0" smtClean="0"/>
              <a:t>启示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61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smtClean="0"/>
              <a:t>定义您的挑战</a:t>
            </a:r>
          </a:p>
          <a:p>
            <a:pPr lvl="1"/>
            <a:r>
              <a:rPr lang="zh-CN" smtClean="0"/>
              <a:t>技术以及个人方面</a:t>
            </a:r>
          </a:p>
          <a:p>
            <a:r>
              <a:rPr lang="zh-CN" smtClean="0"/>
              <a:t>设置实际期望</a:t>
            </a:r>
          </a:p>
          <a:p>
            <a:pPr lvl="1"/>
            <a:r>
              <a:rPr lang="zh-CN" smtClean="0"/>
              <a:t>罗马不是一日可以建成的</a:t>
            </a:r>
          </a:p>
          <a:p>
            <a:r>
              <a:rPr lang="zh-CN" smtClean="0"/>
              <a:t>跟踪您的目标</a:t>
            </a:r>
          </a:p>
          <a:p>
            <a:pPr lvl="1"/>
            <a:r>
              <a:rPr lang="zh-CN" smtClean="0"/>
              <a:t>指导计划</a:t>
            </a:r>
            <a:endParaRPr 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65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800600" y="1978025"/>
            <a:ext cx="4343400" cy="1020763"/>
          </a:xfrm>
        </p:spPr>
        <p:txBody>
          <a:bodyPr>
            <a:normAutofit/>
          </a:bodyPr>
          <a:lstStyle/>
          <a:p>
            <a:pPr>
              <a:defRPr lang="zh-CN"/>
            </a:pPr>
            <a:r>
              <a:rPr lang="zh-CN" dirty="0"/>
              <a:t>问题?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5568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40" y="1786035"/>
            <a:ext cx="3711465" cy="21001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sz="7200" dirty="0"/>
              <a:t>欢迎</a:t>
            </a:r>
          </a:p>
        </p:txBody>
      </p:sp>
    </p:spTree>
    <p:extLst>
      <p:ext uri="{BB962C8B-B14F-4D97-AF65-F5344CB8AC3E}">
        <p14:creationId xmlns:p14="http://schemas.microsoft.com/office/powerpoint/2010/main" val="347325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议程/主题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公司历史</a:t>
            </a:r>
            <a:r>
              <a:rPr lang="en-US" altLang="zh-CN" dirty="0" smtClean="0"/>
              <a:t>/</a:t>
            </a:r>
            <a:r>
              <a:rPr lang="zh-CN" altLang="en-US" dirty="0" smtClean="0"/>
              <a:t>公司展望</a:t>
            </a:r>
          </a:p>
          <a:p>
            <a:r>
              <a:rPr lang="zh-CN" altLang="en-US" dirty="0" smtClean="0"/>
              <a:t>公司组织结构介绍</a:t>
            </a:r>
          </a:p>
          <a:p>
            <a:r>
              <a:rPr lang="zh-CN" altLang="en-US" dirty="0" smtClean="0"/>
              <a:t>公司政策</a:t>
            </a:r>
          </a:p>
          <a:p>
            <a:r>
              <a:rPr lang="zh-CN" altLang="en-US" dirty="0" smtClean="0"/>
              <a:t>福利</a:t>
            </a:r>
          </a:p>
          <a:p>
            <a:r>
              <a:rPr lang="zh-CN" altLang="en-US" dirty="0" smtClean="0"/>
              <a:t>绩效考核</a:t>
            </a:r>
          </a:p>
          <a:p>
            <a:r>
              <a:rPr lang="zh-CN" altLang="en-US" dirty="0" smtClean="0"/>
              <a:t>如何做好新工作</a:t>
            </a:r>
          </a:p>
          <a:p>
            <a:r>
              <a:rPr lang="zh-CN" altLang="en-US" smtClean="0"/>
              <a:t>经验分享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82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公司历史/公司展望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/>
              <a:t>公司成立的年份</a:t>
            </a:r>
          </a:p>
          <a:p>
            <a:r>
              <a:rPr lang="zh-CN" dirty="0" smtClean="0"/>
              <a:t>公司目标和使命</a:t>
            </a:r>
          </a:p>
          <a:p>
            <a:r>
              <a:rPr lang="zh-CN" dirty="0" smtClean="0"/>
              <a:t>公司产品和服务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268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公司组织结构介绍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en-US" dirty="0" smtClean="0"/>
              <a:t>董事会</a:t>
            </a:r>
          </a:p>
          <a:p>
            <a:pPr lvl="0"/>
            <a:r>
              <a:rPr lang="zh-CN" altLang="en-US" dirty="0" smtClean="0"/>
              <a:t>监事会</a:t>
            </a:r>
          </a:p>
          <a:p>
            <a:pPr lvl="0"/>
            <a:r>
              <a:rPr lang="zh-CN" altLang="en-US" dirty="0" smtClean="0"/>
              <a:t>总经理</a:t>
            </a:r>
          </a:p>
          <a:p>
            <a:pPr lvl="1"/>
            <a:r>
              <a:rPr lang="zh-CN" altLang="en-US" dirty="0" smtClean="0"/>
              <a:t>研发部</a:t>
            </a:r>
          </a:p>
          <a:p>
            <a:pPr lvl="1"/>
            <a:r>
              <a:rPr lang="zh-CN" altLang="en-US" dirty="0" smtClean="0"/>
              <a:t>采购部</a:t>
            </a:r>
          </a:p>
          <a:p>
            <a:pPr lvl="1"/>
            <a:r>
              <a:rPr lang="zh-CN" altLang="en-US" dirty="0" smtClean="0"/>
              <a:t>销售部</a:t>
            </a:r>
          </a:p>
          <a:p>
            <a:pPr lvl="1"/>
            <a:r>
              <a:rPr lang="zh-CN" altLang="en-US" dirty="0" smtClean="0"/>
              <a:t>财务部</a:t>
            </a:r>
          </a:p>
          <a:p>
            <a:pPr lvl="1"/>
            <a:r>
              <a:rPr lang="zh-CN" altLang="en-US" dirty="0" smtClean="0"/>
              <a:t>人力资源部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6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公司政策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企业文化</a:t>
            </a:r>
          </a:p>
          <a:p>
            <a:r>
              <a:rPr lang="zh-CN" altLang="en-US" smtClean="0"/>
              <a:t>介绍公司工作时间</a:t>
            </a:r>
          </a:p>
          <a:p>
            <a:r>
              <a:rPr lang="zh-CN" altLang="en-US" smtClean="0"/>
              <a:t>对员工的期望</a:t>
            </a:r>
          </a:p>
          <a:p>
            <a:r>
              <a:rPr lang="zh-CN" altLang="en-US" smtClean="0"/>
              <a:t>分发公司手册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2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福利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smtClean="0"/>
              <a:t>医疗保险</a:t>
            </a:r>
            <a:endParaRPr lang="zh-CN" smtClean="0"/>
          </a:p>
          <a:p>
            <a:pPr lvl="0"/>
            <a:r>
              <a:rPr lang="zh-CN" altLang="en-US" smtClean="0"/>
              <a:t>休假</a:t>
            </a:r>
            <a:r>
              <a:rPr lang="en-US" altLang="zh-CN" smtClean="0"/>
              <a:t>/</a:t>
            </a:r>
            <a:r>
              <a:rPr lang="zh-CN" altLang="en-US" smtClean="0"/>
              <a:t>病假</a:t>
            </a:r>
            <a:r>
              <a:rPr lang="en-US" altLang="zh-CN" smtClean="0"/>
              <a:t>/</a:t>
            </a:r>
            <a:r>
              <a:rPr lang="zh-CN" altLang="en-US" smtClean="0"/>
              <a:t>公共假期</a:t>
            </a:r>
            <a:endParaRPr lang="zh-CN" smtClean="0"/>
          </a:p>
          <a:p>
            <a:pPr lvl="0"/>
            <a:r>
              <a:rPr lang="zh-CN" smtClean="0"/>
              <a:t>伤残/人寿保险</a:t>
            </a:r>
          </a:p>
          <a:p>
            <a:pPr lvl="0"/>
            <a:r>
              <a:rPr lang="zh-CN" smtClean="0"/>
              <a:t>退休金</a:t>
            </a:r>
          </a:p>
          <a:p>
            <a:pPr lvl="0"/>
            <a:r>
              <a:rPr lang="zh-CN" smtClean="0"/>
              <a:t>培训/教育机会</a:t>
            </a:r>
          </a:p>
          <a:p>
            <a:pPr lvl="0"/>
            <a:r>
              <a:rPr lang="zh-CN" smtClean="0"/>
              <a:t>其他福利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426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绩效考核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mtClean="0"/>
              <a:t>绩效考核的目的</a:t>
            </a:r>
          </a:p>
          <a:p>
            <a:r>
              <a:rPr lang="zh-CN" smtClean="0"/>
              <a:t>考核的频率和时间</a:t>
            </a:r>
          </a:p>
          <a:p>
            <a:r>
              <a:rPr lang="zh-CN" smtClean="0"/>
              <a:t>考核流程</a:t>
            </a:r>
          </a:p>
          <a:p>
            <a:r>
              <a:rPr lang="zh-CN" smtClean="0"/>
              <a:t>分发考核表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797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smtClean="0"/>
              <a:t>新工作</a:t>
            </a:r>
            <a:r>
              <a:rPr lang="en-US" altLang="zh-CN" smtClean="0"/>
              <a:t>-</a:t>
            </a:r>
            <a:r>
              <a:rPr lang="zh-CN" altLang="en-US" smtClean="0"/>
              <a:t>学习曲线</a:t>
            </a:r>
            <a:endParaRPr lang="zh-CN" dirty="0"/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5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IAG7WhWjupCZ4n8F2K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C7AXHsIfcZM0GIL5sI0j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t3NLyN5bG9MX84Ywq40Q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</Words>
  <Application>Microsoft Office PowerPoint</Application>
  <PresentationFormat>全屏显示(16:9)</PresentationFormat>
  <Paragraphs>79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新员工培训</vt:lpstr>
      <vt:lpstr>PowerPoint 演示文稿</vt:lpstr>
      <vt:lpstr>议程/主题</vt:lpstr>
      <vt:lpstr>公司历史/公司展望</vt:lpstr>
      <vt:lpstr>公司组织结构介绍</vt:lpstr>
      <vt:lpstr>公司政策</vt:lpstr>
      <vt:lpstr>福利</vt:lpstr>
      <vt:lpstr>绩效考核</vt:lpstr>
      <vt:lpstr>新工作-学习曲线</vt:lpstr>
      <vt:lpstr>新工作-逐渐精通</vt:lpstr>
      <vt:lpstr>案例研究</vt:lpstr>
      <vt:lpstr>总结</vt:lpstr>
      <vt:lpstr>问题?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2016-08-07T07:01:10Z</dcterms:created>
  <dcterms:modified xsi:type="dcterms:W3CDTF">2016-08-07T09:31:03Z</dcterms:modified>
</cp:coreProperties>
</file>