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38911-7D87-42F5-897F-B50A4B69C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88D6EE-BF01-43D2-AC6D-8E28D8721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47862C-C88E-4FD0-A889-C1E2B511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BBD3-9779-4CD1-85FA-5CD431AD769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1744F-A448-4403-9548-AC68740C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1D85B5-D543-491E-A783-DFE6C055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F3E4-236F-46D1-B442-B4C715D6F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31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83F58-70AA-494D-A277-B3ADB64F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68B287-A380-4BD7-BE90-D57408987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D4434-1656-4378-81BE-43F5BB42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BBD3-9779-4CD1-85FA-5CD431AD769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66EA9-2CE8-4C9A-98B8-F9C6A2F6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E12B9-75D1-4CB4-85E1-0C33A508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F3E4-236F-46D1-B442-B4C715D6F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97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01C268-F86E-40A1-9197-482A54CD1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CB654-4BFD-43D1-AA85-9353EA94F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F0455D-90E4-4F19-8E10-D9A1A012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BBD3-9779-4CD1-85FA-5CD431AD769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55B0D-3163-410B-AD62-E61A236D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12822-7505-478F-9536-44C5769F7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F3E4-236F-46D1-B442-B4C715D6F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26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57C44-A392-463A-A5D1-0EC05781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30F87-4A61-406F-ABA1-3F1B5F24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C5FEF-81F9-4FC7-A9C2-F12538BB2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BBD3-9779-4CD1-85FA-5CD431AD769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1FEDD-76EB-4F57-B267-45D2D784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1D8D0-D4ED-4EE6-A823-3272DA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F3E4-236F-46D1-B442-B4C715D6F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9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FF981-966B-4CEA-93C5-E0BE585B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93196C-9658-43E6-AD77-4C8952415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D2EE2-3805-495E-9EAB-26359590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BBD3-9779-4CD1-85FA-5CD431AD769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63D57-AD71-4F17-8D76-68DD3814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A35D9-5A0B-4C94-A40A-9EDC3152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F3E4-236F-46D1-B442-B4C715D6F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10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A1DB1-E8FC-4DA7-AED8-CDC95958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9FA1EC-8A97-40DD-9814-E0ABA3F23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F8586D-CF1F-4A36-9B6B-22E0C428F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E31EB6-DFF8-40BA-B95A-D6C6A4CD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BBD3-9779-4CD1-85FA-5CD431AD769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7A33EC-E5A4-4CA0-A079-BC6786DC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BF9320-4D31-4247-A745-9FF3683A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F3E4-236F-46D1-B442-B4C715D6F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6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29FC6-C4FF-4FAB-9D84-160B4A17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EEBB5-702D-4398-AF13-4A05AE0C4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B5B1CD-1920-4A31-B83A-DFD537F2E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D7445F-AC6E-4071-BF1C-4DC54E2FE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7C4E41-5FED-456A-8643-584777FB4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832F1B-87D2-4058-89E1-DE0B046D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BBD3-9779-4CD1-85FA-5CD431AD769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C61743-B0C6-4C39-8A0C-CCDB0183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B7C51A-116A-4EA3-94A6-146584EF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F3E4-236F-46D1-B442-B4C715D6F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9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AE500-90C7-43AA-BE29-01D63724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2BA3BF-8907-45BF-8153-F2F56361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BBD3-9779-4CD1-85FA-5CD431AD769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9C7299-38C6-41B5-87B0-67008A34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FB6E72-F7E0-461C-97AC-97FD207C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F3E4-236F-46D1-B442-B4C715D6F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87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798663-BE66-46D5-9DE3-C0A7F2A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BBD3-9779-4CD1-85FA-5CD431AD769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59E9F9-B4B1-412A-976B-F89AEEBA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45D974-691F-48C2-B6FF-A5EE658F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F3E4-236F-46D1-B442-B4C715D6F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3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56DD5-0800-40A5-95E0-AEAEF27C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41B84-D321-4129-8F0D-C1002D996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56F11-F9D7-4E5D-B1DD-CF797978E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5E3FC4-B637-4683-B707-EA20729C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BBD3-9779-4CD1-85FA-5CD431AD769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4670DF-9262-4EDE-806F-611EEA90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41C2FB-6567-44E0-96AA-81E801DD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F3E4-236F-46D1-B442-B4C715D6F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4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FE6E2-BFE4-4EA1-9137-8F94687A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284AED-274A-4DD9-A978-08A692939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E483F8-2C5A-470E-932E-B707908C0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C8BFD9-CB13-4F26-9DDC-A3D0EEE5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BBD3-9779-4CD1-85FA-5CD431AD769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F2C40C-F508-4BD5-BE26-CD9FC3FF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C611A6-3D65-4CDD-9A58-9BD0C145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9F3E4-236F-46D1-B442-B4C715D6F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8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960C72-EC5F-4B58-8D10-198E94A0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2BDD4E-E564-4116-9E3B-035DEC6A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AC304-0509-4C7C-B761-BC515F8B2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6BBD3-9779-4CD1-85FA-5CD431AD7694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60274-35DA-42F7-8138-9037F5483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22F91-34F4-4ECA-B33C-BA1AEC437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9F3E4-236F-46D1-B442-B4C715D6F3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61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等线</vt:lpstr>
      <vt:lpstr>等线 Light</vt:lpstr>
      <vt:lpstr>Arial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Minerva</cp:lastModifiedBy>
  <cp:revision>2</cp:revision>
  <dcterms:created xsi:type="dcterms:W3CDTF">2020-08-31T05:40:45Z</dcterms:created>
  <dcterms:modified xsi:type="dcterms:W3CDTF">2021-05-20T03:13:22Z</dcterms:modified>
</cp:coreProperties>
</file>