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5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3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3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7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9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6006-4AF2-4155-89B9-53C757FD145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A78E-D5F6-4FFC-9029-8364E60E2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9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宋体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中国注册税务师协会</dc:title>
  <dc:creator/>
  <cp:lastModifiedBy>Minerva</cp:lastModifiedBy>
  <cp:revision>10</cp:revision>
  <dcterms:created xsi:type="dcterms:W3CDTF">2016-11-09T14:04:32Z</dcterms:created>
  <dcterms:modified xsi:type="dcterms:W3CDTF">2021-05-20T03:15:20Z</dcterms:modified>
</cp:coreProperties>
</file>