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9"/>
  </p:handoutMasterIdLst>
  <p:sldIdLst>
    <p:sldId id="257" r:id="rId2"/>
    <p:sldId id="258" r:id="rId3"/>
    <p:sldId id="256" r:id="rId4"/>
    <p:sldId id="262" r:id="rId5"/>
    <p:sldId id="259" r:id="rId6"/>
    <p:sldId id="263"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60" y="-152"/>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564"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E80AEF-36F2-4175-B440-A819D3CCFB43}" type="datetimeFigureOut">
              <a:rPr lang="zh-CN" altLang="en-US" smtClean="0"/>
              <a:t>2022/10/26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9A8E07-4CB3-473E-9358-87FF6EB133FC}" type="slidenum">
              <a:rPr lang="zh-CN" altLang="en-US" smtClean="0"/>
              <a:t>‹#›</a:t>
            </a:fld>
            <a:endParaRPr lang="zh-CN" altLang="en-US"/>
          </a:p>
        </p:txBody>
      </p:sp>
    </p:spTree>
    <p:extLst>
      <p:ext uri="{BB962C8B-B14F-4D97-AF65-F5344CB8AC3E}">
        <p14:creationId xmlns:p14="http://schemas.microsoft.com/office/powerpoint/2010/main" val="39421435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268508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151379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257390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211534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113742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58CC9-5B1D-420A-932E-CEA8E0AEDD77}"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3648" y="1052736"/>
            <a:ext cx="6461224" cy="4845918"/>
          </a:xfrm>
          <a:prstGeom prst="rect">
            <a:avLst/>
          </a:prstGeom>
        </p:spPr>
      </p:pic>
    </p:spTree>
    <p:extLst>
      <p:ext uri="{BB962C8B-B14F-4D97-AF65-F5344CB8AC3E}">
        <p14:creationId xmlns:p14="http://schemas.microsoft.com/office/powerpoint/2010/main" val="93391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128216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319820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68548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362030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F3906D-30DE-42E8-8FD5-CECB905B5AC8}" type="datetimeFigureOut">
              <a:rPr lang="zh-CN" altLang="en-US" smtClean="0"/>
              <a:t>2022/10/26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146158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3906D-30DE-42E8-8FD5-CECB905B5AC8}" type="datetimeFigureOut">
              <a:rPr lang="zh-CN" altLang="en-US" smtClean="0"/>
              <a:t>2022/10/26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58CC9-5B1D-420A-932E-CEA8E0AEDD77}" type="slidenum">
              <a:rPr lang="zh-CN" altLang="en-US" smtClean="0"/>
              <a:t>‹#›</a:t>
            </a:fld>
            <a:endParaRPr lang="zh-CN" altLang="en-US"/>
          </a:p>
        </p:txBody>
      </p:sp>
    </p:spTree>
    <p:extLst>
      <p:ext uri="{BB962C8B-B14F-4D97-AF65-F5344CB8AC3E}">
        <p14:creationId xmlns:p14="http://schemas.microsoft.com/office/powerpoint/2010/main" val="41967180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8229600" cy="1143000"/>
          </a:xfrm>
        </p:spPr>
        <p:txBody>
          <a:bodyPr/>
          <a:lstStyle/>
          <a:p>
            <a:r>
              <a:rPr lang="zh-CN" altLang="en-US" dirty="0" smtClean="0"/>
              <a:t>模板和母版</a:t>
            </a:r>
            <a:endParaRPr lang="zh-CN" altLang="en-US" dirty="0"/>
          </a:p>
        </p:txBody>
      </p:sp>
      <p:sp>
        <p:nvSpPr>
          <p:cNvPr id="3" name="内容占位符 2"/>
          <p:cNvSpPr>
            <a:spLocks noGrp="1"/>
          </p:cNvSpPr>
          <p:nvPr>
            <p:ph idx="1"/>
          </p:nvPr>
        </p:nvSpPr>
        <p:spPr>
          <a:xfrm>
            <a:off x="467544" y="2132856"/>
            <a:ext cx="8229600" cy="3672408"/>
          </a:xfrm>
        </p:spPr>
        <p:txBody>
          <a:bodyPr>
            <a:normAutofit fontScale="92500" lnSpcReduction="20000"/>
          </a:bodyPr>
          <a:lstStyle/>
          <a:p>
            <a:pPr marL="0" indent="0">
              <a:lnSpc>
                <a:spcPct val="200000"/>
              </a:lnSpc>
              <a:buNone/>
            </a:pPr>
            <a:r>
              <a:rPr lang="zh-CN" altLang="en-US" dirty="0" smtClean="0"/>
              <a:t>模板：是一个现成的一个版式的</a:t>
            </a:r>
            <a:r>
              <a:rPr lang="en-US" altLang="zh-CN" dirty="0" smtClean="0"/>
              <a:t>PPT</a:t>
            </a:r>
            <a:r>
              <a:rPr lang="zh-CN" altLang="en-US" dirty="0" smtClean="0"/>
              <a:t>；</a:t>
            </a:r>
            <a:endParaRPr lang="en-US" altLang="zh-CN" dirty="0" smtClean="0"/>
          </a:p>
          <a:p>
            <a:pPr marL="0" indent="0">
              <a:lnSpc>
                <a:spcPct val="200000"/>
              </a:lnSpc>
              <a:buNone/>
            </a:pPr>
            <a:r>
              <a:rPr lang="zh-CN" altLang="en-US" dirty="0" smtClean="0"/>
              <a:t>母版：是一个还未成型的</a:t>
            </a:r>
            <a:r>
              <a:rPr lang="en-US" altLang="zh-CN" dirty="0" smtClean="0"/>
              <a:t>PPT</a:t>
            </a:r>
            <a:r>
              <a:rPr lang="zh-CN" altLang="en-US" dirty="0" smtClean="0"/>
              <a:t>版式；</a:t>
            </a:r>
            <a:endParaRPr lang="en-US" altLang="zh-CN" dirty="0" smtClean="0"/>
          </a:p>
          <a:p>
            <a:pPr marL="0" indent="0">
              <a:lnSpc>
                <a:spcPct val="200000"/>
              </a:lnSpc>
              <a:buNone/>
            </a:pPr>
            <a:r>
              <a:rPr lang="zh-CN" altLang="en-US" dirty="0" smtClean="0"/>
              <a:t>简单来说就是通过调整</a:t>
            </a:r>
            <a:r>
              <a:rPr lang="en-US" altLang="zh-CN" dirty="0" smtClean="0"/>
              <a:t>PPT</a:t>
            </a:r>
            <a:r>
              <a:rPr lang="zh-CN" altLang="en-US" dirty="0" smtClean="0"/>
              <a:t>母版的版式，最后能够形成一个可以为大家所共用的</a:t>
            </a:r>
            <a:r>
              <a:rPr lang="en-US" altLang="zh-CN" dirty="0" smtClean="0"/>
              <a:t>PPT</a:t>
            </a:r>
            <a:r>
              <a:rPr lang="zh-CN" altLang="en-US" dirty="0" smtClean="0"/>
              <a:t>模板。</a:t>
            </a:r>
            <a:endParaRPr lang="zh-CN" altLang="en-US" dirty="0"/>
          </a:p>
        </p:txBody>
      </p:sp>
    </p:spTree>
    <p:extLst>
      <p:ext uri="{BB962C8B-B14F-4D97-AF65-F5344CB8AC3E}">
        <p14:creationId xmlns:p14="http://schemas.microsoft.com/office/powerpoint/2010/main" val="264251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幻灯片母版</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20000"/>
          </a:bodyPr>
          <a:lstStyle/>
          <a:p>
            <a:pPr>
              <a:lnSpc>
                <a:spcPct val="150000"/>
              </a:lnSpc>
            </a:pPr>
            <a:r>
              <a:rPr lang="zh-CN" altLang="en-US" b="1" dirty="0" smtClean="0"/>
              <a:t>作用：</a:t>
            </a:r>
            <a:r>
              <a:rPr lang="zh-CN" altLang="en-US" dirty="0" smtClean="0"/>
              <a:t>是</a:t>
            </a:r>
            <a:r>
              <a:rPr lang="zh-CN" altLang="en-US" dirty="0" smtClean="0"/>
              <a:t>存储有关应用的设计模板信息的</a:t>
            </a:r>
            <a:r>
              <a:rPr lang="zh-CN" altLang="en-US" dirty="0" smtClean="0"/>
              <a:t>幻灯片，能</a:t>
            </a:r>
            <a:r>
              <a:rPr lang="zh-CN" altLang="en-US" dirty="0"/>
              <a:t>帮助我们快速统一</a:t>
            </a:r>
            <a:r>
              <a:rPr lang="en-US" altLang="zh-CN" dirty="0"/>
              <a:t>PPT</a:t>
            </a:r>
            <a:r>
              <a:rPr lang="zh-CN" altLang="en-US" dirty="0"/>
              <a:t>排版的底板样式</a:t>
            </a:r>
            <a:r>
              <a:rPr lang="zh-CN" altLang="en-US" dirty="0" smtClean="0"/>
              <a:t>，</a:t>
            </a:r>
            <a:r>
              <a:rPr lang="zh-CN" altLang="en-US" dirty="0" smtClean="0"/>
              <a:t>包括</a:t>
            </a:r>
            <a:r>
              <a:rPr lang="zh-CN" altLang="en-US" dirty="0" smtClean="0"/>
              <a:t>字形、占位符大小或位置、背景设计和配色</a:t>
            </a:r>
            <a:r>
              <a:rPr lang="zh-CN" altLang="en-US" dirty="0" smtClean="0"/>
              <a:t>方案</a:t>
            </a:r>
            <a:r>
              <a:rPr lang="zh-CN" altLang="en-US" dirty="0" smtClean="0"/>
              <a:t>、动画</a:t>
            </a:r>
            <a:r>
              <a:rPr lang="zh-CN" altLang="en-US" dirty="0" smtClean="0"/>
              <a:t>。</a:t>
            </a:r>
            <a:endParaRPr lang="en-US" altLang="zh-CN" dirty="0" smtClean="0"/>
          </a:p>
          <a:p>
            <a:pPr>
              <a:lnSpc>
                <a:spcPct val="150000"/>
              </a:lnSpc>
            </a:pPr>
            <a:r>
              <a:rPr lang="zh-CN" altLang="en-US" b="1" dirty="0" smtClean="0"/>
              <a:t>幻灯片母版的分类</a:t>
            </a:r>
            <a:r>
              <a:rPr lang="en-US" altLang="zh-CN" b="1" dirty="0" smtClean="0"/>
              <a:t>:</a:t>
            </a:r>
          </a:p>
          <a:p>
            <a:pPr lvl="1">
              <a:lnSpc>
                <a:spcPct val="150000"/>
              </a:lnSpc>
            </a:pPr>
            <a:r>
              <a:rPr lang="zh-CN" altLang="en-US" dirty="0" smtClean="0"/>
              <a:t>幻灯片母版</a:t>
            </a:r>
            <a:endParaRPr lang="en-US" altLang="zh-CN" dirty="0" smtClean="0"/>
          </a:p>
          <a:p>
            <a:pPr lvl="1">
              <a:lnSpc>
                <a:spcPct val="150000"/>
              </a:lnSpc>
            </a:pPr>
            <a:r>
              <a:rPr lang="zh-CN" altLang="en-US" dirty="0" smtClean="0"/>
              <a:t>讲义母版</a:t>
            </a:r>
            <a:endParaRPr lang="en-US" altLang="zh-CN" dirty="0" smtClean="0"/>
          </a:p>
          <a:p>
            <a:pPr lvl="1">
              <a:lnSpc>
                <a:spcPct val="150000"/>
              </a:lnSpc>
            </a:pPr>
            <a:r>
              <a:rPr lang="zh-CN" altLang="en-US" dirty="0" smtClean="0"/>
              <a:t>备注母版</a:t>
            </a:r>
            <a:endParaRPr lang="en-US" altLang="zh-CN" dirty="0" smtClean="0"/>
          </a:p>
        </p:txBody>
      </p:sp>
    </p:spTree>
    <p:extLst>
      <p:ext uri="{BB962C8B-B14F-4D97-AF65-F5344CB8AC3E}">
        <p14:creationId xmlns:p14="http://schemas.microsoft.com/office/powerpoint/2010/main" val="51138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76672"/>
            <a:ext cx="8229600" cy="850106"/>
          </a:xfrm>
        </p:spPr>
        <p:txBody>
          <a:bodyPr>
            <a:normAutofit/>
          </a:bodyPr>
          <a:lstStyle/>
          <a:p>
            <a:r>
              <a:rPr lang="zh-CN" altLang="en-US" dirty="0"/>
              <a:t>母版设置</a:t>
            </a:r>
            <a:r>
              <a:rPr lang="zh-CN" altLang="en-US" dirty="0" smtClean="0"/>
              <a:t>原理</a:t>
            </a:r>
            <a:endParaRPr lang="zh-CN" altLang="en-US" dirty="0"/>
          </a:p>
        </p:txBody>
      </p:sp>
      <p:sp>
        <p:nvSpPr>
          <p:cNvPr id="8" name="内容占位符 7"/>
          <p:cNvSpPr>
            <a:spLocks noGrp="1"/>
          </p:cNvSpPr>
          <p:nvPr>
            <p:ph idx="1"/>
          </p:nvPr>
        </p:nvSpPr>
        <p:spPr>
          <a:xfrm>
            <a:off x="457200" y="1340768"/>
            <a:ext cx="8229600" cy="4853136"/>
          </a:xfrm>
        </p:spPr>
        <p:txBody>
          <a:bodyPr>
            <a:normAutofit fontScale="85000" lnSpcReduction="20000"/>
          </a:bodyPr>
          <a:lstStyle/>
          <a:p>
            <a:pPr marL="0" indent="0">
              <a:lnSpc>
                <a:spcPct val="200000"/>
              </a:lnSpc>
              <a:buNone/>
            </a:pPr>
            <a:r>
              <a:rPr lang="en-US" altLang="zh-CN" dirty="0" smtClean="0"/>
              <a:t>1</a:t>
            </a:r>
            <a:r>
              <a:rPr lang="zh-CN" altLang="en-US" dirty="0" smtClean="0"/>
              <a:t>、默认</a:t>
            </a:r>
            <a:r>
              <a:rPr lang="en-US" altLang="zh-CN" dirty="0" smtClean="0"/>
              <a:t>11</a:t>
            </a:r>
            <a:r>
              <a:rPr lang="zh-CN" altLang="en-US" dirty="0" smtClean="0"/>
              <a:t>种版式要继承母版的所有元素；</a:t>
            </a:r>
            <a:endParaRPr lang="en-US" altLang="zh-CN" dirty="0" smtClean="0"/>
          </a:p>
          <a:p>
            <a:pPr marL="0" indent="0">
              <a:lnSpc>
                <a:spcPct val="200000"/>
              </a:lnSpc>
              <a:buNone/>
            </a:pPr>
            <a:r>
              <a:rPr lang="en-US" altLang="zh-CN" dirty="0" smtClean="0"/>
              <a:t>2</a:t>
            </a:r>
            <a:r>
              <a:rPr lang="zh-CN" altLang="en-US" dirty="0" smtClean="0"/>
              <a:t>、默认</a:t>
            </a:r>
            <a:r>
              <a:rPr lang="en-US" altLang="zh-CN" dirty="0" smtClean="0"/>
              <a:t>11</a:t>
            </a:r>
            <a:r>
              <a:rPr lang="zh-CN" altLang="en-US" dirty="0" smtClean="0"/>
              <a:t>种版式对应展现自己版式的元素；</a:t>
            </a:r>
            <a:endParaRPr lang="en-US" altLang="zh-CN" dirty="0" smtClean="0"/>
          </a:p>
          <a:p>
            <a:pPr marL="0" indent="0">
              <a:lnSpc>
                <a:spcPct val="200000"/>
              </a:lnSpc>
              <a:buNone/>
            </a:pPr>
            <a:r>
              <a:rPr lang="en-US" altLang="zh-CN" dirty="0" smtClean="0"/>
              <a:t>3</a:t>
            </a:r>
            <a:r>
              <a:rPr lang="zh-CN" altLang="en-US" dirty="0" smtClean="0"/>
              <a:t>、在母版里添加的文字内容，需要单独插入</a:t>
            </a:r>
            <a:r>
              <a:rPr lang="zh-CN" altLang="en-US" dirty="0" smtClean="0">
                <a:solidFill>
                  <a:srgbClr val="FF0000"/>
                </a:solidFill>
              </a:rPr>
              <a:t>文本框</a:t>
            </a:r>
            <a:r>
              <a:rPr lang="zh-CN" altLang="en-US" dirty="0" smtClean="0"/>
              <a:t>，而不是直接在</a:t>
            </a:r>
            <a:r>
              <a:rPr lang="zh-CN" altLang="en-US" dirty="0" smtClean="0">
                <a:solidFill>
                  <a:srgbClr val="FF0000"/>
                </a:solidFill>
              </a:rPr>
              <a:t>占位符</a:t>
            </a:r>
            <a:r>
              <a:rPr lang="zh-CN" altLang="en-US" dirty="0" smtClean="0"/>
              <a:t>里编写；</a:t>
            </a:r>
            <a:endParaRPr lang="en-US" altLang="zh-CN" dirty="0" smtClean="0"/>
          </a:p>
          <a:p>
            <a:pPr marL="0" indent="0">
              <a:lnSpc>
                <a:spcPct val="200000"/>
              </a:lnSpc>
              <a:buNone/>
            </a:pPr>
            <a:r>
              <a:rPr lang="en-US" altLang="zh-CN" dirty="0" smtClean="0"/>
              <a:t>4</a:t>
            </a:r>
            <a:r>
              <a:rPr lang="zh-CN" altLang="en-US" dirty="0" smtClean="0"/>
              <a:t>、某个不想呈现母版的内容则可以勾选隐藏背景图形来实现不继承母版的元素；</a:t>
            </a:r>
            <a:endParaRPr lang="zh-CN" altLang="en-US" dirty="0"/>
          </a:p>
        </p:txBody>
      </p:sp>
      <p:sp>
        <p:nvSpPr>
          <p:cNvPr id="7" name="内容占位符 2"/>
          <p:cNvSpPr txBox="1">
            <a:spLocks/>
          </p:cNvSpPr>
          <p:nvPr/>
        </p:nvSpPr>
        <p:spPr>
          <a:xfrm>
            <a:off x="467544" y="2132856"/>
            <a:ext cx="8229600" cy="2548880"/>
          </a:xfrm>
          <a:prstGeom prst="rect">
            <a:avLst/>
          </a:prstGeom>
        </p:spPr>
        <p:txBody>
          <a:bodyPr vert="horz" rtlCol="0">
            <a:normAutofit/>
          </a:bodyPr>
          <a:lstStyle>
            <a:lvl1pPr marL="0" indent="0" algn="l" rtl="0" eaLnBrk="1" latinLnBrk="0" hangingPunct="1">
              <a:spcBef>
                <a:spcPct val="20000"/>
              </a:spcBef>
              <a:buClr>
                <a:schemeClr val="accent1"/>
              </a:buClr>
              <a:buSzPct val="50000"/>
              <a:buFont typeface="Wingdings 2"/>
              <a:buNone/>
              <a:defRPr kumimoji="0" sz="2800" kern="1200">
                <a:solidFill>
                  <a:schemeClr val="tx1">
                    <a:tint val="75000"/>
                  </a:schemeClr>
                </a:solidFill>
                <a:latin typeface="+mn-lt"/>
                <a:ea typeface="+mn-ea"/>
                <a:cs typeface="+mn-cs"/>
              </a:defRPr>
            </a:lvl1pPr>
            <a:lvl2pPr marL="457200" indent="0" algn="ctr" rtl="0" eaLnBrk="1" latinLnBrk="0" hangingPunct="1">
              <a:spcBef>
                <a:spcPct val="20000"/>
              </a:spcBef>
              <a:buClr>
                <a:schemeClr val="accent2"/>
              </a:buClr>
              <a:buSzPct val="50000"/>
              <a:buFont typeface="Wingdings 2"/>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SzPct val="60000"/>
              <a:buFont typeface="Wingdings 2"/>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5"/>
              </a:buClr>
              <a:buSzPct val="45000"/>
              <a:buFont typeface="Wingdings 2"/>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6"/>
              </a:buClr>
              <a:buFont typeface="Wingdings 2"/>
              <a:buNone/>
              <a:defRPr kumimoji="0" sz="2000" kern="1200">
                <a:solidFill>
                  <a:schemeClr val="tx1">
                    <a:tint val="75000"/>
                  </a:schemeClr>
                </a:solidFill>
                <a:latin typeface="+mn-lt"/>
                <a:ea typeface="+mn-ea"/>
                <a:cs typeface="+mn-cs"/>
              </a:defRPr>
            </a:lvl5pPr>
            <a:lvl6pPr marL="2286000" indent="0" algn="ctr" rtl="0" eaLnBrk="1" latinLnBrk="0" hangingPunct="1">
              <a:spcBef>
                <a:spcPct val="20000"/>
              </a:spcBef>
              <a:buFont typeface="Arial"/>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Font typeface="Arial"/>
              <a:buNone/>
              <a:defRPr kumimoji="0" sz="2000" kern="1200">
                <a:solidFill>
                  <a:schemeClr val="tx1">
                    <a:tint val="75000"/>
                  </a:schemeClr>
                </a:solidFill>
                <a:latin typeface="+mn-lt"/>
                <a:ea typeface="+mn-ea"/>
                <a:cs typeface="+mn-cs"/>
              </a:defRPr>
            </a:lvl7pPr>
            <a:lvl8pPr marL="3200400" indent="0" algn="ctr" rtl="0" eaLnBrk="1" latinLnBrk="0" hangingPunct="1">
              <a:spcBef>
                <a:spcPct val="20000"/>
              </a:spcBef>
              <a:buFont typeface="Arial"/>
              <a:buNone/>
              <a:defRPr kumimoji="0" sz="2000" kern="1200">
                <a:solidFill>
                  <a:schemeClr val="tx1">
                    <a:tint val="75000"/>
                  </a:schemeClr>
                </a:solidFill>
                <a:latin typeface="+mn-lt"/>
                <a:ea typeface="+mn-ea"/>
                <a:cs typeface="+mn-cs"/>
              </a:defRPr>
            </a:lvl8pPr>
            <a:lvl9pPr marL="3657600" indent="0" algn="ctr" rtl="0" eaLnBrk="1" latinLnBrk="0" hangingPunct="1">
              <a:spcBef>
                <a:spcPct val="20000"/>
              </a:spcBef>
              <a:buFont typeface="Arial"/>
              <a:buNone/>
              <a:defRPr kumimoji="0" sz="2000" kern="1200">
                <a:solidFill>
                  <a:schemeClr val="tx1">
                    <a:tint val="75000"/>
                  </a:schemeClr>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5969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864096"/>
          </a:xfrm>
        </p:spPr>
        <p:txBody>
          <a:bodyPr/>
          <a:lstStyle/>
          <a:p>
            <a:r>
              <a:rPr lang="zh-CN" altLang="en-US" dirty="0" smtClean="0"/>
              <a:t>占位符和文本框的区别</a:t>
            </a:r>
            <a:endParaRPr lang="zh-CN" altLang="en-US" dirty="0"/>
          </a:p>
        </p:txBody>
      </p:sp>
      <p:sp>
        <p:nvSpPr>
          <p:cNvPr id="3" name="内容占位符 2"/>
          <p:cNvSpPr>
            <a:spLocks noGrp="1"/>
          </p:cNvSpPr>
          <p:nvPr>
            <p:ph idx="1"/>
          </p:nvPr>
        </p:nvSpPr>
        <p:spPr>
          <a:xfrm>
            <a:off x="467544" y="1196752"/>
            <a:ext cx="8229600" cy="5472608"/>
          </a:xfrm>
        </p:spPr>
        <p:txBody>
          <a:bodyPr>
            <a:normAutofit lnSpcReduction="10000"/>
          </a:bodyPr>
          <a:lstStyle/>
          <a:p>
            <a:pPr marL="0" indent="0">
              <a:lnSpc>
                <a:spcPct val="150000"/>
              </a:lnSpc>
              <a:buNone/>
            </a:pPr>
            <a:r>
              <a:rPr lang="en-US" altLang="zh-CN" sz="2400" b="1" dirty="0" smtClean="0"/>
              <a:t>1</a:t>
            </a:r>
            <a:r>
              <a:rPr lang="zh-CN" altLang="en-US" sz="2400" b="1" dirty="0" smtClean="0"/>
              <a:t>、作用不同：</a:t>
            </a:r>
            <a:endParaRPr lang="en-US" altLang="zh-CN" sz="2400" b="1" dirty="0" smtClean="0"/>
          </a:p>
          <a:p>
            <a:pPr marL="0" indent="0">
              <a:lnSpc>
                <a:spcPct val="150000"/>
              </a:lnSpc>
              <a:buNone/>
            </a:pPr>
            <a:r>
              <a:rPr lang="zh-CN" altLang="en-US" sz="2400" dirty="0"/>
              <a:t>占位</a:t>
            </a:r>
            <a:r>
              <a:rPr lang="zh-CN" altLang="en-US" sz="2400" dirty="0" smtClean="0"/>
              <a:t>符作用是能起到规划幻灯片结构。</a:t>
            </a:r>
            <a:endParaRPr lang="en-US" altLang="zh-CN" sz="2400" dirty="0" smtClean="0"/>
          </a:p>
          <a:p>
            <a:pPr marL="0" indent="0">
              <a:lnSpc>
                <a:spcPct val="150000"/>
              </a:lnSpc>
              <a:buNone/>
            </a:pPr>
            <a:r>
              <a:rPr lang="en-US" altLang="zh-CN" sz="2400" b="1" dirty="0" smtClean="0"/>
              <a:t>2</a:t>
            </a:r>
            <a:r>
              <a:rPr lang="zh-CN" altLang="en-US" sz="2400" b="1" dirty="0" smtClean="0"/>
              <a:t>、样式不同：</a:t>
            </a:r>
            <a:endParaRPr lang="en-US" altLang="zh-CN" sz="2400" b="1" dirty="0" smtClean="0"/>
          </a:p>
          <a:p>
            <a:pPr marL="0" indent="0">
              <a:lnSpc>
                <a:spcPct val="150000"/>
              </a:lnSpc>
              <a:buNone/>
            </a:pPr>
            <a:r>
              <a:rPr lang="zh-CN" altLang="en-US" sz="2400" dirty="0" smtClean="0"/>
              <a:t>在母版设定的占</a:t>
            </a:r>
            <a:r>
              <a:rPr lang="zh-CN" altLang="en-US" sz="2400" dirty="0"/>
              <a:t>位</a:t>
            </a:r>
            <a:r>
              <a:rPr lang="zh-CN" altLang="en-US" sz="2400" dirty="0" smtClean="0"/>
              <a:t>符有</a:t>
            </a:r>
            <a:r>
              <a:rPr lang="en-US" altLang="zh-CN" sz="2400" dirty="0" smtClean="0"/>
              <a:t>5</a:t>
            </a:r>
            <a:r>
              <a:rPr lang="zh-CN" altLang="en-US" sz="2400" dirty="0" smtClean="0"/>
              <a:t>种样式：标题占位符、文本占位符、数字占位符、日期占位符、页脚占位符。</a:t>
            </a:r>
            <a:endParaRPr lang="en-US" altLang="zh-CN" sz="2400" dirty="0" smtClean="0"/>
          </a:p>
          <a:p>
            <a:pPr marL="0" indent="0">
              <a:lnSpc>
                <a:spcPct val="150000"/>
              </a:lnSpc>
              <a:buNone/>
            </a:pPr>
            <a:r>
              <a:rPr lang="zh-CN" altLang="en-US" sz="2400" dirty="0" smtClean="0"/>
              <a:t>文本框的类型只有横排和竖排。</a:t>
            </a:r>
            <a:endParaRPr lang="en-US" altLang="zh-CN" sz="2400" dirty="0" smtClean="0"/>
          </a:p>
          <a:p>
            <a:pPr marL="0" indent="0">
              <a:lnSpc>
                <a:spcPct val="150000"/>
              </a:lnSpc>
              <a:buNone/>
            </a:pPr>
            <a:r>
              <a:rPr lang="en-US" altLang="zh-CN" sz="2400" b="1" dirty="0" smtClean="0"/>
              <a:t>3</a:t>
            </a:r>
            <a:r>
              <a:rPr lang="zh-CN" altLang="en-US" sz="2400" b="1" dirty="0" smtClean="0"/>
              <a:t>、新建效果不同</a:t>
            </a:r>
            <a:r>
              <a:rPr lang="en-US" altLang="zh-CN" sz="2400" b="1" dirty="0" smtClean="0"/>
              <a:t>:</a:t>
            </a:r>
          </a:p>
          <a:p>
            <a:pPr marL="0" indent="0">
              <a:lnSpc>
                <a:spcPct val="150000"/>
              </a:lnSpc>
              <a:buNone/>
            </a:pPr>
            <a:r>
              <a:rPr lang="zh-CN" altLang="en-US" sz="2400" dirty="0" smtClean="0"/>
              <a:t>新建</a:t>
            </a:r>
            <a:r>
              <a:rPr lang="zh-CN" altLang="en-US" sz="2400" dirty="0"/>
              <a:t>一个幻灯片，占位符里可以没有</a:t>
            </a:r>
            <a:r>
              <a:rPr lang="zh-CN" altLang="en-US" sz="2400" dirty="0" smtClean="0"/>
              <a:t>内容</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文本框</a:t>
            </a:r>
            <a:r>
              <a:rPr lang="zh-CN" altLang="en-US" sz="2400" dirty="0"/>
              <a:t>不能没有内容。</a:t>
            </a:r>
            <a:endParaRPr lang="en-US" altLang="zh-CN" sz="2400" dirty="0"/>
          </a:p>
          <a:p>
            <a:pPr marL="0" indent="0">
              <a:lnSpc>
                <a:spcPct val="150000"/>
              </a:lnSpc>
              <a:buNone/>
            </a:pPr>
            <a:endParaRPr lang="zh-CN" altLang="en-US" sz="2400" dirty="0"/>
          </a:p>
        </p:txBody>
      </p:sp>
    </p:spTree>
    <p:extLst>
      <p:ext uri="{BB962C8B-B14F-4D97-AF65-F5344CB8AC3E}">
        <p14:creationId xmlns:p14="http://schemas.microsoft.com/office/powerpoint/2010/main" val="73831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Administrator\AppData\Roaming\Tencent\Users\641636181\QQ\WinTemp\RichOle\AU%WG1`AU5RP``20(_R[]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3922"/>
            <a:ext cx="5139712" cy="597666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a:xfrm>
            <a:off x="2483768" y="1988840"/>
            <a:ext cx="129614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右大括号 5"/>
          <p:cNvSpPr/>
          <p:nvPr/>
        </p:nvSpPr>
        <p:spPr>
          <a:xfrm>
            <a:off x="2483768" y="2924944"/>
            <a:ext cx="864096" cy="309634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圆角矩形 8"/>
          <p:cNvSpPr/>
          <p:nvPr/>
        </p:nvSpPr>
        <p:spPr>
          <a:xfrm>
            <a:off x="3888973" y="1734939"/>
            <a:ext cx="201622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主母版</a:t>
            </a:r>
            <a:endParaRPr lang="zh-CN" altLang="en-US" sz="2400" b="1" dirty="0"/>
          </a:p>
        </p:txBody>
      </p:sp>
      <p:sp>
        <p:nvSpPr>
          <p:cNvPr id="11" name="圆角矩形 10"/>
          <p:cNvSpPr/>
          <p:nvPr/>
        </p:nvSpPr>
        <p:spPr>
          <a:xfrm>
            <a:off x="3498834" y="3969060"/>
            <a:ext cx="4385533"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子母版</a:t>
            </a:r>
            <a:endParaRPr lang="en-US" altLang="zh-CN" sz="2400" b="1" dirty="0" smtClean="0"/>
          </a:p>
          <a:p>
            <a:pPr algn="ctr"/>
            <a:r>
              <a:rPr lang="zh-CN" altLang="en-US" sz="2400" b="1" dirty="0" smtClean="0"/>
              <a:t>（版式母版）默认</a:t>
            </a:r>
            <a:r>
              <a:rPr lang="en-US" altLang="zh-CN" sz="2400" b="1" dirty="0" smtClean="0"/>
              <a:t>11</a:t>
            </a:r>
            <a:r>
              <a:rPr lang="zh-CN" altLang="en-US" sz="2400" b="1" dirty="0" smtClean="0"/>
              <a:t>种</a:t>
            </a:r>
            <a:endParaRPr lang="zh-CN" altLang="en-US" sz="2400" b="1" dirty="0"/>
          </a:p>
        </p:txBody>
      </p:sp>
      <p:sp>
        <p:nvSpPr>
          <p:cNvPr id="12" name="流程图: 文档 11"/>
          <p:cNvSpPr/>
          <p:nvPr/>
        </p:nvSpPr>
        <p:spPr>
          <a:xfrm>
            <a:off x="6300192" y="374176"/>
            <a:ext cx="2564229" cy="327084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2400" b="1" dirty="0" smtClean="0"/>
              <a:t>“视图”</a:t>
            </a:r>
            <a:r>
              <a:rPr lang="en-US" altLang="zh-CN" sz="2400" b="1" dirty="0" smtClean="0"/>
              <a:t>——</a:t>
            </a:r>
            <a:r>
              <a:rPr lang="zh-CN" altLang="en-US" sz="2400" b="1" dirty="0" smtClean="0"/>
              <a:t>“母版视图”</a:t>
            </a:r>
            <a:r>
              <a:rPr lang="en-US" altLang="zh-CN" sz="2400" b="1" dirty="0" smtClean="0"/>
              <a:t>——</a:t>
            </a:r>
            <a:r>
              <a:rPr lang="zh-CN" altLang="en-US" sz="2400" b="1" dirty="0" smtClean="0"/>
              <a:t>“幻灯片母版”</a:t>
            </a:r>
            <a:endParaRPr lang="zh-CN" altLang="en-US" sz="2400" b="1" dirty="0"/>
          </a:p>
        </p:txBody>
      </p:sp>
    </p:spTree>
    <p:extLst>
      <p:ext uri="{BB962C8B-B14F-4D97-AF65-F5344CB8AC3E}">
        <p14:creationId xmlns:p14="http://schemas.microsoft.com/office/powerpoint/2010/main" val="12569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主母版和版式母版</a:t>
            </a:r>
            <a:endParaRPr lang="zh-CN" altLang="en-US" dirty="0"/>
          </a:p>
        </p:txBody>
      </p:sp>
      <p:sp>
        <p:nvSpPr>
          <p:cNvPr id="3" name="内容占位符 2"/>
          <p:cNvSpPr>
            <a:spLocks noGrp="1"/>
          </p:cNvSpPr>
          <p:nvPr>
            <p:ph idx="1"/>
          </p:nvPr>
        </p:nvSpPr>
        <p:spPr>
          <a:xfrm>
            <a:off x="395536" y="1196752"/>
            <a:ext cx="8568952" cy="5040560"/>
          </a:xfrm>
        </p:spPr>
        <p:txBody>
          <a:bodyPr>
            <a:normAutofit/>
          </a:bodyPr>
          <a:lstStyle/>
          <a:p>
            <a:pPr marL="0" indent="0">
              <a:lnSpc>
                <a:spcPct val="150000"/>
              </a:lnSpc>
              <a:buNone/>
            </a:pPr>
            <a:r>
              <a:rPr lang="en-US" altLang="zh-CN" sz="2800" b="1" dirty="0"/>
              <a:t>1</a:t>
            </a:r>
            <a:r>
              <a:rPr lang="zh-CN" altLang="en-US" sz="2800" b="1" dirty="0"/>
              <a:t>、主母版：</a:t>
            </a:r>
            <a:r>
              <a:rPr lang="zh-CN" altLang="en-US" sz="2800" dirty="0"/>
              <a:t>可以统一幻灯片的风格和效果，可以减少重复操作，提高工作效率；在主母版上做任何一个变化的时候，它的整个子版都会跟着变化。</a:t>
            </a:r>
          </a:p>
          <a:p>
            <a:pPr marL="0" indent="0">
              <a:lnSpc>
                <a:spcPct val="150000"/>
              </a:lnSpc>
              <a:buNone/>
            </a:pPr>
            <a:r>
              <a:rPr lang="en-US" altLang="zh-CN" sz="2800" b="1" dirty="0"/>
              <a:t>2</a:t>
            </a:r>
            <a:r>
              <a:rPr lang="zh-CN" altLang="en-US" sz="2800" b="1" dirty="0"/>
              <a:t>、版式</a:t>
            </a:r>
            <a:r>
              <a:rPr lang="zh-CN" altLang="en-US" sz="2800" b="1" dirty="0" smtClean="0"/>
              <a:t>母版（子母版）：</a:t>
            </a:r>
            <a:r>
              <a:rPr lang="zh-CN" altLang="en-US" sz="2800" dirty="0"/>
              <a:t>个性化的幻灯片风格和效果；</a:t>
            </a:r>
            <a:endParaRPr lang="en-US" altLang="zh-CN" sz="2800" dirty="0"/>
          </a:p>
          <a:p>
            <a:pPr marL="0" indent="0">
              <a:lnSpc>
                <a:spcPct val="150000"/>
              </a:lnSpc>
              <a:buNone/>
            </a:pPr>
            <a:r>
              <a:rPr lang="en-US" altLang="zh-CN" sz="2800" dirty="0"/>
              <a:t>3</a:t>
            </a:r>
            <a:r>
              <a:rPr lang="zh-CN" altLang="en-US" sz="2800" dirty="0"/>
              <a:t>、</a:t>
            </a:r>
            <a:r>
              <a:rPr lang="zh-CN" altLang="en-US" sz="2800" b="1" dirty="0"/>
              <a:t>插入幻灯片母版：</a:t>
            </a:r>
            <a:r>
              <a:rPr lang="zh-CN" altLang="en-US" sz="2800" dirty="0"/>
              <a:t>是指一整套母版</a:t>
            </a:r>
            <a:r>
              <a:rPr lang="zh-CN" altLang="en-US" sz="2800" dirty="0" smtClean="0"/>
              <a:t>；</a:t>
            </a:r>
            <a:endParaRPr lang="en-US" altLang="zh-CN" sz="2800" dirty="0" smtClean="0"/>
          </a:p>
          <a:p>
            <a:pPr marL="0" indent="0">
              <a:lnSpc>
                <a:spcPct val="150000"/>
              </a:lnSpc>
              <a:buNone/>
            </a:pPr>
            <a:r>
              <a:rPr lang="zh-CN" altLang="en-US" sz="2800" b="1" dirty="0" smtClean="0"/>
              <a:t>       插入</a:t>
            </a:r>
            <a:r>
              <a:rPr lang="zh-CN" altLang="en-US" sz="2800" b="1" dirty="0"/>
              <a:t>版式：</a:t>
            </a:r>
            <a:r>
              <a:rPr lang="zh-CN" altLang="en-US" sz="2800" dirty="0"/>
              <a:t>是指在当前选择母版下插入不同页面的版式；</a:t>
            </a:r>
          </a:p>
          <a:p>
            <a:pPr marL="0" indent="0">
              <a:buNone/>
            </a:pPr>
            <a:endParaRPr lang="zh-CN" altLang="en-US" dirty="0"/>
          </a:p>
        </p:txBody>
      </p:sp>
    </p:spTree>
    <p:extLst>
      <p:ext uri="{BB962C8B-B14F-4D97-AF65-F5344CB8AC3E}">
        <p14:creationId xmlns:p14="http://schemas.microsoft.com/office/powerpoint/2010/main" val="4136751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幻灯片母版的核心作用</a:t>
            </a:r>
            <a:endParaRPr lang="zh-CN" altLang="en-US" dirty="0"/>
          </a:p>
        </p:txBody>
      </p:sp>
      <p:sp>
        <p:nvSpPr>
          <p:cNvPr id="3" name="内容占位符 2"/>
          <p:cNvSpPr>
            <a:spLocks noGrp="1"/>
          </p:cNvSpPr>
          <p:nvPr>
            <p:ph idx="1"/>
          </p:nvPr>
        </p:nvSpPr>
        <p:spPr>
          <a:xfrm>
            <a:off x="395536" y="1988840"/>
            <a:ext cx="8229600" cy="3412976"/>
          </a:xfrm>
        </p:spPr>
        <p:txBody>
          <a:bodyPr/>
          <a:lstStyle/>
          <a:p>
            <a:pPr marL="0" indent="0" algn="ctr">
              <a:lnSpc>
                <a:spcPct val="200000"/>
              </a:lnSpc>
              <a:buNone/>
            </a:pPr>
            <a:r>
              <a:rPr lang="en-US" altLang="zh-CN" dirty="0" smtClean="0"/>
              <a:t>1</a:t>
            </a:r>
            <a:r>
              <a:rPr lang="zh-CN" altLang="en-US" dirty="0" smtClean="0"/>
              <a:t>、快速统一</a:t>
            </a:r>
            <a:r>
              <a:rPr lang="en-US" altLang="zh-CN" dirty="0" smtClean="0"/>
              <a:t>PPT</a:t>
            </a:r>
            <a:r>
              <a:rPr lang="zh-CN" altLang="en-US" dirty="0" smtClean="0"/>
              <a:t>版式</a:t>
            </a:r>
            <a:endParaRPr lang="en-US" altLang="zh-CN" dirty="0" smtClean="0"/>
          </a:p>
          <a:p>
            <a:pPr marL="0" indent="0" algn="ctr">
              <a:lnSpc>
                <a:spcPct val="200000"/>
              </a:lnSpc>
              <a:buNone/>
            </a:pPr>
            <a:r>
              <a:rPr lang="en-US" altLang="zh-CN" dirty="0" smtClean="0"/>
              <a:t>2</a:t>
            </a:r>
            <a:r>
              <a:rPr lang="zh-CN" altLang="en-US" dirty="0" smtClean="0"/>
              <a:t>、一键修改颜色字体</a:t>
            </a:r>
            <a:endParaRPr lang="en-US" altLang="zh-CN" dirty="0" smtClean="0"/>
          </a:p>
          <a:p>
            <a:pPr marL="0" indent="0" algn="ctr">
              <a:lnSpc>
                <a:spcPct val="200000"/>
              </a:lnSpc>
              <a:buNone/>
            </a:pPr>
            <a:r>
              <a:rPr lang="en-US" altLang="zh-CN" dirty="0" smtClean="0"/>
              <a:t>3</a:t>
            </a:r>
            <a:r>
              <a:rPr lang="zh-CN" altLang="en-US" dirty="0" smtClean="0"/>
              <a:t>、快速替换图形文本</a:t>
            </a:r>
            <a:endParaRPr lang="zh-CN" altLang="en-US" dirty="0"/>
          </a:p>
        </p:txBody>
      </p:sp>
    </p:spTree>
    <p:extLst>
      <p:ext uri="{BB962C8B-B14F-4D97-AF65-F5344CB8AC3E}">
        <p14:creationId xmlns:p14="http://schemas.microsoft.com/office/powerpoint/2010/main" val="121050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415</Words>
  <Application>Microsoft Office PowerPoint</Application>
  <PresentationFormat>全屏显示(4:3)</PresentationFormat>
  <Paragraphs>37</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模板和母版</vt:lpstr>
      <vt:lpstr>幻灯片母版</vt:lpstr>
      <vt:lpstr>母版设置原理</vt:lpstr>
      <vt:lpstr>占位符和文本框的区别</vt:lpstr>
      <vt:lpstr>PowerPoint 演示文稿</vt:lpstr>
      <vt:lpstr>主母版和版式母版</vt:lpstr>
      <vt:lpstr>幻灯片母版的核心作用</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幻灯片母版</dc:title>
  <dc:creator>Administrator</dc:creator>
  <cp:lastModifiedBy>Administrator</cp:lastModifiedBy>
  <cp:revision>19</cp:revision>
  <dcterms:created xsi:type="dcterms:W3CDTF">2022-10-25T14:31:21Z</dcterms:created>
  <dcterms:modified xsi:type="dcterms:W3CDTF">2022-10-26T08:54:28Z</dcterms:modified>
</cp:coreProperties>
</file>