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sldIdLst>
    <p:sldId id="256" r:id="rId2"/>
    <p:sldId id="269" r:id="rId3"/>
    <p:sldId id="270" r:id="rId4"/>
    <p:sldId id="257" r:id="rId5"/>
    <p:sldId id="271" r:id="rId6"/>
    <p:sldId id="259" r:id="rId7"/>
    <p:sldId id="261" r:id="rId8"/>
    <p:sldId id="260" r:id="rId9"/>
    <p:sldId id="263" r:id="rId10"/>
    <p:sldId id="262" r:id="rId11"/>
    <p:sldId id="264" r:id="rId12"/>
    <p:sldId id="265" r:id="rId13"/>
    <p:sldId id="266" r:id="rId14"/>
    <p:sldId id="267" r:id="rId15"/>
    <p:sldId id="268" r:id="rId16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6" autoAdjust="0"/>
    <p:restoredTop sz="94660"/>
  </p:normalViewPr>
  <p:slideViewPr>
    <p:cSldViewPr>
      <p:cViewPr varScale="1">
        <p:scale>
          <a:sx n="72" d="100"/>
          <a:sy n="72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68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57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038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44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7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184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555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19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1421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906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47C0C8-6734-419D-B76E-AF1B77E0864A}" type="datetimeFigureOut">
              <a:rPr lang="zh-CN" altLang="en-US" smtClean="0"/>
              <a:t>2018/12/26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777675-8CD4-4F9C-BAE8-A5EDBB6B8AA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221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诺贝尔奖，你了解多少？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430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最“省事儿”的诺贝尔奖得主</a:t>
            </a:r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altLang="zh-CN" sz="2000" dirty="0"/>
              <a:t>1901</a:t>
            </a:r>
            <a:r>
              <a:rPr lang="zh-CN" altLang="en-US" sz="2000" dirty="0"/>
              <a:t>年，</a:t>
            </a:r>
            <a:r>
              <a:rPr lang="en-US" altLang="zh-CN" sz="2000" dirty="0"/>
              <a:t>X</a:t>
            </a:r>
            <a:r>
              <a:rPr lang="zh-CN" altLang="en-US" sz="2000" dirty="0"/>
              <a:t>射线发明人德国科学家伦琴收到来信，信中邀请他前往斯德哥尔摩领取诺贝尔物理学奖。而这位教授随即回复了一封出人意料的回信，信上说：斯德哥尔摩路途遥远，需向校长请假才行，麻烦得很，将奖牌与奖金寄过来行不行？瑞典的答复是，奖牌不能寄，还是跑一趟吧。伦琴无奈来到了斯德哥尔摩，但他领到奖金和奖牌后就即刻打道回府，连获奖后例行的讲座也取消了。</a:t>
            </a:r>
          </a:p>
        </p:txBody>
      </p:sp>
    </p:spTree>
    <p:extLst>
      <p:ext uri="{BB962C8B-B14F-4D97-AF65-F5344CB8AC3E}">
        <p14:creationId xmlns:p14="http://schemas.microsoft.com/office/powerpoint/2010/main" val="213928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诺贝尔奖证书，每张都是一幅画！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2739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早期：古典朴素的美</a:t>
            </a:r>
          </a:p>
        </p:txBody>
      </p:sp>
      <p:sp>
        <p:nvSpPr>
          <p:cNvPr id="6" name="文本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是</a:t>
            </a:r>
            <a:r>
              <a:rPr lang="en-US" altLang="zh-CN" dirty="0"/>
              <a:t>1962</a:t>
            </a:r>
            <a:r>
              <a:rPr lang="zh-CN" altLang="en-US" dirty="0"/>
              <a:t>年生理学</a:t>
            </a:r>
            <a:r>
              <a:rPr lang="en-US" altLang="zh-CN" dirty="0"/>
              <a:t>/</a:t>
            </a:r>
            <a:r>
              <a:rPr lang="zh-CN" altLang="en-US" dirty="0"/>
              <a:t>医学奖得住弗朗西斯</a:t>
            </a:r>
            <a:r>
              <a:rPr lang="en-US" altLang="zh-CN" dirty="0"/>
              <a:t>•</a:t>
            </a:r>
            <a:r>
              <a:rPr lang="zh-CN" altLang="en-US" dirty="0"/>
              <a:t>克里克的证书。克里克是发现</a:t>
            </a:r>
            <a:r>
              <a:rPr lang="en-US" altLang="zh-CN" dirty="0"/>
              <a:t>DNA</a:t>
            </a:r>
            <a:r>
              <a:rPr lang="zh-CN" altLang="en-US" dirty="0"/>
              <a:t>结构的二人之一，</a:t>
            </a:r>
            <a:r>
              <a:rPr lang="en-US" altLang="zh-CN" dirty="0"/>
              <a:t>DNA</a:t>
            </a:r>
            <a:r>
              <a:rPr lang="zh-CN" altLang="en-US" dirty="0"/>
              <a:t>是生命的螺旋，画上的这个人，手中也拿着一个发出光亮的好像是螺旋的东西。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9420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如今的科学奖项</a:t>
            </a:r>
            <a:r>
              <a:rPr lang="zh-CN" altLang="en-US"/>
              <a:t>证书：艺术</a:t>
            </a:r>
            <a:r>
              <a:rPr lang="zh-CN" altLang="en-US" dirty="0"/>
              <a:t>，是种感觉</a:t>
            </a:r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近年来，诺贝尔证书的艺术风格更加多样化，除了传统的版画、装饰画和油画以外，还有富有现代艺术气息的水彩、抽象画、波普风设计的等等。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2013</a:t>
            </a:r>
            <a:r>
              <a:rPr lang="zh-CN" altLang="en-US" dirty="0"/>
              <a:t>年物理学奖彼得</a:t>
            </a:r>
            <a:r>
              <a:rPr lang="en-US" altLang="zh-CN" dirty="0"/>
              <a:t>•</a:t>
            </a:r>
            <a:r>
              <a:rPr lang="zh-CN" altLang="en-US" dirty="0"/>
              <a:t>希格斯的证书。证书里面的深邃的蓝色隐喻宇宙，而那颗仿佛有质量的粒子正坠进深空。</a:t>
            </a:r>
          </a:p>
        </p:txBody>
      </p:sp>
    </p:spTree>
    <p:extLst>
      <p:ext uri="{BB962C8B-B14F-4D97-AF65-F5344CB8AC3E}">
        <p14:creationId xmlns:p14="http://schemas.microsoft.com/office/powerpoint/2010/main" val="3627988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文学奖证书：看，艺术的共通之处</a:t>
            </a:r>
          </a:p>
        </p:txBody>
      </p:sp>
      <p:sp>
        <p:nvSpPr>
          <p:cNvPr id="4" name="文本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文学奖的证书是最有艺术气息，也最能传达获奖者主旨的。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犹太作家辛格的证书。版画风格的设计，融合了许多元素：中间是犹太人的大卫之星，旁边分别有</a:t>
            </a:r>
            <a:r>
              <a:rPr lang="en-US" altLang="zh-CN" dirty="0"/>
              <a:t>The Magician of Lublin</a:t>
            </a:r>
            <a:r>
              <a:rPr lang="zh-CN" altLang="en-US" dirty="0"/>
              <a:t>、拉比拿着犹太人的</a:t>
            </a:r>
            <a:r>
              <a:rPr lang="en-US" altLang="zh-CN" dirty="0"/>
              <a:t>Torah Roll</a:t>
            </a:r>
            <a:r>
              <a:rPr lang="zh-CN" altLang="en-US" dirty="0"/>
              <a:t>、</a:t>
            </a:r>
            <a:r>
              <a:rPr lang="en-US" altLang="zh-CN" dirty="0"/>
              <a:t>The Slave</a:t>
            </a:r>
            <a:r>
              <a:rPr lang="zh-CN" altLang="en-US" dirty="0"/>
              <a:t>里的</a:t>
            </a:r>
            <a:r>
              <a:rPr lang="en-US" altLang="zh-CN" dirty="0"/>
              <a:t>Jacob</a:t>
            </a:r>
            <a:r>
              <a:rPr lang="zh-CN" altLang="en-US" dirty="0"/>
              <a:t>、</a:t>
            </a:r>
            <a:r>
              <a:rPr lang="en-US" altLang="zh-CN" dirty="0"/>
              <a:t>Satan in </a:t>
            </a:r>
            <a:r>
              <a:rPr lang="en-US" altLang="zh-CN" dirty="0" err="1"/>
              <a:t>Goray</a:t>
            </a:r>
            <a:r>
              <a:rPr lang="zh-CN" altLang="en-US" dirty="0"/>
              <a:t>、弥赛亚，最右边还有纳粹。中间是纽约。</a:t>
            </a:r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1759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932040" y="2636912"/>
            <a:ext cx="33843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与柏拉图为友</a:t>
            </a:r>
            <a:r>
              <a:rPr lang="en-US" altLang="zh-CN"/>
              <a:t>,</a:t>
            </a:r>
            <a:endParaRPr lang="en-US" altLang="zh-CN" dirty="0"/>
          </a:p>
          <a:p>
            <a:r>
              <a:rPr lang="zh-CN" altLang="en-US"/>
              <a:t>与亚里士多德为友</a:t>
            </a:r>
            <a:r>
              <a:rPr lang="en-US" altLang="zh-CN"/>
              <a:t>,</a:t>
            </a:r>
            <a:endParaRPr lang="en-US" altLang="zh-CN" dirty="0"/>
          </a:p>
          <a:p>
            <a:r>
              <a:rPr lang="zh-CN" altLang="en-US"/>
              <a:t>更要与真理为友！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331640" y="2924944"/>
            <a:ext cx="309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dirty="0"/>
              <a:t>谢谢聆听</a:t>
            </a:r>
          </a:p>
        </p:txBody>
      </p:sp>
    </p:spTree>
    <p:extLst>
      <p:ext uri="{BB962C8B-B14F-4D97-AF65-F5344CB8AC3E}">
        <p14:creationId xmlns:p14="http://schemas.microsoft.com/office/powerpoint/2010/main" val="37442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内容提要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关于诺贝尔奖</a:t>
            </a:r>
            <a:endParaRPr lang="en-US" altLang="zh-CN"/>
          </a:p>
          <a:p>
            <a:r>
              <a:rPr lang="zh-CN" altLang="en-US"/>
              <a:t>诺贝尔奖历史上的趣闻</a:t>
            </a:r>
            <a:endParaRPr lang="en-US" altLang="zh-CN"/>
          </a:p>
          <a:p>
            <a:r>
              <a:rPr lang="zh-CN" altLang="zh-CN"/>
              <a:t>诺贝尔奖证书，每张都是一幅画！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21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关于诺贝尔奖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998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诺贝尔奖的由来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诺贝尔奖，是以瑞典著名的化学家、硝化甘油炸药的发明人阿尔弗雷德•贝恩哈德•诺贝尔的部分遗产（</a:t>
            </a:r>
            <a:r>
              <a:rPr lang="en-US" altLang="zh-CN" dirty="0"/>
              <a:t>3100</a:t>
            </a:r>
            <a:r>
              <a:rPr lang="zh-CN" altLang="zh-CN" dirty="0"/>
              <a:t>万瑞典克朗）作为基金创立的。</a:t>
            </a:r>
          </a:p>
          <a:p>
            <a:r>
              <a:rPr lang="zh-CN" altLang="zh-CN" dirty="0"/>
              <a:t>诺贝尔奖分设物理学、化学、生理学或医学、文学、和平和经济学六个奖项，授予世界上在这些领域对人类做出重大贡献的人。</a:t>
            </a:r>
          </a:p>
        </p:txBody>
      </p:sp>
    </p:spTree>
    <p:extLst>
      <p:ext uri="{BB962C8B-B14F-4D97-AF65-F5344CB8AC3E}">
        <p14:creationId xmlns:p14="http://schemas.microsoft.com/office/powerpoint/2010/main" val="633198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奖品设置</a:t>
            </a:r>
            <a:endParaRPr lang="zh-CN" altLang="en-US" dirty="0"/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-3204864" y="2132856"/>
            <a:ext cx="29523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年份	金额（万瑞典克朗）</a:t>
            </a:r>
          </a:p>
          <a:p>
            <a:r>
              <a:rPr lang="en-US" altLang="zh-CN" dirty="0"/>
              <a:t>1901	15</a:t>
            </a:r>
          </a:p>
          <a:p>
            <a:r>
              <a:rPr lang="en-US" altLang="zh-CN" dirty="0"/>
              <a:t>1980	100</a:t>
            </a:r>
          </a:p>
          <a:p>
            <a:r>
              <a:rPr lang="en-US" altLang="zh-CN" dirty="0"/>
              <a:t>2000	900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7603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评选流程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rtl="0"/>
            <a:r>
              <a:rPr lang="zh-CN" dirty="0"/>
              <a:t>每年</a:t>
            </a:r>
            <a:r>
              <a:rPr lang="en-US" dirty="0"/>
              <a:t>9</a:t>
            </a:r>
            <a:r>
              <a:rPr lang="zh-CN" dirty="0"/>
              <a:t>月至次年</a:t>
            </a:r>
            <a:r>
              <a:rPr lang="en-US" dirty="0"/>
              <a:t>1</a:t>
            </a:r>
            <a:r>
              <a:rPr lang="zh-CN" dirty="0"/>
              <a:t>月</a:t>
            </a:r>
            <a:r>
              <a:rPr lang="en-US" dirty="0"/>
              <a:t>31</a:t>
            </a:r>
            <a:r>
              <a:rPr lang="zh-CN" dirty="0"/>
              <a:t>日</a:t>
            </a:r>
          </a:p>
          <a:p>
            <a:r>
              <a:rPr lang="zh-CN" dirty="0"/>
              <a:t>接受各项诺贝尔奖推荐的候选人</a:t>
            </a:r>
          </a:p>
          <a:p>
            <a:pPr lvl="0" rtl="0"/>
            <a:r>
              <a:rPr lang="en-US" dirty="0"/>
              <a:t>2</a:t>
            </a:r>
            <a:r>
              <a:rPr lang="zh-CN" dirty="0"/>
              <a:t>月</a:t>
            </a:r>
            <a:r>
              <a:rPr lang="en-US" dirty="0"/>
              <a:t>1</a:t>
            </a:r>
            <a:r>
              <a:rPr lang="zh-CN" dirty="0"/>
              <a:t>日起</a:t>
            </a:r>
          </a:p>
          <a:p>
            <a:r>
              <a:rPr lang="zh-CN" dirty="0"/>
              <a:t>各项诺贝尔奖评委会对推荐的候选人进行筛选、审定，工作情况严加保密</a:t>
            </a:r>
          </a:p>
          <a:p>
            <a:pPr lvl="0" rtl="0"/>
            <a:r>
              <a:rPr lang="en-US" dirty="0"/>
              <a:t>10</a:t>
            </a:r>
            <a:r>
              <a:rPr lang="zh-CN" dirty="0"/>
              <a:t>月中旬</a:t>
            </a:r>
          </a:p>
          <a:p>
            <a:r>
              <a:rPr lang="zh-CN" dirty="0"/>
              <a:t>公布各项诺贝尔奖获得者名单</a:t>
            </a:r>
          </a:p>
          <a:p>
            <a:pPr lvl="0" rtl="0"/>
            <a:r>
              <a:rPr lang="en-US" dirty="0"/>
              <a:t>12</a:t>
            </a:r>
            <a:r>
              <a:rPr lang="zh-CN" dirty="0"/>
              <a:t>月</a:t>
            </a:r>
            <a:r>
              <a:rPr lang="en-US" dirty="0"/>
              <a:t>10</a:t>
            </a:r>
            <a:r>
              <a:rPr lang="zh-CN" dirty="0"/>
              <a:t>日诺贝尔逝世纪念日</a:t>
            </a:r>
          </a:p>
          <a:p>
            <a:r>
              <a:rPr lang="zh-CN" dirty="0"/>
              <a:t>在斯德哥尔摩和奥斯陆分别举行诺贝尔奖颁发仪式，瑞典国王及王后出席并授奖</a:t>
            </a:r>
          </a:p>
        </p:txBody>
      </p:sp>
    </p:spTree>
    <p:extLst>
      <p:ext uri="{BB962C8B-B14F-4D97-AF65-F5344CB8AC3E}">
        <p14:creationId xmlns:p14="http://schemas.microsoft.com/office/powerpoint/2010/main" val="3687138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诺贝尔奖历史上的趣闻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490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最“另类”的诺贝尔奖得主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总有那么“另类”的人，面对殊荣不屑一顾。法国当代著名文学家让</a:t>
            </a:r>
            <a:r>
              <a:rPr lang="en-US" altLang="zh-CN" dirty="0"/>
              <a:t>•</a:t>
            </a:r>
            <a:r>
              <a:rPr lang="zh-CN" altLang="en-US" dirty="0"/>
              <a:t>保罗</a:t>
            </a:r>
            <a:r>
              <a:rPr lang="en-US" altLang="zh-CN" dirty="0"/>
              <a:t>•</a:t>
            </a:r>
            <a:r>
              <a:rPr lang="zh-CN" altLang="en-US" dirty="0"/>
              <a:t>萨特就是如此，当他得知自己获得诺贝尔文学奖后即刻对外发表声明，拒绝接受此奖项，理由很简单：谢绝一切来自官方的荣誉。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4834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最“奇葩”的诺贝尔奖得主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/>
              <a:t>现代社会，手机无处不在，你能想象没有手机的生活吗？</a:t>
            </a:r>
            <a:r>
              <a:rPr lang="en-US" altLang="zh-CN" sz="2000" dirty="0"/>
              <a:t>2013</a:t>
            </a:r>
            <a:r>
              <a:rPr lang="zh-CN" altLang="en-US" sz="2000" dirty="0"/>
              <a:t>年度诺贝尔物理学奖获得者彼得</a:t>
            </a:r>
            <a:r>
              <a:rPr lang="en-US" altLang="zh-CN" sz="2000" dirty="0"/>
              <a:t>•</a:t>
            </a:r>
            <a:r>
              <a:rPr lang="zh-CN" altLang="en-US" sz="2000" dirty="0"/>
              <a:t>希格斯教授就是这样一个“奇葩”人物，他至今都不用手机，以至于他未能在第一时间获得自己获奖的消息，而是从邻居的祝贺中才得知自己获奖的事情。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185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32ba1ef23c1f5bdc293c5234722f85bbcd872e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0</TotalTime>
  <Words>678</Words>
  <Application>Microsoft Office PowerPoint</Application>
  <PresentationFormat>全屏显示(4:3)</PresentationFormat>
  <Paragraphs>43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主题</vt:lpstr>
      <vt:lpstr>诺贝尔奖，你了解多少？</vt:lpstr>
      <vt:lpstr>内容提要</vt:lpstr>
      <vt:lpstr>关于诺贝尔奖</vt:lpstr>
      <vt:lpstr>诺贝尔奖的由来</vt:lpstr>
      <vt:lpstr>奖品设置</vt:lpstr>
      <vt:lpstr>评选流程</vt:lpstr>
      <vt:lpstr>诺贝尔奖历史上的趣闻</vt:lpstr>
      <vt:lpstr>最“另类”的诺贝尔奖得主</vt:lpstr>
      <vt:lpstr>最“奇葩”的诺贝尔奖得主</vt:lpstr>
      <vt:lpstr>最“省事儿”的诺贝尔奖得主</vt:lpstr>
      <vt:lpstr>诺贝尔奖证书，每张都是一幅画！</vt:lpstr>
      <vt:lpstr>早期：古典朴素的美</vt:lpstr>
      <vt:lpstr>如今的科学奖项证书：艺术，是种感觉……</vt:lpstr>
      <vt:lpstr>文学奖证书：看，艺术的共通之处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2017-01-07T06:52:44Z</dcterms:created>
  <dcterms:modified xsi:type="dcterms:W3CDTF">2018-12-26T06:57:51Z</dcterms:modified>
</cp:coreProperties>
</file>