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9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7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A6201-7DE6-4CDD-B71D-EDDAE0C79FC2}" type="datetimeFigureOut">
              <a:rPr lang="zh-CN" altLang="en-US" smtClean="0"/>
              <a:t>2020/12/5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8842-D9A4-43F6-95DA-291721992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4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</cp:revision>
  <dcterms:created xsi:type="dcterms:W3CDTF">2020-12-05T07:07:31Z</dcterms:created>
  <dcterms:modified xsi:type="dcterms:W3CDTF">2020-12-05T07:08:06Z</dcterms:modified>
</cp:coreProperties>
</file>