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D2C66-CE37-4968-A0D0-EDBF6C0621C0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FECD-89B4-4464-B9C8-B4CF9DBF7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128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45E3-164D-4608-913A-C2AE4E2E22B0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53B9-76D9-4E73-A06F-15EBBBB88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46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45E3-164D-4608-913A-C2AE4E2E22B0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53B9-76D9-4E73-A06F-15EBBBB88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05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45E3-164D-4608-913A-C2AE4E2E22B0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53B9-76D9-4E73-A06F-15EBBBB88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10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645E3-164D-4608-913A-C2AE4E2E22B0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8A53B9-76D9-4E73-A06F-15EBBBB88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86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iyan\AppData\Local\Microsoft\Windows\Temporary Internet Files\Content.IE5\3JFT2IE6\lgi01a2014091919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osiaicBubbl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09149">
            <a:off x="4984996" y="4056470"/>
            <a:ext cx="2355229" cy="2228727"/>
          </a:xfrm>
          <a:prstGeom prst="hear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029712" y="1994358"/>
            <a:ext cx="7141700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">
              <a:avLst/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5400" b="1" spc="50" dirty="0" smtClean="0">
                <a:ln w="11430">
                  <a:noFill/>
                </a:ln>
                <a:gradFill>
                  <a:gsLst>
                    <a:gs pos="0">
                      <a:srgbClr val="FF0000"/>
                    </a:gs>
                    <a:gs pos="0">
                      <a:srgbClr val="FFFF00"/>
                    </a:gs>
                    <a:gs pos="53000">
                      <a:srgbClr val="FF7373"/>
                    </a:gs>
                    <a:gs pos="51000">
                      <a:srgbClr val="FF0000"/>
                    </a:gs>
                    <a:gs pos="100000">
                      <a:srgbClr val="FF0000"/>
                    </a:gs>
                  </a:gsLst>
                  <a:path path="circle">
                    <a:fillToRect l="50000" t="50000" r="100000" b="100000"/>
                  </a:path>
                </a:gradFill>
                <a:effectLst>
                  <a:outerShdw dir="5520000" sy="-30000" kx="-800400" algn="bl" rotWithShape="0">
                    <a:srgbClr val="FF0000">
                      <a:alpha val="20000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热烈欢迎新员工！</a:t>
            </a:r>
            <a:endParaRPr lang="zh-CN" altLang="en-US" sz="5400" b="1" spc="50" dirty="0">
              <a:ln w="11430">
                <a:noFill/>
              </a:ln>
              <a:gradFill>
                <a:gsLst>
                  <a:gs pos="0">
                    <a:srgbClr val="FF0000"/>
                  </a:gs>
                  <a:gs pos="0">
                    <a:srgbClr val="FFFF00"/>
                  </a:gs>
                  <a:gs pos="53000">
                    <a:srgbClr val="FF7373"/>
                  </a:gs>
                  <a:gs pos="51000">
                    <a:srgbClr val="FF0000"/>
                  </a:gs>
                  <a:gs pos="100000">
                    <a:srgbClr val="FF0000"/>
                  </a:gs>
                </a:gsLst>
                <a:path path="circle">
                  <a:fillToRect l="50000" t="50000" r="100000" b="100000"/>
                </a:path>
              </a:gradFill>
              <a:effectLst>
                <a:outerShdw dir="5520000" sy="-30000" kx="-800400" algn="bl" rotWithShape="0">
                  <a:srgbClr val="FF0000">
                    <a:alpha val="20000"/>
                  </a:srgbClr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9360" y="4098964"/>
            <a:ext cx="5007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电话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88888888    </a:t>
            </a:r>
          </a:p>
          <a:p>
            <a:r>
              <a:rPr lang="en-US" altLang="zh-CN" spc="600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123456789  </a:t>
            </a:r>
          </a:p>
          <a:p>
            <a:r>
              <a:rPr lang="en-US" altLang="zh-CN" dirty="0" smtClean="0"/>
              <a:t>Email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123456789@QQ.COM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07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7</Words>
  <Application>Microsoft Office PowerPoint</Application>
  <PresentationFormat>全屏显示(4:3)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方正舒体</vt:lpstr>
      <vt:lpstr>方正姚体</vt:lpstr>
      <vt:lpstr>华文新魏</vt:lpstr>
      <vt:lpstr>宋体</vt:lpstr>
      <vt:lpstr>Calibri</vt:lpstr>
      <vt:lpstr>Trebuchet MS</vt:lpstr>
      <vt:lpstr>Wingdings 3</vt:lpstr>
      <vt:lpstr>平面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Minerva</cp:lastModifiedBy>
  <cp:revision>11</cp:revision>
  <dcterms:created xsi:type="dcterms:W3CDTF">2016-02-18T11:47:17Z</dcterms:created>
  <dcterms:modified xsi:type="dcterms:W3CDTF">2021-05-10T03:34:04Z</dcterms:modified>
</cp:coreProperties>
</file>