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grpSp>
          <p:nvGrpSpPr>
            <p:cNvPr id="22" name="Group 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pic>
            <p:nvPicPr>
              <p:cNvPr id="13" name="Rectangle 12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/>
                  <a:srgbClr val="FFFFFF"/>
                </a:duotone>
              </a:blip>
              <a:stretch>
                <a:fillRect/>
              </a:stretch>
            </p:blipFill>
            <p:spPr>
              <a:xfrm>
                <a:off x="0" y="857"/>
                <a:ext cx="8139683" cy="68571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Rectangle 14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/>
                  <a:srgbClr val="FFFFFF"/>
                </a:duotone>
              </a:blip>
              <a:stretch>
                <a:fillRect/>
              </a:stretch>
            </p:blipFill>
            <p:spPr>
              <a:xfrm>
                <a:off x="3150349" y="0"/>
                <a:ext cx="5993651" cy="52444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Rectangle 17"/>
              <p:cNvPicPr>
                <a:picLocks noChangeAspect="1"/>
              </p:cNvPicPr>
              <p:nvPr/>
            </p:nvPicPr>
            <p:blipFill>
              <a:blip r:embed="rId4" cstate="print">
                <a:duotone>
                  <a:schemeClr val="accent1"/>
                  <a:srgbClr val="FFFFFF"/>
                </a:duotone>
              </a:blip>
              <a:stretch>
                <a:fillRect/>
              </a:stretch>
            </p:blipFill>
            <p:spPr>
              <a:xfrm>
                <a:off x="293206" y="1042127"/>
                <a:ext cx="8850794" cy="58158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685800" y="0"/>
              <a:ext cx="8458200" cy="57150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40000"/>
                  </a:schemeClr>
                </a:gs>
                <a:gs pos="40000">
                  <a:schemeClr val="bg1">
                    <a:alpha val="40000"/>
                  </a:schemeClr>
                </a:gs>
                <a:gs pos="0">
                  <a:schemeClr val="bg1">
                    <a:alpha val="0"/>
                  </a:schemeClr>
                </a:gs>
              </a:gsLst>
              <a:lin ang="1890000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pic>
          <p:nvPicPr>
            <p:cNvPr id="10" name="Rectangle 9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/>
                <a:srgbClr val="FFFFFF"/>
              </a:duotone>
            </a:blip>
            <a:stretch>
              <a:fillRect/>
            </a:stretch>
          </p:blipFill>
          <p:spPr>
            <a:xfrm>
              <a:off x="0" y="857"/>
              <a:ext cx="8139683" cy="685714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685800" y="5713412"/>
              <a:ext cx="8458200" cy="1588"/>
            </a:xfrm>
            <a:prstGeom prst="line">
              <a:avLst/>
            </a:prstGeom>
            <a:ln w="6350" cap="rnd" cmpd="sng" algn="ctr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ctrTitle" hasCustomPrompt="1"/>
          </p:nvPr>
        </p:nvSpPr>
        <p:spPr>
          <a:xfrm>
            <a:off x="704850" y="4648201"/>
            <a:ext cx="8134350" cy="1200152"/>
          </a:xfrm>
        </p:spPr>
        <p:txBody>
          <a:bodyPr anchor="b" anchorCtr="0">
            <a:normAutofit/>
          </a:bodyPr>
          <a:lstStyle>
            <a:lvl1pPr algn="l" latinLnBrk="0">
              <a:defRPr lang="zh-TW" sz="7200" cap="all" baseline="0"/>
            </a:lvl1pPr>
          </a:lstStyle>
          <a:p>
            <a:r>
              <a:rPr lang="zh-TW" altLang="en-US" dirty="0"/>
              <a:t>单击以编辑</a:t>
            </a:r>
            <a:r>
              <a:rPr lang="zh-CN" altLang="en-US" dirty="0"/>
              <a:t>母版</a:t>
            </a:r>
            <a:r>
              <a:rPr lang="zh-TW" altLang="en-US" dirty="0"/>
              <a:t>标题样式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 hasCustomPrompt="1"/>
          </p:nvPr>
        </p:nvSpPr>
        <p:spPr>
          <a:xfrm>
            <a:off x="762000" y="5820696"/>
            <a:ext cx="8077200" cy="914400"/>
          </a:xfrm>
        </p:spPr>
        <p:txBody>
          <a:bodyPr>
            <a:noAutofit/>
          </a:bodyPr>
          <a:lstStyle>
            <a:lvl1pPr marL="0" indent="0" algn="l" latinLnBrk="0">
              <a:spcAft>
                <a:spcPts val="0"/>
              </a:spcAft>
              <a:buNone/>
              <a:defRPr lang="zh-TW" sz="1600" cap="none" spc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副标题样式</a:t>
            </a:r>
            <a:endParaRPr 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标题样式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idx="1" hasCustomPrompt="1"/>
          </p:nvPr>
        </p:nvSpPr>
        <p:spPr>
          <a:noFill/>
        </p:spPr>
        <p:txBody>
          <a:bodyPr/>
          <a:lstStyle/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  <a:p>
            <a:pPr lvl="1"/>
            <a:r>
              <a:rPr lang="zh-TW" altLang="en-US" dirty="0"/>
              <a:t>第二层</a:t>
            </a:r>
          </a:p>
          <a:p>
            <a:pPr lvl="2"/>
            <a:r>
              <a:rPr lang="zh-TW" altLang="en-US" dirty="0"/>
              <a:t>第三层</a:t>
            </a:r>
          </a:p>
          <a:p>
            <a:pPr lvl="3"/>
            <a:r>
              <a:rPr lang="zh-TW" altLang="en-US" dirty="0"/>
              <a:t>第四层</a:t>
            </a:r>
          </a:p>
          <a:p>
            <a:pPr lvl="4"/>
            <a:r>
              <a:rPr lang="zh-TW" altLang="en-US" dirty="0"/>
              <a:t>第五层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A40-E205-4591-A797-25FCBBBBB56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B76F-3F60-4C26-8191-03D7C0B58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Rectangle 7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/>
                <a:srgbClr val="FFFFFF"/>
              </a:duotone>
            </a:blip>
            <a:stretch>
              <a:fillRect/>
            </a:stretch>
          </p:blipFill>
          <p:spPr>
            <a:xfrm>
              <a:off x="0" y="857"/>
              <a:ext cx="8139683" cy="6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Rectangle 8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3150349" y="0"/>
              <a:ext cx="5993651" cy="5244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Rectangle 9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/>
                <a:srgbClr val="FFFFFF"/>
              </a:duotone>
            </a:blip>
            <a:stretch>
              <a:fillRect/>
            </a:stretch>
          </p:blipFill>
          <p:spPr>
            <a:xfrm>
              <a:off x="293206" y="1042127"/>
              <a:ext cx="8850794" cy="5815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>
          <a:xfrm>
            <a:off x="722313" y="762000"/>
            <a:ext cx="7772400" cy="1362075"/>
          </a:xfrm>
        </p:spPr>
        <p:txBody>
          <a:bodyPr anchor="b" anchorCtr="0"/>
          <a:lstStyle>
            <a:lvl1pPr algn="l" latinLnBrk="0">
              <a:defRPr lang="zh-TW" sz="4000" b="1" cap="all"/>
            </a:lvl1pPr>
          </a:lstStyle>
          <a:p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标题样式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 hasCustomPrompt="1"/>
          </p:nvPr>
        </p:nvSpPr>
        <p:spPr>
          <a:xfrm>
            <a:off x="722313" y="2209800"/>
            <a:ext cx="7772400" cy="1500187"/>
          </a:xfrm>
        </p:spPr>
        <p:txBody>
          <a:bodyPr anchor="t" anchorCtr="0"/>
          <a:lstStyle>
            <a:lvl1pPr marL="0" indent="0" latinLnBrk="0">
              <a:buNone/>
              <a:defRPr lang="zh-TW" sz="20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A40-E205-4591-A797-25FCBBBBB56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B76F-3F60-4C26-8191-03D7C0B58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标题样式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sz="half" idx="1" hasCustomPrompt="1"/>
          </p:nvPr>
        </p:nvSpPr>
        <p:spPr>
          <a:xfrm>
            <a:off x="685800" y="1295401"/>
            <a:ext cx="3886200" cy="4830767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  <a:p>
            <a:pPr lvl="1"/>
            <a:r>
              <a:rPr lang="zh-TW" altLang="en-US" dirty="0"/>
              <a:t>第二层</a:t>
            </a:r>
          </a:p>
          <a:p>
            <a:pPr lvl="2"/>
            <a:r>
              <a:rPr lang="zh-TW" altLang="en-US" dirty="0"/>
              <a:t>第三层</a:t>
            </a:r>
          </a:p>
          <a:p>
            <a:pPr lvl="3"/>
            <a:r>
              <a:rPr lang="zh-TW" altLang="en-US" dirty="0"/>
              <a:t>第四层</a:t>
            </a:r>
          </a:p>
          <a:p>
            <a:pPr lvl="4"/>
            <a:r>
              <a:rPr lang="zh-TW" altLang="en-US" dirty="0"/>
              <a:t>第五层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sz="half" idx="2" hasCustomPrompt="1"/>
          </p:nvPr>
        </p:nvSpPr>
        <p:spPr>
          <a:xfrm>
            <a:off x="4800600" y="1295401"/>
            <a:ext cx="3886200" cy="4830766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  <a:p>
            <a:pPr lvl="1"/>
            <a:r>
              <a:rPr lang="zh-TW" altLang="en-US" dirty="0"/>
              <a:t>第二层</a:t>
            </a:r>
          </a:p>
          <a:p>
            <a:pPr lvl="2"/>
            <a:r>
              <a:rPr lang="zh-TW" altLang="en-US" dirty="0"/>
              <a:t>第三层</a:t>
            </a:r>
          </a:p>
          <a:p>
            <a:pPr lvl="3"/>
            <a:r>
              <a:rPr lang="zh-TW" altLang="en-US" dirty="0"/>
              <a:t>第四层</a:t>
            </a:r>
          </a:p>
          <a:p>
            <a:pPr lvl="4"/>
            <a:r>
              <a:rPr lang="zh-TW" altLang="en-US" dirty="0"/>
              <a:t>第五层</a:t>
            </a:r>
            <a:endParaRPr lang="zh-TW" dirty="0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A40-E205-4591-A797-25FCBBBBB56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B76F-3F60-4C26-8191-03D7C0B58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latinLnBrk="0">
              <a:defRPr lang="zh-TW"/>
            </a:lvl1pPr>
          </a:lstStyle>
          <a:p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标题样式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body" idx="1" hasCustomPrompt="1"/>
          </p:nvPr>
        </p:nvSpPr>
        <p:spPr>
          <a:xfrm>
            <a:off x="685800" y="1295400"/>
            <a:ext cx="3887788" cy="639762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 hasCustomPrompt="1"/>
          </p:nvPr>
        </p:nvSpPr>
        <p:spPr>
          <a:xfrm>
            <a:off x="685800" y="1981201"/>
            <a:ext cx="3886200" cy="4144963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  <a:p>
            <a:pPr lvl="1"/>
            <a:r>
              <a:rPr lang="zh-TW" altLang="en-US" dirty="0"/>
              <a:t>第二层</a:t>
            </a:r>
          </a:p>
          <a:p>
            <a:pPr lvl="2"/>
            <a:r>
              <a:rPr lang="zh-TW" altLang="en-US" dirty="0"/>
              <a:t>第三层</a:t>
            </a:r>
          </a:p>
          <a:p>
            <a:pPr lvl="3"/>
            <a:r>
              <a:rPr lang="zh-TW" altLang="en-US" dirty="0"/>
              <a:t>第四层</a:t>
            </a:r>
          </a:p>
          <a:p>
            <a:pPr lvl="4"/>
            <a:r>
              <a:rPr lang="zh-TW" altLang="en-US" dirty="0"/>
              <a:t>第五层</a:t>
            </a:r>
            <a:endParaRPr lang="zh-TW" dirty="0"/>
          </a:p>
        </p:txBody>
      </p:sp>
      <p:sp>
        <p:nvSpPr>
          <p:cNvPr id="5" name="Shape 4"/>
          <p:cNvSpPr>
            <a:spLocks noGrp="1"/>
          </p:cNvSpPr>
          <p:nvPr>
            <p:ph type="body" sz="quarter" idx="3" hasCustomPrompt="1"/>
          </p:nvPr>
        </p:nvSpPr>
        <p:spPr>
          <a:xfrm>
            <a:off x="4800600" y="1295400"/>
            <a:ext cx="3886200" cy="639762"/>
          </a:xfrm>
        </p:spPr>
        <p:txBody>
          <a:bodyPr anchor="b"/>
          <a:lstStyle>
            <a:lvl1pPr marL="0" indent="0" latinLnBrk="0">
              <a:buNone/>
              <a:defRPr lang="zh-TW" sz="2400" b="1"/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 hasCustomPrompt="1"/>
          </p:nvPr>
        </p:nvSpPr>
        <p:spPr>
          <a:xfrm>
            <a:off x="4800600" y="1981201"/>
            <a:ext cx="3886200" cy="4144963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  <a:p>
            <a:pPr lvl="1"/>
            <a:r>
              <a:rPr lang="zh-TW" altLang="en-US" dirty="0"/>
              <a:t>第二层</a:t>
            </a:r>
          </a:p>
          <a:p>
            <a:pPr lvl="2"/>
            <a:r>
              <a:rPr lang="zh-TW" altLang="en-US" dirty="0"/>
              <a:t>第三层</a:t>
            </a:r>
          </a:p>
          <a:p>
            <a:pPr lvl="3"/>
            <a:r>
              <a:rPr lang="zh-TW" altLang="en-US" dirty="0"/>
              <a:t>第四层</a:t>
            </a:r>
          </a:p>
          <a:p>
            <a:pPr lvl="4"/>
            <a:r>
              <a:rPr lang="zh-TW" altLang="en-US" dirty="0"/>
              <a:t>第五层</a:t>
            </a:r>
            <a:endParaRPr lang="zh-TW" dirty="0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A40-E205-4591-A797-25FCBBBBB56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B76F-3F60-4C26-8191-03D7C0B58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标题样式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A40-E205-4591-A797-25FCBBBBB56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B76F-3F60-4C26-8191-03D7C0B58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" name="Rectangl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/>
                <a:srgbClr val="FFFFFF"/>
              </a:duotone>
            </a:blip>
            <a:stretch>
              <a:fillRect/>
            </a:stretch>
          </p:blipFill>
          <p:spPr>
            <a:xfrm>
              <a:off x="0" y="857"/>
              <a:ext cx="8139683" cy="6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Rectangle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3150349" y="0"/>
              <a:ext cx="5993651" cy="5244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Rectangle 1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/>
                <a:srgbClr val="FFFFFF"/>
              </a:duotone>
            </a:blip>
            <a:stretch>
              <a:fillRect/>
            </a:stretch>
          </p:blipFill>
          <p:spPr>
            <a:xfrm>
              <a:off x="293206" y="1042127"/>
              <a:ext cx="8850794" cy="5815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 latinLnBrk="0">
              <a:defRPr lang="zh-TW" sz="2000" b="1"/>
            </a:lvl1pPr>
          </a:lstStyle>
          <a:p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标题样式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idx="1" hasCustomPrompt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 latinLnBrk="0">
              <a:defRPr lang="zh-TW" sz="3200"/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  <a:p>
            <a:pPr lvl="1"/>
            <a:r>
              <a:rPr lang="zh-TW" altLang="en-US" dirty="0"/>
              <a:t>第二层</a:t>
            </a:r>
          </a:p>
          <a:p>
            <a:pPr lvl="2"/>
            <a:r>
              <a:rPr lang="zh-TW" altLang="en-US" dirty="0"/>
              <a:t>第三层</a:t>
            </a:r>
          </a:p>
          <a:p>
            <a:pPr lvl="3"/>
            <a:r>
              <a:rPr lang="zh-TW" altLang="en-US" dirty="0"/>
              <a:t>第四层</a:t>
            </a:r>
          </a:p>
          <a:p>
            <a:pPr lvl="4"/>
            <a:r>
              <a:rPr lang="zh-TW" altLang="en-US" dirty="0"/>
              <a:t>第五层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A40-E205-4591-A797-25FCBBBBB56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B76F-3F60-4C26-8191-03D7C0B58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" name="Rectangle 8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2"/>
                <a:srgbClr val="FFFFFF"/>
              </a:duotone>
            </a:blip>
            <a:stretch>
              <a:fillRect/>
            </a:stretch>
          </p:blipFill>
          <p:spPr>
            <a:xfrm>
              <a:off x="0" y="857"/>
              <a:ext cx="8139683" cy="685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Rectangle 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/>
                <a:srgbClr val="FFFFFF"/>
              </a:duotone>
            </a:blip>
            <a:stretch>
              <a:fillRect/>
            </a:stretch>
          </p:blipFill>
          <p:spPr>
            <a:xfrm>
              <a:off x="3150349" y="0"/>
              <a:ext cx="5993651" cy="52444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Rectangle 10"/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1"/>
                <a:srgbClr val="FFFFFF"/>
              </a:duotone>
            </a:blip>
            <a:stretch>
              <a:fillRect/>
            </a:stretch>
          </p:blipFill>
          <p:spPr>
            <a:xfrm>
              <a:off x="293206" y="1042127"/>
              <a:ext cx="8850794" cy="58158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Shap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latinLnBrk="0">
              <a:defRPr lang="zh-TW" sz="2000" b="1"/>
            </a:lvl1pPr>
          </a:lstStyle>
          <a:p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标题样式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CN" altLang="en-US"/>
              <a:t>单击图标添加图片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 dirty="0"/>
              <a:t>单击以编辑母</a:t>
            </a:r>
            <a:r>
              <a:rPr lang="zh-CN" altLang="en-US" dirty="0"/>
              <a:t>版</a:t>
            </a:r>
            <a:r>
              <a:rPr lang="zh-TW" altLang="en-US" dirty="0"/>
              <a:t>文字样式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58A40-E205-4591-A797-25FCBBBBB56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4B76F-3F60-4C26-8191-03D7C0B58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6867525"/>
            <a:chOff x="0" y="0"/>
            <a:chExt cx="9144000" cy="6867525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pic>
            <p:nvPicPr>
              <p:cNvPr id="7" name="Rectangle 6"/>
              <p:cNvPicPr>
                <a:picLocks noChangeAspect="1"/>
              </p:cNvPicPr>
              <p:nvPr/>
            </p:nvPicPr>
            <p:blipFill>
              <a:blip r:embed="rId11" cstate="print">
                <a:duotone>
                  <a:schemeClr val="accent2"/>
                  <a:srgbClr val="FFFFFF"/>
                </a:duotone>
              </a:blip>
              <a:stretch>
                <a:fillRect/>
              </a:stretch>
            </p:blipFill>
            <p:spPr>
              <a:xfrm>
                <a:off x="0" y="857"/>
                <a:ext cx="8139683" cy="685714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Rectangle 7"/>
              <p:cNvPicPr>
                <a:picLocks noChangeAspect="1"/>
              </p:cNvPicPr>
              <p:nvPr/>
            </p:nvPicPr>
            <p:blipFill>
              <a:blip r:embed="rId12" cstate="print">
                <a:duotone>
                  <a:schemeClr val="accent3"/>
                  <a:srgbClr val="FFFFFF"/>
                </a:duotone>
              </a:blip>
              <a:stretch>
                <a:fillRect/>
              </a:stretch>
            </p:blipFill>
            <p:spPr>
              <a:xfrm>
                <a:off x="3150349" y="0"/>
                <a:ext cx="5993651" cy="524444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Rectangle 8"/>
              <p:cNvPicPr>
                <a:picLocks noChangeAspect="1"/>
              </p:cNvPicPr>
              <p:nvPr/>
            </p:nvPicPr>
            <p:blipFill>
              <a:blip r:embed="rId13" cstate="print">
                <a:duotone>
                  <a:schemeClr val="accent1"/>
                  <a:srgbClr val="FFFFFF"/>
                </a:duotone>
              </a:blip>
              <a:stretch>
                <a:fillRect/>
              </a:stretch>
            </p:blipFill>
            <p:spPr>
              <a:xfrm>
                <a:off x="293206" y="1042127"/>
                <a:ext cx="8850794" cy="581587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" name="Rectangle 11"/>
            <p:cNvSpPr/>
            <p:nvPr/>
          </p:nvSpPr>
          <p:spPr>
            <a:xfrm flipV="1">
              <a:off x="685800" y="1152525"/>
              <a:ext cx="8458200" cy="5715000"/>
            </a:xfrm>
            <a:prstGeom prst="rect">
              <a:avLst/>
            </a:prstGeom>
            <a:gradFill flip="none" rotWithShape="1">
              <a:gsLst>
                <a:gs pos="100000">
                  <a:schemeClr val="bg1">
                    <a:alpha val="35000"/>
                  </a:schemeClr>
                </a:gs>
                <a:gs pos="40000">
                  <a:schemeClr val="bg1">
                    <a:alpha val="35000"/>
                  </a:schemeClr>
                </a:gs>
                <a:gs pos="21000">
                  <a:schemeClr val="bg1"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685800" y="1152525"/>
              <a:ext cx="8458200" cy="1588"/>
            </a:xfrm>
            <a:prstGeom prst="line">
              <a:avLst/>
            </a:prstGeom>
            <a:ln w="6350" cap="rnd" cmpd="sng" algn="ctr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142875"/>
            <a:ext cx="8001000" cy="1112838"/>
          </a:xfrm>
          <a:prstGeom prst="rect">
            <a:avLst/>
          </a:prstGeom>
        </p:spPr>
        <p:txBody>
          <a:bodyPr vert="horz" rtlCol="0" anchor="b" anchorCtr="0"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zh-TW" dirty="0"/>
              <a:t>单击以编辑母</a:t>
            </a:r>
            <a:r>
              <a:rPr lang="zh-CN" altLang="en-US" dirty="0"/>
              <a:t>版</a:t>
            </a:r>
            <a:r>
              <a:rPr lang="zh-TW" dirty="0"/>
              <a:t>标题样式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685800" y="1295401"/>
            <a:ext cx="8001000" cy="48307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 dirty="0"/>
              <a:t>单击以编辑</a:t>
            </a:r>
            <a:r>
              <a:rPr lang="zh-CN" altLang="en-US" dirty="0"/>
              <a:t>母版</a:t>
            </a:r>
            <a:r>
              <a:rPr lang="zh-TW" dirty="0"/>
              <a:t>文字样式</a:t>
            </a:r>
          </a:p>
          <a:p>
            <a:pPr lvl="1"/>
            <a:r>
              <a:rPr lang="zh-TW" dirty="0"/>
              <a:t>第二层</a:t>
            </a:r>
          </a:p>
          <a:p>
            <a:pPr lvl="2"/>
            <a:r>
              <a:rPr lang="zh-TW" dirty="0"/>
              <a:t>第三层</a:t>
            </a:r>
          </a:p>
          <a:p>
            <a:pPr lvl="3"/>
            <a:r>
              <a:rPr lang="zh-TW" dirty="0"/>
              <a:t>第四层</a:t>
            </a:r>
          </a:p>
          <a:p>
            <a:pPr lvl="4"/>
            <a:r>
              <a:rPr lang="zh-TW" dirty="0"/>
              <a:t>第五层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69158A40-E205-4591-A797-25FCBBBBB569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2385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/>
                </a:solidFill>
              </a:defRPr>
            </a:lvl1pPr>
          </a:lstStyle>
          <a:p>
            <a:fld id="{CAD4B76F-3F60-4C26-8191-03D7C0B588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lang="zh-TW" sz="4000" b="1" kern="1200" cap="none" spc="0" baseline="0">
          <a:ln w="11430"/>
          <a:gradFill>
            <a:gsLst>
              <a:gs pos="0">
                <a:schemeClr val="accent6">
                  <a:tint val="90000"/>
                  <a:satMod val="120000"/>
                </a:schemeClr>
              </a:gs>
              <a:gs pos="25000">
                <a:schemeClr val="accent6">
                  <a:tint val="93000"/>
                  <a:satMod val="120000"/>
                </a:schemeClr>
              </a:gs>
              <a:gs pos="50000">
                <a:schemeClr val="accent6">
                  <a:shade val="89000"/>
                  <a:satMod val="110000"/>
                </a:schemeClr>
              </a:gs>
              <a:gs pos="75000">
                <a:schemeClr val="accent6">
                  <a:tint val="93000"/>
                  <a:satMod val="120000"/>
                </a:schemeClr>
              </a:gs>
              <a:gs pos="100000">
                <a:schemeClr val="accent6">
                  <a:tint val="90000"/>
                  <a:satMod val="120000"/>
                </a:schemeClr>
              </a:gs>
            </a:gsLst>
            <a:lin ang="5400000"/>
          </a:gradFill>
          <a:effectLst>
            <a:outerShdw blurRad="80000" dist="40000" dir="5040000" algn="tl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Clr>
          <a:srgbClr val="7030A0"/>
        </a:buClr>
        <a:buFont typeface="Webdings" panose="05030102010509060703" pitchFamily="18" charset="2"/>
        <a:buChar char=""/>
        <a:defRPr lang="zh-TW"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/>
        <a:buChar char="–"/>
        <a:defRPr lang="zh-TW"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/>
        <a:buChar char="•"/>
        <a:defRPr lang="zh-TW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/>
        <a:buChar char="–"/>
        <a:defRPr lang="zh-TW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rtl="0" eaLnBrk="1" latinLnBrk="0" hangingPunct="1">
        <a:lnSpc>
          <a:spcPct val="150000"/>
        </a:lnSpc>
        <a:spcBef>
          <a:spcPts val="600"/>
        </a:spcBef>
        <a:spcAft>
          <a:spcPts val="600"/>
        </a:spcAft>
        <a:buFont typeface="Arial"/>
        <a:buChar char="»"/>
        <a:defRPr lang="zh-TW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双波形 5"/>
          <p:cNvSpPr/>
          <p:nvPr/>
        </p:nvSpPr>
        <p:spPr>
          <a:xfrm>
            <a:off x="1763688" y="2930121"/>
            <a:ext cx="5867456" cy="1200329"/>
          </a:xfrm>
          <a:prstGeom prst="doubleWav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lIns="91440" tIns="45720" rIns="91440" bIns="45720">
            <a:prstTxWarp prst="textInflat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extrusionH="57150" contourW="25400" prstMaterial="matte">
              <a:bevelT w="25400" h="55880" prst="convex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7200" b="1" spc="50" dirty="0">
                <a:ln w="11430">
                  <a:noFill/>
                </a:ln>
                <a:solidFill>
                  <a:srgbClr val="FF0000"/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迷你简蝶语" panose="02010604000101010101" pitchFamily="2" charset="-122"/>
                <a:ea typeface="迷你简蝶语" panose="02010604000101010101" pitchFamily="2" charset="-122"/>
              </a:rPr>
              <a:t>北京欢迎你！</a:t>
            </a:r>
            <a:endParaRPr lang="zh-CN" altLang="en-US" sz="7200" b="1" cap="none" spc="50" dirty="0">
              <a:ln w="11430">
                <a:noFill/>
              </a:ln>
              <a:solidFill>
                <a:srgbClr val="FF0000"/>
              </a:solidFill>
              <a:effectLst>
                <a:glow rad="101600">
                  <a:schemeClr val="accent3">
                    <a:satMod val="175000"/>
                    <a:alpha val="40000"/>
                  </a:schemeClr>
                </a:glow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迷你简蝶语" panose="02010604000101010101" pitchFamily="2" charset="-122"/>
              <a:ea typeface="迷你简蝶语" panose="0201060400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90991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ience Fair">
      <a:majorFont>
        <a:latin typeface="Tw Cen MT Condensed"/>
        <a:ea typeface=""/>
        <a:cs typeface=""/>
      </a:majorFont>
      <a:minorFont>
        <a:latin typeface="Tw Cen MT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22</TotalTime>
  <Words>4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迷你简蝶语</vt:lpstr>
      <vt:lpstr>微软雅黑</vt:lpstr>
      <vt:lpstr>Arial</vt:lpstr>
      <vt:lpstr>Tw Cen MT Condensed</vt:lpstr>
      <vt:lpstr>Webdings</vt:lpstr>
      <vt:lpstr>主题1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吉燕</dc:creator>
  <cp:lastModifiedBy>PC</cp:lastModifiedBy>
  <cp:revision>4</cp:revision>
  <dcterms:created xsi:type="dcterms:W3CDTF">2017-02-25T03:22:58Z</dcterms:created>
  <dcterms:modified xsi:type="dcterms:W3CDTF">2018-12-26T07:02:44Z</dcterms:modified>
</cp:coreProperties>
</file>