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8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00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5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9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93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05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741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92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2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72F1-540E-4301-89C5-6232A4CD6383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8D868-EA35-411D-95A9-897C89385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15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Minerva</cp:lastModifiedBy>
  <cp:revision>2</cp:revision>
  <dcterms:created xsi:type="dcterms:W3CDTF">2020-09-01T09:55:07Z</dcterms:created>
  <dcterms:modified xsi:type="dcterms:W3CDTF">2021-05-20T03:13:49Z</dcterms:modified>
</cp:coreProperties>
</file>