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72" y="6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D2C66-CE37-4968-A0D0-EDBF6C0621C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8FECD-89B4-4464-B9C8-B4CF9DBF75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28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45E3-164D-4608-913A-C2AE4E2E22B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752645E3-164D-4608-913A-C2AE4E2E22B0}" type="datetimeFigureOut">
              <a:rPr lang="zh-CN" altLang="en-US" smtClean="0"/>
              <a:t>2020/11/11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E8A53B9-76D9-4E73-A06F-15EBBBB88F5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iyan\AppData\Local\Microsoft\Windows\Temporary Internet Files\Content.IE5\3JFT2IE6\lgi01a201409191900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osiaicBubbl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09149">
            <a:off x="6172239" y="4056468"/>
            <a:ext cx="2355229" cy="2228727"/>
          </a:xfrm>
          <a:prstGeom prst="hear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029712" y="1994358"/>
            <a:ext cx="7141700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Deflate">
              <a:avLst/>
            </a:prstTxWarp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5400" b="1" spc="50" dirty="0" smtClean="0">
                <a:ln w="11430"/>
                <a:solidFill>
                  <a:srgbClr val="7030A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pitchFamily="34" charset="-122"/>
              </a:rPr>
              <a:t>谢谢大家，欢迎再来！</a:t>
            </a:r>
            <a:endParaRPr lang="zh-CN" altLang="en-US" sz="5400" b="1" spc="50" dirty="0">
              <a:ln w="11430"/>
              <a:solidFill>
                <a:srgbClr val="7030A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29360" y="4098964"/>
            <a:ext cx="5007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联系</a:t>
            </a:r>
            <a:r>
              <a:rPr lang="zh-CN" altLang="en-US" dirty="0" smtClean="0"/>
              <a:t>电话：</a:t>
            </a:r>
            <a:r>
              <a:rPr lang="en-US" altLang="zh-CN" dirty="0" smtClean="0"/>
              <a:t>88888888    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123456789  </a:t>
            </a:r>
          </a:p>
          <a:p>
            <a:r>
              <a:rPr lang="en-US" altLang="zh-CN" dirty="0" smtClean="0"/>
              <a:t>Email</a:t>
            </a:r>
            <a:r>
              <a:rPr lang="zh-CN" altLang="en-US" dirty="0" smtClean="0"/>
              <a:t>：</a:t>
            </a:r>
            <a:r>
              <a:rPr lang="en-US" altLang="zh-CN" dirty="0" smtClean="0"/>
              <a:t> 123456789@QQ.COM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8078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18</TotalTime>
  <Words>16</Words>
  <Application>Microsoft Office PowerPoint</Application>
  <PresentationFormat>全屏显示(4:3)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华文楷体</vt:lpstr>
      <vt:lpstr>华文新魏</vt:lpstr>
      <vt:lpstr>宋体</vt:lpstr>
      <vt:lpstr>微软雅黑</vt:lpstr>
      <vt:lpstr>Calibri</vt:lpstr>
      <vt:lpstr>Candara</vt:lpstr>
      <vt:lpstr>Symbol</vt:lpstr>
      <vt:lpstr>波形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Administrator</cp:lastModifiedBy>
  <cp:revision>7</cp:revision>
  <dcterms:created xsi:type="dcterms:W3CDTF">2016-02-18T11:47:17Z</dcterms:created>
  <dcterms:modified xsi:type="dcterms:W3CDTF">2020-11-11T08:25:12Z</dcterms:modified>
</cp:coreProperties>
</file>