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99064-1E7B-40C8-9691-2E4629B37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A2BC06-0630-49BF-B3E4-28CD7B73F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04150-CB0F-4DFF-9E06-33FBD303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97D5-2E8A-4621-86A6-71C96C5C3E0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AD8F3-CE1B-4197-97FE-18B1EDEF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BDE09F-4C92-46B6-9F69-E2799A36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3C95-B6B7-40CE-A0A8-F278D52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E4173-CC8B-42BC-9FE1-68A97841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C0BD6C-184E-488C-8787-EAE29B5DB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2B2AE-8A9C-40E4-B1E1-57DCBA69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97D5-2E8A-4621-86A6-71C96C5C3E0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055BC-2796-4684-ABBD-B379E133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5FDE30-3E25-465F-9BF6-6A3F2307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3C95-B6B7-40CE-A0A8-F278D52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D7BB5B-18E0-4B52-B8BC-D324D7E85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BC7094-99EA-46B7-BA0E-296A2CF9A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4AC3F7-EE43-4984-BEE7-1448EB08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97D5-2E8A-4621-86A6-71C96C5C3E0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A1C5C3-38A2-466B-BB39-599EDFCA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4551F-C464-4E2C-805C-FA43D11A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3C95-B6B7-40CE-A0A8-F278D52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94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D9A74-C796-48E5-A839-FD19603B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CE26A-D9D3-4E04-8765-F6641EA75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457AB-EC89-47C8-BBCF-8D4F58B7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97D5-2E8A-4621-86A6-71C96C5C3E0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674FB-98B6-45B0-99BB-D8352025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55A64-FBFF-4BC8-8FE6-BF69690F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3C95-B6B7-40CE-A0A8-F278D52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36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E8468-8083-449D-8B3D-905FCB72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F9856E-9919-4245-934F-4E2A6F2EE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92EA6-0C01-4EFC-8D4C-1155A5A1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97D5-2E8A-4621-86A6-71C96C5C3E0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3A1A2-6E1A-4496-9079-8353B58E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3C6F1-9D80-432B-923B-D0DF951D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3C95-B6B7-40CE-A0A8-F278D52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86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41E57-6397-452E-8760-1ACCD124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B54FD-642D-4C7A-97F7-C453B14D1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A58D4B-52E9-41D3-B0CC-72BB6EDE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7E8C8F-7924-4238-B56A-BE382837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97D5-2E8A-4621-86A6-71C96C5C3E0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B21AAB-90FD-4F05-8359-7F1A4909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36F5BA-A1CA-4D85-A6A0-8ED60706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3C95-B6B7-40CE-A0A8-F278D52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7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B4FB3-7585-4D7E-AA2B-0B684F08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4218B3-4D8D-45D6-A0E3-66996E0B3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854FD0-80FF-43A7-AB5E-192660DD2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4B81DA-B0AA-48E1-859A-372A16373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AD9768-66F7-4F01-AB3F-CE4C79777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4A2FBA-3E76-4371-B1C3-4EFEBF62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97D5-2E8A-4621-86A6-71C96C5C3E0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7F9F08-2A51-4F76-93C3-3F41E538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514C49-806B-47DD-850D-50EA229D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3C95-B6B7-40CE-A0A8-F278D52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73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382D7-53AF-4E28-B049-9B255981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509071-CC22-4E41-B10D-3F857C88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97D5-2E8A-4621-86A6-71C96C5C3E0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50639D-8F7F-4C7E-A2F8-D05D7D49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A9E54E-7BFB-49AD-AECA-AFC833FF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3C95-B6B7-40CE-A0A8-F278D52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7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D9066D-6572-4FFB-B275-32DB8485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97D5-2E8A-4621-86A6-71C96C5C3E0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547164-939E-42D3-ABB6-970BD0AA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C7D2E2-7F52-4EC7-AA9F-7C0D1775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3C95-B6B7-40CE-A0A8-F278D52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70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71904-2CEF-4DD2-B667-E64178DE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FB5E91-0574-467D-B7AB-35A29605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80B227-99BF-466A-84C0-175E33FC4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1AA1D9-AFAB-479F-B0BB-5C89CD7F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97D5-2E8A-4621-86A6-71C96C5C3E0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FD3D4F-F125-43C2-961B-8A5889F3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0987F3-ACDA-4C47-B48D-0A66B177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3C95-B6B7-40CE-A0A8-F278D52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11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48784-2768-4D4A-B993-055C872F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1D705E-B5D5-474A-8828-69FF8421C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ADC44B-0A33-43DC-9315-F3EAF57BD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AB2F4B-A634-4AED-A248-C31CB25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97D5-2E8A-4621-86A6-71C96C5C3E0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90A171-D471-438B-9D5C-FC3F422E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EB2093-5501-41DC-A351-2FB4125E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3C95-B6B7-40CE-A0A8-F278D52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77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4C9E9F-5BB5-4E13-9201-D77DCB91A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DFE732-35FC-41B7-A329-A7DE36411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E366B0-E01E-4C99-AC36-D23BB3D05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597D5-2E8A-4621-86A6-71C96C5C3E0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E32B1-464C-4E1B-991B-606253AB6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D21BF-B5DB-4E07-A96D-62374FA1F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3C95-B6B7-40CE-A0A8-F278D52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13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4" baseType="lpstr">
      <vt:lpstr>等线</vt:lpstr>
      <vt:lpstr>等线 Light</vt:lpstr>
      <vt:lpstr>Arial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</dc:creator>
  <cp:lastModifiedBy>Micro</cp:lastModifiedBy>
  <cp:revision>2</cp:revision>
  <dcterms:created xsi:type="dcterms:W3CDTF">2021-03-10T07:27:31Z</dcterms:created>
  <dcterms:modified xsi:type="dcterms:W3CDTF">2021-03-12T01:21:10Z</dcterms:modified>
</cp:coreProperties>
</file>