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708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40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21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7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2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0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272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46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6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89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2FAF1-5F77-4467-8AEF-78A025B243B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260F767-3BCD-4A60-9F71-9FC0F862B6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84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9BB1-196B-8322-F61D-E05F81B13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Microsoft Movie Studio 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56624-8BB3-2037-E78A-1C8B78C1D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Aouther</a:t>
            </a:r>
            <a:r>
              <a:rPr lang="en-US" dirty="0"/>
              <a:t> : Prince Obiero</a:t>
            </a:r>
          </a:p>
        </p:txBody>
      </p:sp>
    </p:spTree>
    <p:extLst>
      <p:ext uri="{BB962C8B-B14F-4D97-AF65-F5344CB8AC3E}">
        <p14:creationId xmlns:p14="http://schemas.microsoft.com/office/powerpoint/2010/main" val="144666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AF2D-018C-2B8F-8D58-FE803D5A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more info: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4255-12A7-650D-F6D3-B5D56C26C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Contact:</a:t>
            </a:r>
          </a:p>
          <a:p>
            <a:r>
              <a:rPr lang="en-US" dirty="0"/>
              <a:t>Email[princevalentine879@gmail.com]</a:t>
            </a:r>
          </a:p>
          <a:p>
            <a:r>
              <a:rPr lang="en-US" dirty="0"/>
              <a:t>Git </a:t>
            </a:r>
            <a:r>
              <a:rPr lang="en-US"/>
              <a:t>Hub []</a:t>
            </a:r>
          </a:p>
        </p:txBody>
      </p:sp>
    </p:spTree>
    <p:extLst>
      <p:ext uri="{BB962C8B-B14F-4D97-AF65-F5344CB8AC3E}">
        <p14:creationId xmlns:p14="http://schemas.microsoft.com/office/powerpoint/2010/main" val="43683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6401-1E81-DFE1-4BCC-AF9F42F1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5C30-24FD-8390-8D2A-1CF35F15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0" y="180498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project explore current box office trends to help Microsoft make data driven decision as it enters the original movie production  space.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Using dataset from IMDB and Box  Office Mojo ,the analysis focuses on genre performance ,run </a:t>
            </a:r>
            <a:r>
              <a:rPr lang="en-US" dirty="0" err="1"/>
              <a:t>time,audience</a:t>
            </a:r>
            <a:r>
              <a:rPr lang="en-US" dirty="0"/>
              <a:t> ratings , and gross earnings.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goal is to identify profitable film traits to inform strategic content  development.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4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7D84-B235-0875-EC33-51D2F05F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F651-5D1E-78CF-A791-DBA700571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Microsoft is launching a new movie  studio but  lucks insight into what type of movies perform best commercially.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Understanding genre trends , runtime preferences , and audience reception can guide investment into films  that maximize both critical and financial success.</a:t>
            </a:r>
          </a:p>
          <a:p>
            <a:pPr marL="0" indent="0">
              <a:buNone/>
            </a:pPr>
            <a:r>
              <a:rPr lang="en-US" dirty="0"/>
              <a:t>Business Questions:</a:t>
            </a:r>
          </a:p>
          <a:p>
            <a:r>
              <a:rPr lang="en-US" dirty="0"/>
              <a:t>What type of movies generate the most revenue?</a:t>
            </a:r>
          </a:p>
          <a:p>
            <a:r>
              <a:rPr lang="en-US" dirty="0"/>
              <a:t>Do audience rating and number of votes correlate with higher gross?</a:t>
            </a:r>
          </a:p>
          <a:p>
            <a:r>
              <a:rPr lang="en-US" dirty="0"/>
              <a:t>How do gender and release year influence box office performance?</a:t>
            </a:r>
          </a:p>
        </p:txBody>
      </p:sp>
    </p:spTree>
    <p:extLst>
      <p:ext uri="{BB962C8B-B14F-4D97-AF65-F5344CB8AC3E}">
        <p14:creationId xmlns:p14="http://schemas.microsoft.com/office/powerpoint/2010/main" val="418318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834B-A367-3367-91E3-18581CB5F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4037-29F3-2C5B-2506-9B2915116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sources:</a:t>
            </a:r>
          </a:p>
          <a:p>
            <a:r>
              <a:rPr lang="en-US" dirty="0"/>
              <a:t>imdb.title.basics.tsv.gz : Title, genre, runtime, year</a:t>
            </a:r>
          </a:p>
          <a:p>
            <a:r>
              <a:rPr lang="en-US" dirty="0"/>
              <a:t>imdb.title.ratings.tsv.gz : Average rating , number of votes</a:t>
            </a:r>
          </a:p>
          <a:p>
            <a:r>
              <a:rPr lang="en-US" dirty="0"/>
              <a:t>bom.movie_gross.csv : Domestic and foreign gross revenue</a:t>
            </a:r>
          </a:p>
        </p:txBody>
      </p:sp>
    </p:spTree>
    <p:extLst>
      <p:ext uri="{BB962C8B-B14F-4D97-AF65-F5344CB8AC3E}">
        <p14:creationId xmlns:p14="http://schemas.microsoft.com/office/powerpoint/2010/main" val="68556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9BAB-FC09-AEAC-E6AC-A68C0C83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9E28-A990-2268-408C-0A7EC38F1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merged on unique film ID </a:t>
            </a:r>
            <a:r>
              <a:rPr lang="en-US" dirty="0" err="1"/>
              <a:t>tconst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Missing values imputed appropriately(</a:t>
            </a:r>
            <a:r>
              <a:rPr lang="en-US" dirty="0" err="1"/>
              <a:t>e.g</a:t>
            </a:r>
            <a:r>
              <a:rPr lang="en-US" dirty="0"/>
              <a:t>, runtime mean)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Genres exploded for multi-genre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modeling includes correlation analysis  and group-based aggregation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Visualization tools: bar plots , heatmaps</a:t>
            </a:r>
          </a:p>
        </p:txBody>
      </p:sp>
    </p:spTree>
    <p:extLst>
      <p:ext uri="{BB962C8B-B14F-4D97-AF65-F5344CB8AC3E}">
        <p14:creationId xmlns:p14="http://schemas.microsoft.com/office/powerpoint/2010/main" val="274332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5BEA-D8DE-13B8-B24D-7A6BD4C8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E474B-79B9-D264-E2E5-CBDE569C6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9411"/>
            <a:ext cx="10515600" cy="5321322"/>
          </a:xfrm>
        </p:spPr>
      </p:pic>
    </p:spTree>
    <p:extLst>
      <p:ext uri="{BB962C8B-B14F-4D97-AF65-F5344CB8AC3E}">
        <p14:creationId xmlns:p14="http://schemas.microsoft.com/office/powerpoint/2010/main" val="44196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0F990-C796-8CCE-D774-4745B978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– Total Gross by Genre and Year: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1C62E5-4D1E-8BE0-BF4A-ECE366CA9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2" y="1253330"/>
            <a:ext cx="10515600" cy="5420185"/>
          </a:xfrm>
        </p:spPr>
      </p:pic>
    </p:spTree>
    <p:extLst>
      <p:ext uri="{BB962C8B-B14F-4D97-AF65-F5344CB8AC3E}">
        <p14:creationId xmlns:p14="http://schemas.microsoft.com/office/powerpoint/2010/main" val="1971118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DC67-D43E-61E7-346B-3503B1B6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9C8E-241B-3897-B6BA-FA5157DE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Recommendations  for Microsoft:</a:t>
            </a:r>
          </a:p>
          <a:p>
            <a:r>
              <a:rPr lang="en-US" dirty="0"/>
              <a:t>Focus on Action ,Adventure , and Biography genres to increase potentials</a:t>
            </a:r>
          </a:p>
          <a:p>
            <a:r>
              <a:rPr lang="en-US" dirty="0"/>
              <a:t>Support genres decisions with market trends data  but also asses long term sustainability beyond blockbuster outliers</a:t>
            </a:r>
          </a:p>
          <a:p>
            <a:r>
              <a:rPr lang="en-US" dirty="0"/>
              <a:t>Consider highly rated and frequently voted titles as signal of appeal</a:t>
            </a:r>
          </a:p>
          <a:p>
            <a:pPr marL="0" indent="0">
              <a:buNone/>
            </a:pPr>
            <a:r>
              <a:rPr lang="en-US" dirty="0"/>
              <a:t>Limitations</a:t>
            </a:r>
          </a:p>
          <a:p>
            <a:r>
              <a:rPr lang="en-US" dirty="0"/>
              <a:t>Data limited to films with complete financial  information</a:t>
            </a:r>
          </a:p>
          <a:p>
            <a:r>
              <a:rPr lang="en-US" dirty="0"/>
              <a:t>No access to production  budget or streaming metrics</a:t>
            </a:r>
          </a:p>
          <a:p>
            <a:pPr marL="0" indent="0">
              <a:buNone/>
            </a:pPr>
            <a:r>
              <a:rPr lang="en-US" dirty="0"/>
              <a:t>Next Steps</a:t>
            </a:r>
          </a:p>
          <a:p>
            <a:r>
              <a:rPr lang="en-US" dirty="0"/>
              <a:t>Predict revenue using  regression models on cleaned features</a:t>
            </a:r>
          </a:p>
        </p:txBody>
      </p:sp>
    </p:spTree>
    <p:extLst>
      <p:ext uri="{BB962C8B-B14F-4D97-AF65-F5344CB8AC3E}">
        <p14:creationId xmlns:p14="http://schemas.microsoft.com/office/powerpoint/2010/main" val="17240461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342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</vt:lpstr>
      <vt:lpstr>Gallery</vt:lpstr>
      <vt:lpstr>Microsoft Movie Studio Market Analysis</vt:lpstr>
      <vt:lpstr>For more info:</vt:lpstr>
      <vt:lpstr>Overview</vt:lpstr>
      <vt:lpstr>Business Problem</vt:lpstr>
      <vt:lpstr>Data</vt:lpstr>
      <vt:lpstr>Methods</vt:lpstr>
      <vt:lpstr>Correlation Heatmap</vt:lpstr>
      <vt:lpstr>Bar Plot – Total Gross by Genre and Year: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PRINCE VALENTINE</dc:creator>
  <cp:lastModifiedBy>PRINCE VALENTINE</cp:lastModifiedBy>
  <cp:revision>1</cp:revision>
  <dcterms:created xsi:type="dcterms:W3CDTF">2025-07-30T12:15:18Z</dcterms:created>
  <dcterms:modified xsi:type="dcterms:W3CDTF">2025-07-30T12:30:16Z</dcterms:modified>
</cp:coreProperties>
</file>