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1" r:id="rId4"/>
    <p:sldId id="273" r:id="rId5"/>
    <p:sldId id="263" r:id="rId6"/>
    <p:sldId id="269" r:id="rId7"/>
    <p:sldId id="268" r:id="rId8"/>
    <p:sldId id="271" r:id="rId9"/>
    <p:sldId id="257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12" y="-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86576-8DBE-9F47-B0CF-A6FC510C131F}" type="datetimeFigureOut">
              <a:rPr lang="en-US" smtClean="0"/>
              <a:t>6/1/16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274EF-2574-2240-88B4-7FF2EF1B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6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274EF-2574-2240-88B4-7FF2EF1B26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7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433D-1236-684D-A003-2440ABC75A4B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18D1-2242-5647-95EF-94394F1C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7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433D-1236-684D-A003-2440ABC75A4B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18D1-2242-5647-95EF-94394F1C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8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433D-1236-684D-A003-2440ABC75A4B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18D1-2242-5647-95EF-94394F1C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9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433D-1236-684D-A003-2440ABC75A4B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18D1-2242-5647-95EF-94394F1C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9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433D-1236-684D-A003-2440ABC75A4B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18D1-2242-5647-95EF-94394F1C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0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433D-1236-684D-A003-2440ABC75A4B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18D1-2242-5647-95EF-94394F1C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1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433D-1236-684D-A003-2440ABC75A4B}" type="datetimeFigureOut">
              <a:rPr lang="en-US" smtClean="0"/>
              <a:t>6/1/16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18D1-2242-5647-95EF-94394F1C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2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433D-1236-684D-A003-2440ABC75A4B}" type="datetimeFigureOut">
              <a:rPr lang="en-US" smtClean="0"/>
              <a:t>6/1/16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18D1-2242-5647-95EF-94394F1C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5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433D-1236-684D-A003-2440ABC75A4B}" type="datetimeFigureOut">
              <a:rPr lang="en-US" smtClean="0"/>
              <a:t>6/1/16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18D1-2242-5647-95EF-94394F1C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6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433D-1236-684D-A003-2440ABC75A4B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18D1-2242-5647-95EF-94394F1C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2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433D-1236-684D-A003-2440ABC75A4B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18D1-2242-5647-95EF-94394F1C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3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6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5433D-1236-684D-A003-2440ABC75A4B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D18D1-2242-5647-95EF-94394F1C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opos.com/images/cssf/documents/irls_user_guide.pdf" TargetMode="External"/><Relationship Id="rId4" Type="http://schemas.openxmlformats.org/officeDocument/2006/relationships/hyperlink" Target="http://oceanexplorer.noaa.gov/okeanos/collaboration-tools/im-eventlog/welcom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xplorers-log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 of Survey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90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712"/>
            <a:ext cx="8229600" cy="7556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Challenges/Opportunities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27363"/>
            <a:ext cx="8390681" cy="5365113"/>
          </a:xfrm>
        </p:spPr>
        <p:txBody>
          <a:bodyPr>
            <a:noAutofit/>
          </a:bodyPr>
          <a:lstStyle/>
          <a:p>
            <a:r>
              <a:rPr lang="en-US" sz="2400" dirty="0" smtClean="0"/>
              <a:t>“</a:t>
            </a:r>
            <a:r>
              <a:rPr lang="en-US" sz="2400" dirty="0"/>
              <a:t>F</a:t>
            </a:r>
            <a:r>
              <a:rPr lang="en-US" sz="2400" dirty="0" smtClean="0"/>
              <a:t>iguring </a:t>
            </a:r>
            <a:r>
              <a:rPr lang="en-US" sz="2400" dirty="0"/>
              <a:t>out how to make the hours and hours of dive video collected </a:t>
            </a:r>
            <a:r>
              <a:rPr lang="en-US" sz="2400" i="1" dirty="0"/>
              <a:t>discoverable</a:t>
            </a:r>
            <a:r>
              <a:rPr lang="en-US" sz="2400" dirty="0"/>
              <a:t>, </a:t>
            </a:r>
            <a:r>
              <a:rPr lang="en-US" sz="2400" i="1" dirty="0"/>
              <a:t>interesting</a:t>
            </a:r>
            <a:r>
              <a:rPr lang="en-US" sz="2400" dirty="0"/>
              <a:t> and </a:t>
            </a:r>
            <a:r>
              <a:rPr lang="en-US" sz="2400" i="1" dirty="0"/>
              <a:t>relevant</a:t>
            </a:r>
            <a:r>
              <a:rPr lang="en-US" sz="2400" dirty="0"/>
              <a:t> to an audience outside of the (very small) deep sea research </a:t>
            </a:r>
            <a:r>
              <a:rPr lang="en-US" sz="2400" dirty="0" smtClean="0"/>
              <a:t>community”</a:t>
            </a:r>
          </a:p>
          <a:p>
            <a:r>
              <a:rPr lang="en-US" sz="2400" dirty="0" smtClean="0"/>
              <a:t>“Ability </a:t>
            </a:r>
            <a:r>
              <a:rPr lang="en-US" sz="2400" dirty="0"/>
              <a:t>to work with video in same way as other GIS </a:t>
            </a:r>
            <a:r>
              <a:rPr lang="en-US" sz="2400" dirty="0" smtClean="0"/>
              <a:t>layers”</a:t>
            </a:r>
          </a:p>
          <a:p>
            <a:r>
              <a:rPr lang="en-US" sz="2400" dirty="0" smtClean="0"/>
              <a:t>“In </a:t>
            </a:r>
            <a:r>
              <a:rPr lang="en-US" sz="2400" dirty="0"/>
              <a:t>addition to dealing with the growing volumes of video content now, we have large volumes of </a:t>
            </a:r>
            <a:r>
              <a:rPr lang="en-US" sz="2400" i="1" dirty="0"/>
              <a:t>legacy content that are at risk </a:t>
            </a:r>
            <a:r>
              <a:rPr lang="en-US" sz="2400" dirty="0"/>
              <a:t>need to be rescued</a:t>
            </a:r>
            <a:r>
              <a:rPr lang="en-US" sz="2400" dirty="0" smtClean="0"/>
              <a:t>.”</a:t>
            </a:r>
          </a:p>
          <a:p>
            <a:r>
              <a:rPr lang="en-US" sz="2400" dirty="0"/>
              <a:t>“Easy discoverability and open access to video archives is likely the biggest </a:t>
            </a:r>
            <a:r>
              <a:rPr lang="en-US" sz="2400" dirty="0" smtClean="0"/>
              <a:t>challenge...”</a:t>
            </a:r>
          </a:p>
          <a:p>
            <a:r>
              <a:rPr lang="en-US" sz="2400" dirty="0" smtClean="0"/>
              <a:t>“Ideally </a:t>
            </a:r>
            <a:r>
              <a:rPr lang="en-US" sz="2400" i="1" dirty="0"/>
              <a:t>bind metadata </a:t>
            </a:r>
            <a:r>
              <a:rPr lang="en-US" sz="2400" dirty="0"/>
              <a:t>to the video stream not just the audio</a:t>
            </a:r>
            <a:r>
              <a:rPr lang="en-US" sz="2400" dirty="0" smtClean="0"/>
              <a:t>.”</a:t>
            </a:r>
          </a:p>
          <a:p>
            <a:r>
              <a:rPr lang="en-US" sz="2400" dirty="0"/>
              <a:t>“Unified community approach to </a:t>
            </a:r>
            <a:r>
              <a:rPr lang="en-US" sz="2400" dirty="0" smtClean="0"/>
              <a:t>problem.”</a:t>
            </a:r>
          </a:p>
          <a:p>
            <a:r>
              <a:rPr lang="en-US" sz="2400" dirty="0" smtClean="0"/>
              <a:t>Mosaics, 3D Reconstructions, Machine Learning, VR…</a:t>
            </a:r>
          </a:p>
        </p:txBody>
      </p:sp>
    </p:spTree>
    <p:extLst>
      <p:ext uri="{BB962C8B-B14F-4D97-AF65-F5344CB8AC3E}">
        <p14:creationId xmlns:p14="http://schemas.microsoft.com/office/powerpoint/2010/main" val="2035630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Overview </a:t>
            </a:r>
            <a:r>
              <a:rPr lang="en-US" smtClean="0"/>
              <a:t>– </a:t>
            </a:r>
            <a:r>
              <a:rPr lang="en-US" smtClean="0"/>
              <a:t>133 </a:t>
            </a:r>
            <a:r>
              <a:rPr lang="en-US" dirty="0" smtClean="0"/>
              <a:t>Responses</a:t>
            </a:r>
            <a:endParaRPr lang="en-US" dirty="0"/>
          </a:p>
        </p:txBody>
      </p:sp>
      <p:pic>
        <p:nvPicPr>
          <p:cNvPr id="11" name="Picture 10" descr="Screen Shot 2016-05-30 at 5.18.0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14" r="11776"/>
          <a:stretch/>
        </p:blipFill>
        <p:spPr>
          <a:xfrm>
            <a:off x="4429745" y="2691475"/>
            <a:ext cx="4633053" cy="40827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Screen Shot 2016-05-30 at 5.18.1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5" t="10347" r="30058"/>
          <a:stretch/>
        </p:blipFill>
        <p:spPr>
          <a:xfrm>
            <a:off x="125595" y="1417638"/>
            <a:ext cx="5351235" cy="4417745"/>
          </a:xfrm>
          <a:prstGeom prst="rect">
            <a:avLst/>
          </a:prstGeom>
          <a:ln>
            <a:solidFill>
              <a:srgbClr val="D9D9D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111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555" y="13186"/>
            <a:ext cx="7264826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Recording/Storage Media</a:t>
            </a:r>
            <a:endParaRPr lang="en-US" dirty="0"/>
          </a:p>
        </p:txBody>
      </p:sp>
      <p:pic>
        <p:nvPicPr>
          <p:cNvPr id="3" name="Picture 2" descr="Screen Shot 2016-05-31 at 11.05.00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0"/>
          <a:stretch/>
        </p:blipFill>
        <p:spPr>
          <a:xfrm>
            <a:off x="0" y="2017889"/>
            <a:ext cx="9144000" cy="4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6519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439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Picture 3" descr="Screen Shot 2016-05-31 at 11.38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7154"/>
            <a:ext cx="9144000" cy="541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37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215045" y="8234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Screen Shot 2016-05-31 at 9.30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5" y="339720"/>
            <a:ext cx="8962071" cy="608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56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6-05-31 at 9.53.54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"/>
          <a:stretch/>
        </p:blipFill>
        <p:spPr>
          <a:xfrm>
            <a:off x="-13458" y="652718"/>
            <a:ext cx="9157458" cy="55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3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Metadata Needs</a:t>
            </a:r>
            <a:endParaRPr lang="en-US" dirty="0"/>
          </a:p>
        </p:txBody>
      </p:sp>
      <p:pic>
        <p:nvPicPr>
          <p:cNvPr id="5" name="Picture 4" descr="Screen Shot 2016-05-31 at 9.55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67" y="1417638"/>
            <a:ext cx="7780867" cy="535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Concerns</a:t>
            </a:r>
            <a:endParaRPr lang="en-US" dirty="0"/>
          </a:p>
        </p:txBody>
      </p:sp>
      <p:pic>
        <p:nvPicPr>
          <p:cNvPr id="4" name="Picture 3" descr="Screen Shot 2016-05-31 at 11.27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1316"/>
            <a:ext cx="9144000" cy="390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34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Guides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hlinkClick r:id="rId2"/>
              </a:rPr>
              <a:t>http://www.explorers-log.com</a:t>
            </a:r>
            <a:endParaRPr lang="en-US" sz="2800" dirty="0" smtClean="0"/>
          </a:p>
          <a:p>
            <a:r>
              <a:rPr lang="en-US" sz="2800" dirty="0" smtClean="0">
                <a:hlinkClick r:id="rId3"/>
              </a:rPr>
              <a:t>http://ropos.com/images/cssf/documents/irls_user_guide.pdf</a:t>
            </a:r>
            <a:endParaRPr lang="en-US" sz="2800" dirty="0" smtClean="0"/>
          </a:p>
          <a:p>
            <a:r>
              <a:rPr lang="en-US" sz="2800" dirty="0" smtClean="0">
                <a:hlinkClick r:id="rId4"/>
              </a:rPr>
              <a:t>http://oceanexplorer.noaa.gov/okeanos/collaboration-tools/im-eventlog/welcome.html</a:t>
            </a:r>
            <a:endParaRPr lang="en-US" sz="2800" dirty="0" smtClean="0"/>
          </a:p>
          <a:p>
            <a:r>
              <a:rPr lang="en-US" sz="2800" dirty="0" smtClean="0"/>
              <a:t>Hidaka-</a:t>
            </a:r>
            <a:r>
              <a:rPr lang="en-US" sz="2800" dirty="0" err="1" smtClean="0"/>
              <a:t>Umetsu</a:t>
            </a:r>
            <a:r>
              <a:rPr lang="en-US" sz="2800" dirty="0" smtClean="0"/>
              <a:t> et al., 2015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09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198</Words>
  <Application>Microsoft Macintosh PowerPoint</Application>
  <PresentationFormat>On-screen Show (4:3)</PresentationFormat>
  <Paragraphs>19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Overview of Survey Results</vt:lpstr>
      <vt:lpstr>Survey Overview – 133 Responses</vt:lpstr>
      <vt:lpstr>Recording/Storage Media</vt:lpstr>
      <vt:lpstr>PowerPoint Presentation</vt:lpstr>
      <vt:lpstr>PowerPoint Presentation</vt:lpstr>
      <vt:lpstr>PowerPoint Presentation</vt:lpstr>
      <vt:lpstr>Hidden Metadata Needs</vt:lpstr>
      <vt:lpstr>Overall Concerns</vt:lpstr>
      <vt:lpstr>Annotation Guides</vt:lpstr>
      <vt:lpstr>Challenges/Opportunities</vt:lpstr>
    </vt:vector>
  </TitlesOfParts>
  <Manager/>
  <Company>LDEO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Vicki Ferrini</dc:creator>
  <cp:keywords/>
  <dc:description/>
  <cp:lastModifiedBy>Vicki Ferrini</cp:lastModifiedBy>
  <cp:revision>15</cp:revision>
  <dcterms:created xsi:type="dcterms:W3CDTF">2016-05-30T21:24:46Z</dcterms:created>
  <dcterms:modified xsi:type="dcterms:W3CDTF">2016-06-01T12:18:03Z</dcterms:modified>
  <cp:category/>
</cp:coreProperties>
</file>