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1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orient="horz" pos="55"/>
        <p:guide pos="118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modao.cc/app/kliXwscvr8j49vHENyJ0Rr%20&#12298;iFood&#12299;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modao.cc/app/kliXwscvr8j49vHENyJ0Rr%20&#12298;iFood&#12299;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modao.cc/app/kliXwscvr8j49vHENyJ0Rr%20&#12298;iFood&#12299;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modao.cc/app/kliXwscvr8j49vHENyJ0Rr%20&#12298;iFood&#12299;%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s://modao.cc/app/kliXwscvr8j49vHENyJ0Rr%20&#12298;iFood&#12299;%2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modao.cc/app/kliXwscvr8j49vHENyJ0Rr%20&#12298;iFood&#12299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0469" y="2110758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汇报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4764" y="275594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930275"/>
            <a:ext cx="1976120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5" y="968375"/>
            <a:ext cx="2155825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984885"/>
            <a:ext cx="1681480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汇报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4540208" y="2544169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6549222" y="2624601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7246" y="2624229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5252" y="2624229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4699450" y="1307710"/>
            <a:ext cx="1730529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确定前端、后端的技术方案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完成前后端的模块设计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6685331" y="3257460"/>
            <a:ext cx="1730529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按照设计进行代码的编写与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上传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5305" y="40792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1532" y="2450478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谢谢</a:t>
            </a:r>
            <a:r>
              <a:rPr lang="zh-CN" altLang="en-US" sz="4000">
                <a:solidFill>
                  <a:srgbClr val="222B34"/>
                </a:solidFill>
              </a:rPr>
              <a:t>观看！</a:t>
            </a:r>
            <a:endParaRPr lang="zh-CN" altLang="en-US" sz="4000">
              <a:solidFill>
                <a:srgbClr val="222B3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2951744" y="3999047"/>
            <a:ext cx="443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</a:t>
            </a:r>
            <a:r>
              <a:rPr lang="zh-CN" altLang="en-US" sz="1400" dirty="0" smtClean="0">
                <a:solidFill>
                  <a:srgbClr val="222B34"/>
                </a:solidFill>
              </a:rPr>
              <a:t>：李婕</a:t>
            </a:r>
            <a:r>
              <a:rPr lang="en-US" altLang="zh-CN" sz="1400" dirty="0" smtClean="0">
                <a:solidFill>
                  <a:srgbClr val="222B34"/>
                </a:solidFill>
              </a:rPr>
              <a:t> </a:t>
            </a:r>
            <a:r>
              <a:rPr lang="zh-CN" altLang="en-US" sz="1400" dirty="0" smtClean="0">
                <a:solidFill>
                  <a:srgbClr val="222B34"/>
                </a:solidFill>
              </a:rPr>
              <a:t>梁宇雨</a:t>
            </a:r>
            <a:r>
              <a:rPr lang="en-US" altLang="zh-CN" sz="1400" dirty="0" smtClean="0">
                <a:solidFill>
                  <a:srgbClr val="222B34"/>
                </a:solidFill>
              </a:rPr>
              <a:t> </a:t>
            </a:r>
            <a:r>
              <a:rPr lang="zh-CN" altLang="en-US" sz="1400" dirty="0" smtClean="0">
                <a:solidFill>
                  <a:srgbClr val="222B34"/>
                </a:solidFill>
              </a:rPr>
              <a:t>朱颖    </a:t>
            </a:r>
            <a:r>
              <a:rPr lang="zh-CN" altLang="en-US" sz="1400" dirty="0">
                <a:solidFill>
                  <a:srgbClr val="222B34"/>
                </a:solidFill>
              </a:rPr>
              <a:t>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3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r>
              <a:rPr lang="en-US" altLang="zh-CN" sz="1400" dirty="0">
                <a:solidFill>
                  <a:srgbClr val="222B34"/>
                </a:solidFill>
              </a:rPr>
              <a:t>18</a:t>
            </a:r>
            <a:r>
              <a:rPr lang="zh-CN" altLang="en-US" sz="1400" dirty="0">
                <a:solidFill>
                  <a:srgbClr val="222B34"/>
                </a:solidFill>
              </a:rPr>
              <a:t>日</a:t>
            </a:r>
            <a:endParaRPr lang="zh-CN" altLang="en-US" sz="1400" dirty="0">
              <a:solidFill>
                <a:srgbClr val="222B3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 panose="020B0604020202020204"/>
              </a:rPr>
              <a:t>THANK YOU FOR WATCHING</a:t>
            </a:r>
            <a:endParaRPr lang="en-US" altLang="zh-CN" sz="2600">
              <a:solidFill>
                <a:srgbClr val="222B34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893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tep1 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5370" y="594360"/>
            <a:ext cx="4048760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2E75B6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02970"/>
            <a:ext cx="202247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957580"/>
            <a:ext cx="2042160" cy="3764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0" y="867410"/>
            <a:ext cx="2010410" cy="3913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902970"/>
            <a:ext cx="2033905" cy="3709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690" y="1102360"/>
            <a:ext cx="1741170" cy="3312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45" y="1097915"/>
            <a:ext cx="172783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48690"/>
            <a:ext cx="1981835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63295"/>
            <a:ext cx="2012950" cy="3871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1752</Words>
  <Application>WPS 演示</Application>
  <PresentationFormat>全屏显示(16:9)</PresentationFormat>
  <Paragraphs>192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微软雅黑</vt:lpstr>
      <vt:lpstr>Gill Sans</vt:lpstr>
      <vt:lpstr>Times New Roman</vt:lpstr>
      <vt:lpstr>Calibri</vt:lpstr>
      <vt:lpstr>Arial</vt:lpstr>
      <vt:lpstr>Gill Sans MT</vt:lpstr>
      <vt:lpstr>Arial Unicode MS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南初</cp:lastModifiedBy>
  <cp:revision>92</cp:revision>
  <dcterms:created xsi:type="dcterms:W3CDTF">2017-10-30T02:36:00Z</dcterms:created>
  <dcterms:modified xsi:type="dcterms:W3CDTF">2022-03-17T12:17:15Z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B2FA16CD95F84677A8701A49A215FE66</vt:lpwstr>
  </property>
  <property fmtid="{D5CDD505-2E9C-101B-9397-08002B2CF9AE}" pid="3" name="KSOProductBuildVer">
    <vt:lpwstr>2052-11.1.0.11365</vt:lpwstr>
  </property>
</Properties>
</file>