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62" r:id="rId5"/>
    <p:sldId id="261" r:id="rId6"/>
    <p:sldId id="277" r:id="rId7"/>
    <p:sldId id="304" r:id="rId8"/>
    <p:sldId id="260" r:id="rId9"/>
    <p:sldId id="305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59" r:id="rId22"/>
    <p:sldId id="267" r:id="rId23"/>
    <p:sldId id="30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orient="horz" pos="55"/>
        <p:guide pos="1170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modao.cc/app/kliXwscvr8j49vHENyJ0Rr%20&#12298;iFood&#12299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modao.cc/app/kliXwscvr8j49vHENyJ0Rr%20&#12298;iFood&#12299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modao.cc/app/kliXwscvr8j49vHENyJ0Rr%20&#12298;iFood&#12299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modao.cc/app/kliXwscvr8j49vHENyJ0Rr%20&#12298;iFood&#12299;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modao.cc/app/kliXwscvr8j49vHENyJ0Rr%20&#12298;iFood&#12299;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modao.cc/app/kliXwscvr8j49vHENyJ0Rr%20&#12298;iFood&#12299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25062" y="2410473"/>
            <a:ext cx="20008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菜谱</a:t>
            </a:r>
            <a:r>
              <a:rPr lang="en-US" altLang="zh-CN" sz="4000" dirty="0">
                <a:solidFill>
                  <a:schemeClr val="accent1"/>
                </a:solidFill>
              </a:rPr>
              <a:t>APP</a:t>
            </a:r>
            <a:endParaRPr lang="en-US" altLang="zh-CN" sz="4000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3141609" y="3899352"/>
            <a:ext cx="3145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：李婕     </a:t>
            </a:r>
            <a:r>
              <a:rPr lang="zh-CN" altLang="en-US" sz="1400" dirty="0">
                <a:solidFill>
                  <a:schemeClr val="accent1"/>
                </a:solidFill>
              </a:rPr>
              <a:t>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2022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3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60232" y="3545233"/>
            <a:ext cx="2476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</a:rPr>
              <a:t>小组成员：朱颖</a:t>
            </a:r>
            <a:r>
              <a:rPr lang="en-US" altLang="zh-CN" sz="1400">
                <a:solidFill>
                  <a:schemeClr val="accent1"/>
                </a:solidFill>
              </a:rPr>
              <a:t>  </a:t>
            </a:r>
            <a:r>
              <a:rPr lang="zh-CN" altLang="en-US" sz="1400">
                <a:solidFill>
                  <a:schemeClr val="accent1"/>
                </a:solidFill>
              </a:rPr>
              <a:t>梁宇雨</a:t>
            </a:r>
            <a:r>
              <a:rPr lang="en-US" altLang="zh-CN" sz="1400">
                <a:solidFill>
                  <a:schemeClr val="accent1"/>
                </a:solidFill>
              </a:rPr>
              <a:t>  </a:t>
            </a:r>
            <a:r>
              <a:rPr lang="zh-CN" altLang="en-US" sz="1400">
                <a:solidFill>
                  <a:schemeClr val="accent1"/>
                </a:solidFill>
              </a:rPr>
              <a:t>李婕</a:t>
            </a:r>
            <a:endParaRPr lang="zh-CN" altLang="en-US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原型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2E75B6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02970"/>
            <a:ext cx="202247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957580"/>
            <a:ext cx="2042160" cy="3764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0" y="867410"/>
            <a:ext cx="2010410" cy="39135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902970"/>
            <a:ext cx="2033905" cy="3709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690" y="1102360"/>
            <a:ext cx="1741170" cy="3312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45" y="1097915"/>
            <a:ext cx="172783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48690"/>
            <a:ext cx="1981835" cy="3899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63295"/>
            <a:ext cx="2012950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930275"/>
            <a:ext cx="1976120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5" y="968375"/>
            <a:ext cx="2155825" cy="3711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5" y="984885"/>
            <a:ext cx="1681480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74761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7233" y="30879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zh-CN" altLang="en-US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47601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69438" y="30879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功能列表</a:t>
            </a:r>
            <a:endParaRPr lang="zh-CN" altLang="zh-CN" sz="16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51532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7339" y="31260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原型设计</a:t>
            </a:r>
            <a:endParaRPr lang="zh-CN" altLang="zh-CN" sz="16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276325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05783" y="31260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系统</a:t>
            </a: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架构</a:t>
            </a:r>
            <a:endParaRPr lang="zh-CN" altLang="zh-CN" sz="16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8014" y="203366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89563" y="203366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94177" y="203486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18969" y="203366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68433" y="2148558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项目架构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723" y="49144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项目架构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5" name="Group 35"/>
          <p:cNvGrpSpPr/>
          <p:nvPr/>
        </p:nvGrpSpPr>
        <p:grpSpPr bwMode="auto">
          <a:xfrm>
            <a:off x="4560707" y="137722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7" name="Freeform 26"/>
            <p:cNvSpPr/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/>
          <p:cNvGrpSpPr/>
          <p:nvPr/>
        </p:nvGrpSpPr>
        <p:grpSpPr bwMode="auto">
          <a:xfrm>
            <a:off x="2938553" y="136086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Freeform 22"/>
            <p:cNvSpPr/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224391" y="1595650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sym typeface="+mn-ea"/>
              </a:rPr>
              <a:t>后端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90101" y="1939177"/>
            <a:ext cx="285323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选择mysql与springboot数据库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208070" y="1595650"/>
            <a:ext cx="6375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前</a:t>
            </a: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端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1939177"/>
            <a:ext cx="285323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实现用户端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Group 112"/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4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5" name="AutoShape 112"/>
          <p:cNvSpPr/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8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1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2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3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7210" y="2793365"/>
            <a:ext cx="30194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1.安卓是用户量最多的移动操作系统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，所以推广相对容易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2.Android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平台操作较为容易，代价很小，可通过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平台在调用接口方面较为方便，在后续开发中若需调用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SDK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则可直接调用。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2620" y="2830830"/>
            <a:ext cx="30657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Springboot优点：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1.可以快速构建项目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2.对主流开发框架的无配置集成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3.项目可独立运行，无须外部依赖Servlet容器。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4.提供运行时的应用监控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5.极大地提高了开发、部署效率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41871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1532" y="2450478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谢谢</a:t>
            </a:r>
            <a:r>
              <a:rPr lang="zh-CN" altLang="en-US" sz="4000">
                <a:solidFill>
                  <a:srgbClr val="222B34"/>
                </a:solidFill>
              </a:rPr>
              <a:t>观看！</a:t>
            </a:r>
            <a:endParaRPr lang="zh-CN" altLang="en-US" sz="4000">
              <a:solidFill>
                <a:srgbClr val="222B3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2951744" y="3999047"/>
            <a:ext cx="443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</a:t>
            </a:r>
            <a:r>
              <a:rPr lang="zh-CN" altLang="en-US" sz="1400" dirty="0" smtClean="0">
                <a:solidFill>
                  <a:srgbClr val="222B34"/>
                </a:solidFill>
              </a:rPr>
              <a:t>：李婕</a:t>
            </a:r>
            <a:r>
              <a:rPr lang="en-US" altLang="zh-CN" sz="1400" dirty="0" smtClean="0">
                <a:solidFill>
                  <a:srgbClr val="222B34"/>
                </a:solidFill>
              </a:rPr>
              <a:t> </a:t>
            </a:r>
            <a:r>
              <a:rPr lang="zh-CN" altLang="en-US" sz="1400" dirty="0" smtClean="0">
                <a:solidFill>
                  <a:srgbClr val="222B34"/>
                </a:solidFill>
              </a:rPr>
              <a:t>梁宇雨</a:t>
            </a:r>
            <a:r>
              <a:rPr lang="en-US" altLang="zh-CN" sz="1400" dirty="0" smtClean="0">
                <a:solidFill>
                  <a:srgbClr val="222B34"/>
                </a:solidFill>
              </a:rPr>
              <a:t> </a:t>
            </a:r>
            <a:r>
              <a:rPr lang="zh-CN" altLang="en-US" sz="1400" dirty="0" smtClean="0">
                <a:solidFill>
                  <a:srgbClr val="222B34"/>
                </a:solidFill>
              </a:rPr>
              <a:t>朱颖    </a:t>
            </a:r>
            <a:r>
              <a:rPr lang="zh-CN" altLang="en-US" sz="1400" dirty="0">
                <a:solidFill>
                  <a:srgbClr val="222B34"/>
                </a:solidFill>
              </a:rPr>
              <a:t>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2022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3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r>
              <a:rPr lang="en-US" altLang="zh-CN" sz="1400" dirty="0">
                <a:solidFill>
                  <a:srgbClr val="222B34"/>
                </a:solidFill>
              </a:rPr>
              <a:t>18</a:t>
            </a:r>
            <a:r>
              <a:rPr lang="zh-CN" altLang="en-US" sz="1400" dirty="0">
                <a:solidFill>
                  <a:srgbClr val="222B34"/>
                </a:solidFill>
              </a:rPr>
              <a:t>日</a:t>
            </a:r>
            <a:endParaRPr lang="zh-CN" altLang="en-US" sz="1400" dirty="0">
              <a:solidFill>
                <a:srgbClr val="222B3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 panose="020B0604020202020204"/>
              </a:rPr>
              <a:t>THANK YOU FOR WATCHING</a:t>
            </a:r>
            <a:endParaRPr lang="en-US" altLang="zh-CN" sz="2600">
              <a:solidFill>
                <a:srgbClr val="222B34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2285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85528" y="1808833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85528" y="2431161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sz="2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/>
          <p:cNvGrpSpPr>
            <a:grpSpLocks noChangeAspect="1"/>
          </p:cNvGrpSpPr>
          <p:nvPr/>
        </p:nvGrpSpPr>
        <p:grpSpPr bwMode="auto">
          <a:xfrm>
            <a:off x="3136834" y="276951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3328014" y="270745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产品介绍</a:t>
            </a:r>
            <a:endParaRPr lang="zh-CN" altLang="en-US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/>
          <p:cNvGrpSpPr>
            <a:grpSpLocks noChangeAspect="1"/>
          </p:cNvGrpSpPr>
          <p:nvPr/>
        </p:nvGrpSpPr>
        <p:grpSpPr bwMode="auto">
          <a:xfrm>
            <a:off x="4494563" y="277015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4685743" y="2708085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产品定位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5782978" y="277078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74158" y="270872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产品特色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218" y="4768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38871" y="1484053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产品介绍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8871" y="1728520"/>
            <a:ext cx="2853230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为用户提供有序分类的菜谱，让用户可以自己动手制作美食。同时，可将自己制作的美食上传至APP动态，和全世界分享美食。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35025" y="1484053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产品定位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35025" y="1728520"/>
            <a:ext cx="2853230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快节奏的都市生活中，年轻人属于自己的时间、空间正在遭受挤压，人们开始更多地在美食当中寻找安慰。忙碌一天之后，回到厨房，哪怕是一碗面条、一锅炒饭，都能带来无限慰藉，感受到生活的温度。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47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38871" y="3080166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产品特色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38630" y="3324860"/>
            <a:ext cx="3543300" cy="136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1、注重新手体验：专业、优质的菜谱功能，为做菜小白提供方便的服务。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2、动态分享功能让用户能传递自己做出的美食，同时其他用户可通过评论、点赞、收藏等功能与博主互动。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2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68433" y="2148558"/>
            <a:ext cx="24193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</a:t>
            </a: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能</a:t>
            </a: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列</a:t>
            </a: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模块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/>
            <p:cNvSpPr/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38"/>
            <p:cNvSpPr/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AutoShape 39"/>
            <p:cNvSpPr/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AutoShape 40"/>
            <p:cNvSpPr/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1"/>
            <p:cNvSpPr/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2"/>
            <p:cNvSpPr/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500" y="306070"/>
            <a:ext cx="3534410" cy="455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0418" y="4895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功能列表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16744" y="2457022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/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886349" y="1198889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个人界面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54294" y="1547496"/>
            <a:ext cx="6325998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个人信息、动态、关注、粉丝、订阅、反馈论坛、设置、联系客服等。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54331" y="2483106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动态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54331" y="2727573"/>
            <a:ext cx="6325998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选择动态类型（如水果、蔬菜）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、动态名称、动态简介、动态内容等。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954331" y="3721513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首页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954331" y="3965980"/>
            <a:ext cx="6325998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搜索框、分类标签、导航栏、制作详情、下拉刷新等。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/>
            <p:cNvSpPr/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38"/>
            <p:cNvSpPr/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39"/>
            <p:cNvSpPr/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40"/>
            <p:cNvSpPr/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1"/>
            <p:cNvSpPr/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42"/>
            <p:cNvSpPr/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6" name="AutoShape 112"/>
          <p:cNvSpPr/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功能设计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/>
            <p:cNvSpPr/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38"/>
            <p:cNvSpPr/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AutoShape 39"/>
            <p:cNvSpPr/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AutoShape 40"/>
            <p:cNvSpPr/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1"/>
            <p:cNvSpPr/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2"/>
            <p:cNvSpPr/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280670"/>
            <a:ext cx="5211445" cy="452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2285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0469" y="2110758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原型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34764" y="275594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2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2183</Words>
  <Application>WPS 演示</Application>
  <PresentationFormat>全屏显示(16:9)</PresentationFormat>
  <Paragraphs>256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微软雅黑</vt:lpstr>
      <vt:lpstr>Gill Sans</vt:lpstr>
      <vt:lpstr>Times New Roman</vt:lpstr>
      <vt:lpstr>Gill Sans MT</vt:lpstr>
      <vt:lpstr>Arial Unicode MS</vt:lpstr>
      <vt:lpstr>Calibri</vt:lpstr>
      <vt:lpstr>Calibri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1</cp:lastModifiedBy>
  <cp:revision>100</cp:revision>
  <dcterms:created xsi:type="dcterms:W3CDTF">2017-10-30T02:36:00Z</dcterms:created>
  <dcterms:modified xsi:type="dcterms:W3CDTF">2022-03-25T02:00:42Z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003C9BEF442D4E24A0616495DA375B4E</vt:lpwstr>
  </property>
  <property fmtid="{D5CDD505-2E9C-101B-9397-08002B2CF9AE}" pid="3" name="KSOProductBuildVer">
    <vt:lpwstr>2052-11.1.0.11405</vt:lpwstr>
  </property>
</Properties>
</file>