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63" r:id="rId3"/>
    <p:sldId id="277" r:id="rId4"/>
    <p:sldId id="366" r:id="rId5"/>
    <p:sldId id="403" r:id="rId7"/>
    <p:sldId id="404" r:id="rId8"/>
    <p:sldId id="406" r:id="rId9"/>
    <p:sldId id="407" r:id="rId10"/>
    <p:sldId id="370" r:id="rId11"/>
    <p:sldId id="412" r:id="rId12"/>
    <p:sldId id="411" r:id="rId13"/>
    <p:sldId id="365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0" userDrawn="1">
          <p15:clr>
            <a:srgbClr val="A4A3A4"/>
          </p15:clr>
        </p15:guide>
        <p15:guide id="2" pos="38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2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75" y="540"/>
      </p:cViewPr>
      <p:guideLst>
        <p:guide orient="horz" pos="2100"/>
        <p:guide pos="385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0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"Jack Frost"是一款基于FPGA的冰雪主题游戏，灵感来自Nitrome游戏公司的经典作品。</a:t>
            </a:r>
            <a:endParaRPr lang="zh-CN" altLang="en-US"/>
          </a:p>
          <a:p>
            <a:r>
              <a:rPr lang="zh-CN" altLang="en-US"/>
              <a:t>中文名字叫冰冻双侠，于</a:t>
            </a:r>
            <a:r>
              <a:rPr lang="en-US" altLang="zh-CN"/>
              <a:t>4399</a:t>
            </a:r>
            <a:r>
              <a:rPr lang="zh-CN" altLang="en-US"/>
              <a:t>游戏上汉化后盛行，灵感来自于之前展示过的森林冰火人工程，同样去</a:t>
            </a:r>
            <a:r>
              <a:rPr lang="en-US" altLang="zh-CN"/>
              <a:t>4399</a:t>
            </a:r>
            <a:r>
              <a:rPr lang="zh-CN" altLang="en-US"/>
              <a:t>找</a:t>
            </a:r>
            <a:r>
              <a:rPr lang="zh-CN" altLang="en-US"/>
              <a:t>了一些</a:t>
            </a:r>
            <a:r>
              <a:rPr lang="zh-CN" altLang="en-US"/>
              <a:t>灵感。</a:t>
            </a:r>
            <a:endParaRPr lang="zh-CN" altLang="en-US"/>
          </a:p>
          <a:p>
            <a:r>
              <a:rPr lang="zh-CN" altLang="en-US"/>
              <a:t>游戏载入完毕后，点击“PLAY”，可选择单人、双人模式。选择关卡后即可开始游戏。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选择游玩模式，有单人和双人的，到设计的时候可能会考虑切掉一部分</a:t>
            </a:r>
            <a:r>
              <a:rPr lang="zh-CN" altLang="en-US"/>
              <a:t>功能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选择关卡，初步想法可能只做</a:t>
            </a:r>
            <a:r>
              <a:rPr lang="en-US" altLang="zh-CN"/>
              <a:t>1-2</a:t>
            </a:r>
            <a:r>
              <a:rPr lang="zh-CN" altLang="en-US"/>
              <a:t>张图，有余力会开发更多关卡</a:t>
            </a:r>
            <a:r>
              <a:rPr lang="zh-CN" altLang="en-US"/>
              <a:t>的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玩家通过操作主角将画面中所有的可冰冻对象（包括地面、树、草和梯子）都变成冰。在进行冰冻的过程中，玩家需注意保持生命值，通过躲避，冰冻等手段规避怪物的攻击。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跳到怪物头上会将它冻住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游戏要想有出色的画质离不开优秀的画师，如果没有画师，就选择把他的游戏文件解析</a:t>
            </a:r>
            <a:r>
              <a:rPr lang="zh-CN" altLang="en-US"/>
              <a:t>掉</a:t>
            </a:r>
            <a:endParaRPr lang="zh-CN" altLang="en-US"/>
          </a:p>
          <a:p>
            <a:r>
              <a:rPr lang="zh-CN" altLang="en-US"/>
              <a:t>我们找到了这款</a:t>
            </a:r>
            <a:r>
              <a:rPr lang="en-US" altLang="zh-CN"/>
              <a:t>2012</a:t>
            </a:r>
            <a:r>
              <a:rPr lang="zh-CN" altLang="en-US"/>
              <a:t>年发行的游戏源文件，开始去想办法转换</a:t>
            </a:r>
            <a:r>
              <a:rPr lang="en-US" altLang="zh-CN"/>
              <a:t>swf</a:t>
            </a:r>
            <a:r>
              <a:rPr lang="zh-CN" altLang="en-US"/>
              <a:t>文件为合格的</a:t>
            </a:r>
            <a:r>
              <a:rPr lang="en-US" altLang="zh-CN"/>
              <a:t>bmp</a:t>
            </a:r>
            <a:r>
              <a:rPr lang="zh-CN" altLang="en-US"/>
              <a:t>照片</a:t>
            </a:r>
            <a:r>
              <a:rPr lang="zh-CN" altLang="en-US"/>
              <a:t>格式</a:t>
            </a:r>
            <a:endParaRPr lang="zh-CN" altLang="en-US"/>
          </a:p>
          <a:p>
            <a:r>
              <a:rPr lang="zh-CN" altLang="en-US"/>
              <a:t>我们在</a:t>
            </a:r>
            <a:r>
              <a:rPr lang="en-US" altLang="zh-CN"/>
              <a:t>github</a:t>
            </a:r>
            <a:r>
              <a:rPr lang="zh-CN" altLang="en-US"/>
              <a:t>找到了开源软件</a:t>
            </a:r>
            <a:r>
              <a:rPr lang="en-US" altLang="zh-CN"/>
              <a:t>flash </a:t>
            </a:r>
            <a:r>
              <a:rPr lang="zh-CN" altLang="en-US"/>
              <a:t>解析器，因为</a:t>
            </a:r>
            <a:r>
              <a:rPr lang="en-US" altLang="zh-CN"/>
              <a:t>adobe</a:t>
            </a:r>
            <a:r>
              <a:rPr lang="zh-CN" altLang="en-US"/>
              <a:t>公司的</a:t>
            </a:r>
            <a:r>
              <a:rPr lang="en-US" altLang="zh-CN"/>
              <a:t>flash </a:t>
            </a:r>
            <a:r>
              <a:rPr lang="zh-CN" altLang="en-US"/>
              <a:t>编辑器似乎断更</a:t>
            </a:r>
            <a:r>
              <a:rPr lang="zh-CN" altLang="en-US"/>
              <a:t>很久了</a:t>
            </a:r>
            <a:endParaRPr lang="zh-CN" altLang="en-US"/>
          </a:p>
          <a:p>
            <a:r>
              <a:rPr lang="en-US" altLang="zh-CN"/>
              <a:t>1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里面的人物素材还是很多的，我们可以直接转成</a:t>
            </a:r>
            <a:r>
              <a:rPr lang="en-US" altLang="zh-CN"/>
              <a:t>bmp</a:t>
            </a:r>
            <a:r>
              <a:rPr lang="zh-CN" altLang="en-US"/>
              <a:t>照片格式文件</a:t>
            </a:r>
            <a:endParaRPr lang="zh-CN" altLang="en-US"/>
          </a:p>
          <a:p>
            <a:r>
              <a:rPr lang="zh-CN" altLang="en-US"/>
              <a:t>关于</a:t>
            </a:r>
            <a:r>
              <a:rPr lang="en-US" altLang="zh-CN"/>
              <a:t>bmp</a:t>
            </a:r>
            <a:r>
              <a:rPr lang="zh-CN" altLang="en-US"/>
              <a:t>照片的使用，由于图片导入有格式要求，所以我们需要进行</a:t>
            </a:r>
            <a:r>
              <a:rPr lang="en-US" altLang="zh-CN"/>
              <a:t>bmp-&gt;coe</a:t>
            </a:r>
            <a:r>
              <a:rPr lang="zh-CN" altLang="en-US"/>
              <a:t>格式的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COE文件中的数据格式可以是2（Binary），10（Decimal）或者16（Hex）。</a:t>
            </a:r>
            <a:endParaRPr lang="zh-CN" altLang="en-US"/>
          </a:p>
          <a:p>
            <a:r>
              <a:rPr lang="en-US" altLang="zh-CN"/>
              <a:t>BMP图像的文件头由14个字节组成。其中：</a:t>
            </a:r>
            <a:endParaRPr lang="en-US" altLang="zh-CN"/>
          </a:p>
          <a:p>
            <a:r>
              <a:rPr lang="en-US" altLang="zh-CN"/>
              <a:t>1-2：42 4D分别表示B和M，说明这是一个BMP格式的图像。</a:t>
            </a:r>
            <a:endParaRPr lang="en-US" altLang="zh-CN"/>
          </a:p>
          <a:p>
            <a:r>
              <a:rPr lang="en-US" altLang="zh-CN"/>
              <a:t>根据小端模式，所以最后的数据4</a:t>
            </a:r>
            <a:r>
              <a:rPr lang="en-US" altLang="zh-CN"/>
              <a:t>c 27 83</a:t>
            </a:r>
            <a:endParaRPr lang="en-US" altLang="zh-CN"/>
          </a:p>
          <a:p>
            <a:r>
              <a:rPr lang="en-US" altLang="zh-CN"/>
              <a:t>bmp</a:t>
            </a:r>
            <a:r>
              <a:rPr lang="zh-CN" altLang="en-US"/>
              <a:t>图像的扫描方式是按从左到右、从下到上的顺序。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人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399002" y="1086761"/>
            <a:ext cx="4957524" cy="4606485"/>
            <a:chOff x="703035" y="1086761"/>
            <a:chExt cx="4957524" cy="4606485"/>
          </a:xfrm>
        </p:grpSpPr>
        <p:sp>
          <p:nvSpPr>
            <p:cNvPr id="7" name="任意多边形: 形状 6"/>
            <p:cNvSpPr/>
            <p:nvPr/>
          </p:nvSpPr>
          <p:spPr>
            <a:xfrm rot="10015880">
              <a:off x="3385211" y="1086761"/>
              <a:ext cx="2275348" cy="4564647"/>
            </a:xfrm>
            <a:custGeom>
              <a:avLst/>
              <a:gdLst>
                <a:gd name="connsiteX0" fmla="*/ 2209501 w 2209501"/>
                <a:gd name="connsiteY0" fmla="*/ 0 h 4432548"/>
                <a:gd name="connsiteX1" fmla="*/ 2209501 w 2209501"/>
                <a:gd name="connsiteY1" fmla="*/ 4432548 h 4432548"/>
                <a:gd name="connsiteX2" fmla="*/ 1989997 w 2209501"/>
                <a:gd name="connsiteY2" fmla="*/ 4421464 h 4432548"/>
                <a:gd name="connsiteX3" fmla="*/ 0 w 2209501"/>
                <a:gd name="connsiteY3" fmla="*/ 2216274 h 4432548"/>
                <a:gd name="connsiteX4" fmla="*/ 1989997 w 2209501"/>
                <a:gd name="connsiteY4" fmla="*/ 11085 h 4432548"/>
                <a:gd name="connsiteX0-1" fmla="*/ 2209501 w 2211099"/>
                <a:gd name="connsiteY0-2" fmla="*/ 0 h 4432548"/>
                <a:gd name="connsiteX1-3" fmla="*/ 2211099 w 2211099"/>
                <a:gd name="connsiteY1-4" fmla="*/ 2248887 h 4432548"/>
                <a:gd name="connsiteX2-5" fmla="*/ 2209501 w 2211099"/>
                <a:gd name="connsiteY2-6" fmla="*/ 4432548 h 4432548"/>
                <a:gd name="connsiteX3-7" fmla="*/ 1989997 w 2211099"/>
                <a:gd name="connsiteY3-8" fmla="*/ 4421464 h 4432548"/>
                <a:gd name="connsiteX4-9" fmla="*/ 0 w 2211099"/>
                <a:gd name="connsiteY4-10" fmla="*/ 2216274 h 4432548"/>
                <a:gd name="connsiteX5" fmla="*/ 1989997 w 2211099"/>
                <a:gd name="connsiteY5" fmla="*/ 11085 h 4432548"/>
                <a:gd name="connsiteX6" fmla="*/ 2209501 w 2211099"/>
                <a:gd name="connsiteY6" fmla="*/ 0 h 4432548"/>
                <a:gd name="connsiteX0-11" fmla="*/ 2211099 w 2302539"/>
                <a:gd name="connsiteY0-12" fmla="*/ 2248887 h 4432548"/>
                <a:gd name="connsiteX1-13" fmla="*/ 2209501 w 2302539"/>
                <a:gd name="connsiteY1-14" fmla="*/ 4432548 h 4432548"/>
                <a:gd name="connsiteX2-15" fmla="*/ 1989997 w 2302539"/>
                <a:gd name="connsiteY2-16" fmla="*/ 4421464 h 4432548"/>
                <a:gd name="connsiteX3-17" fmla="*/ 0 w 2302539"/>
                <a:gd name="connsiteY3-18" fmla="*/ 2216274 h 4432548"/>
                <a:gd name="connsiteX4-19" fmla="*/ 1989997 w 2302539"/>
                <a:gd name="connsiteY4-20" fmla="*/ 11085 h 4432548"/>
                <a:gd name="connsiteX5-21" fmla="*/ 2209501 w 2302539"/>
                <a:gd name="connsiteY5-22" fmla="*/ 0 h 4432548"/>
                <a:gd name="connsiteX6-23" fmla="*/ 2302539 w 2302539"/>
                <a:gd name="connsiteY6-24" fmla="*/ 2340327 h 4432548"/>
                <a:gd name="connsiteX0-25" fmla="*/ 2211099 w 2211099"/>
                <a:gd name="connsiteY0-26" fmla="*/ 2248887 h 4432548"/>
                <a:gd name="connsiteX1-27" fmla="*/ 2209501 w 2211099"/>
                <a:gd name="connsiteY1-28" fmla="*/ 4432548 h 4432548"/>
                <a:gd name="connsiteX2-29" fmla="*/ 1989997 w 2211099"/>
                <a:gd name="connsiteY2-30" fmla="*/ 4421464 h 4432548"/>
                <a:gd name="connsiteX3-31" fmla="*/ 0 w 2211099"/>
                <a:gd name="connsiteY3-32" fmla="*/ 2216274 h 4432548"/>
                <a:gd name="connsiteX4-33" fmla="*/ 1989997 w 2211099"/>
                <a:gd name="connsiteY4-34" fmla="*/ 11085 h 4432548"/>
                <a:gd name="connsiteX5-35" fmla="*/ 2209501 w 2211099"/>
                <a:gd name="connsiteY5-36" fmla="*/ 0 h 4432548"/>
                <a:gd name="connsiteX0-37" fmla="*/ 2209501 w 2209501"/>
                <a:gd name="connsiteY0-38" fmla="*/ 4432548 h 4432548"/>
                <a:gd name="connsiteX1-39" fmla="*/ 1989997 w 2209501"/>
                <a:gd name="connsiteY1-40" fmla="*/ 4421464 h 4432548"/>
                <a:gd name="connsiteX2-41" fmla="*/ 0 w 2209501"/>
                <a:gd name="connsiteY2-42" fmla="*/ 2216274 h 4432548"/>
                <a:gd name="connsiteX3-43" fmla="*/ 1989997 w 2209501"/>
                <a:gd name="connsiteY3-44" fmla="*/ 11085 h 4432548"/>
                <a:gd name="connsiteX4-45" fmla="*/ 2209501 w 2209501"/>
                <a:gd name="connsiteY4-46" fmla="*/ 0 h 44325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209501" h="4432548">
                  <a:moveTo>
                    <a:pt x="2209501" y="4432548"/>
                  </a:moveTo>
                  <a:lnTo>
                    <a:pt x="1989997" y="4421464"/>
                  </a:lnTo>
                  <a:cubicBezTo>
                    <a:pt x="872246" y="4307950"/>
                    <a:pt x="0" y="3363974"/>
                    <a:pt x="0" y="2216274"/>
                  </a:cubicBezTo>
                  <a:cubicBezTo>
                    <a:pt x="0" y="1068575"/>
                    <a:pt x="872246" y="124599"/>
                    <a:pt x="1989997" y="11085"/>
                  </a:cubicBezTo>
                  <a:lnTo>
                    <a:pt x="220950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703035" y="1374365"/>
              <a:ext cx="4837299" cy="4318881"/>
              <a:chOff x="703035" y="1374365"/>
              <a:chExt cx="4837299" cy="4318881"/>
            </a:xfrm>
          </p:grpSpPr>
          <p:sp>
            <p:nvSpPr>
              <p:cNvPr id="10" name="任意多边形: 形状 9"/>
              <p:cNvSpPr/>
              <p:nvPr/>
            </p:nvSpPr>
            <p:spPr>
              <a:xfrm>
                <a:off x="1336624" y="1528777"/>
                <a:ext cx="4164314" cy="4164469"/>
              </a:xfrm>
              <a:custGeom>
                <a:avLst/>
                <a:gdLst>
                  <a:gd name="connsiteX0" fmla="*/ 1310015 w 2619936"/>
                  <a:gd name="connsiteY0" fmla="*/ 0 h 2620034"/>
                  <a:gd name="connsiteX1" fmla="*/ 1310015 w 2619936"/>
                  <a:gd name="connsiteY1" fmla="*/ 1311964 h 2620034"/>
                  <a:gd name="connsiteX2" fmla="*/ 2619936 w 2619936"/>
                  <a:gd name="connsiteY2" fmla="*/ 1311964 h 2620034"/>
                  <a:gd name="connsiteX3" fmla="*/ 2613271 w 2619936"/>
                  <a:gd name="connsiteY3" fmla="*/ 1443959 h 2620034"/>
                  <a:gd name="connsiteX4" fmla="*/ 1310017 w 2619936"/>
                  <a:gd name="connsiteY4" fmla="*/ 2620034 h 2620034"/>
                  <a:gd name="connsiteX5" fmla="*/ 0 w 2619936"/>
                  <a:gd name="connsiteY5" fmla="*/ 1310017 h 2620034"/>
                  <a:gd name="connsiteX6" fmla="*/ 1176076 w 2619936"/>
                  <a:gd name="connsiteY6" fmla="*/ 6764 h 2620034"/>
                  <a:gd name="connsiteX0-1" fmla="*/ 1310015 w 2619936"/>
                  <a:gd name="connsiteY0-2" fmla="*/ 1311964 h 2620034"/>
                  <a:gd name="connsiteX1-3" fmla="*/ 2619936 w 2619936"/>
                  <a:gd name="connsiteY1-4" fmla="*/ 1311964 h 2620034"/>
                  <a:gd name="connsiteX2-5" fmla="*/ 2613271 w 2619936"/>
                  <a:gd name="connsiteY2-6" fmla="*/ 1443959 h 2620034"/>
                  <a:gd name="connsiteX3-7" fmla="*/ 1310017 w 2619936"/>
                  <a:gd name="connsiteY3-8" fmla="*/ 2620034 h 2620034"/>
                  <a:gd name="connsiteX4-9" fmla="*/ 0 w 2619936"/>
                  <a:gd name="connsiteY4-10" fmla="*/ 1310017 h 2620034"/>
                  <a:gd name="connsiteX5-11" fmla="*/ 1176076 w 2619936"/>
                  <a:gd name="connsiteY5-12" fmla="*/ 6764 h 2620034"/>
                  <a:gd name="connsiteX6-13" fmla="*/ 1310015 w 2619936"/>
                  <a:gd name="connsiteY6-14" fmla="*/ 0 h 2620034"/>
                  <a:gd name="connsiteX7" fmla="*/ 1401455 w 2619936"/>
                  <a:gd name="connsiteY7" fmla="*/ 1403404 h 2620034"/>
                  <a:gd name="connsiteX0-15" fmla="*/ 1310015 w 2619936"/>
                  <a:gd name="connsiteY0-16" fmla="*/ 1311964 h 2620034"/>
                  <a:gd name="connsiteX1-17" fmla="*/ 2619936 w 2619936"/>
                  <a:gd name="connsiteY1-18" fmla="*/ 1311964 h 2620034"/>
                  <a:gd name="connsiteX2-19" fmla="*/ 2613271 w 2619936"/>
                  <a:gd name="connsiteY2-20" fmla="*/ 1443959 h 2620034"/>
                  <a:gd name="connsiteX3-21" fmla="*/ 1310017 w 2619936"/>
                  <a:gd name="connsiteY3-22" fmla="*/ 2620034 h 2620034"/>
                  <a:gd name="connsiteX4-23" fmla="*/ 0 w 2619936"/>
                  <a:gd name="connsiteY4-24" fmla="*/ 1310017 h 2620034"/>
                  <a:gd name="connsiteX5-25" fmla="*/ 1176076 w 2619936"/>
                  <a:gd name="connsiteY5-26" fmla="*/ 6764 h 2620034"/>
                  <a:gd name="connsiteX6-27" fmla="*/ 1310015 w 2619936"/>
                  <a:gd name="connsiteY6-28" fmla="*/ 0 h 2620034"/>
                  <a:gd name="connsiteX0-29" fmla="*/ 2619936 w 2619936"/>
                  <a:gd name="connsiteY0-30" fmla="*/ 1311964 h 2620034"/>
                  <a:gd name="connsiteX1-31" fmla="*/ 2613271 w 2619936"/>
                  <a:gd name="connsiteY1-32" fmla="*/ 1443959 h 2620034"/>
                  <a:gd name="connsiteX2-33" fmla="*/ 1310017 w 2619936"/>
                  <a:gd name="connsiteY2-34" fmla="*/ 2620034 h 2620034"/>
                  <a:gd name="connsiteX3-35" fmla="*/ 0 w 2619936"/>
                  <a:gd name="connsiteY3-36" fmla="*/ 1310017 h 2620034"/>
                  <a:gd name="connsiteX4-37" fmla="*/ 1176076 w 2619936"/>
                  <a:gd name="connsiteY4-38" fmla="*/ 6764 h 2620034"/>
                  <a:gd name="connsiteX5-39" fmla="*/ 1310015 w 2619936"/>
                  <a:gd name="connsiteY5-40" fmla="*/ 0 h 262003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619936" h="2620034">
                    <a:moveTo>
                      <a:pt x="2619936" y="1311964"/>
                    </a:moveTo>
                    <a:lnTo>
                      <a:pt x="2613271" y="1443959"/>
                    </a:lnTo>
                    <a:cubicBezTo>
                      <a:pt x="2546185" y="2104542"/>
                      <a:pt x="1988300" y="2620034"/>
                      <a:pt x="1310017" y="2620034"/>
                    </a:cubicBezTo>
                    <a:cubicBezTo>
                      <a:pt x="586515" y="2620034"/>
                      <a:pt x="0" y="2033519"/>
                      <a:pt x="0" y="1310017"/>
                    </a:cubicBezTo>
                    <a:cubicBezTo>
                      <a:pt x="0" y="631734"/>
                      <a:pt x="515492" y="73850"/>
                      <a:pt x="1176076" y="6764"/>
                    </a:cubicBezTo>
                    <a:lnTo>
                      <a:pt x="1310015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801074" y="1374365"/>
                <a:ext cx="97528" cy="975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" name="组合 11"/>
              <p:cNvGrpSpPr/>
              <p:nvPr/>
            </p:nvGrpSpPr>
            <p:grpSpPr>
              <a:xfrm>
                <a:off x="703035" y="2791613"/>
                <a:ext cx="2303860" cy="2763395"/>
                <a:chOff x="667909" y="2831346"/>
                <a:chExt cx="2303860" cy="2763395"/>
              </a:xfrm>
            </p:grpSpPr>
            <p:sp>
              <p:nvSpPr>
                <p:cNvPr id="14" name="任意多边形: 形状 13"/>
                <p:cNvSpPr/>
                <p:nvPr/>
              </p:nvSpPr>
              <p:spPr>
                <a:xfrm rot="18225743">
                  <a:off x="682165" y="2817090"/>
                  <a:ext cx="2275348" cy="2303860"/>
                </a:xfrm>
                <a:custGeom>
                  <a:avLst/>
                  <a:gdLst>
                    <a:gd name="connsiteX0" fmla="*/ 2422212 w 2422212"/>
                    <a:gd name="connsiteY0" fmla="*/ 2452564 h 2452564"/>
                    <a:gd name="connsiteX1" fmla="*/ 1086 w 2422212"/>
                    <a:gd name="connsiteY1" fmla="*/ 2452564 h 2452564"/>
                    <a:gd name="connsiteX2" fmla="*/ 0 w 2422212"/>
                    <a:gd name="connsiteY2" fmla="*/ 2429638 h 2452564"/>
                    <a:gd name="connsiteX3" fmla="*/ 2181576 w 2422212"/>
                    <a:gd name="connsiteY3" fmla="*/ 12152 h 2452564"/>
                    <a:gd name="connsiteX4" fmla="*/ 2422212 w 2422212"/>
                    <a:gd name="connsiteY4" fmla="*/ 0 h 2452564"/>
                    <a:gd name="connsiteX0-1" fmla="*/ 2422212 w 2513652"/>
                    <a:gd name="connsiteY0-2" fmla="*/ 2452564 h 2544004"/>
                    <a:gd name="connsiteX1-3" fmla="*/ 1086 w 2513652"/>
                    <a:gd name="connsiteY1-4" fmla="*/ 2452564 h 2544004"/>
                    <a:gd name="connsiteX2-5" fmla="*/ 0 w 2513652"/>
                    <a:gd name="connsiteY2-6" fmla="*/ 2429638 h 2544004"/>
                    <a:gd name="connsiteX3-7" fmla="*/ 2181576 w 2513652"/>
                    <a:gd name="connsiteY3-8" fmla="*/ 12152 h 2544004"/>
                    <a:gd name="connsiteX4-9" fmla="*/ 2422212 w 2513652"/>
                    <a:gd name="connsiteY4-10" fmla="*/ 0 h 2544004"/>
                    <a:gd name="connsiteX5" fmla="*/ 2513652 w 2513652"/>
                    <a:gd name="connsiteY5" fmla="*/ 2544004 h 2544004"/>
                    <a:gd name="connsiteX0-11" fmla="*/ 1086 w 2513652"/>
                    <a:gd name="connsiteY0-12" fmla="*/ 2452564 h 2544004"/>
                    <a:gd name="connsiteX1-13" fmla="*/ 0 w 2513652"/>
                    <a:gd name="connsiteY1-14" fmla="*/ 2429638 h 2544004"/>
                    <a:gd name="connsiteX2-15" fmla="*/ 2181576 w 2513652"/>
                    <a:gd name="connsiteY2-16" fmla="*/ 12152 h 2544004"/>
                    <a:gd name="connsiteX3-17" fmla="*/ 2422212 w 2513652"/>
                    <a:gd name="connsiteY3-18" fmla="*/ 0 h 2544004"/>
                    <a:gd name="connsiteX4-19" fmla="*/ 2513652 w 2513652"/>
                    <a:gd name="connsiteY4-20" fmla="*/ 2544004 h 2544004"/>
                    <a:gd name="connsiteX0-21" fmla="*/ 1086 w 2422212"/>
                    <a:gd name="connsiteY0-22" fmla="*/ 2452564 h 2452564"/>
                    <a:gd name="connsiteX1-23" fmla="*/ 0 w 2422212"/>
                    <a:gd name="connsiteY1-24" fmla="*/ 2429638 h 2452564"/>
                    <a:gd name="connsiteX2-25" fmla="*/ 2181576 w 2422212"/>
                    <a:gd name="connsiteY2-26" fmla="*/ 12152 h 2452564"/>
                    <a:gd name="connsiteX3-27" fmla="*/ 2422212 w 2422212"/>
                    <a:gd name="connsiteY3-28" fmla="*/ 0 h 245256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2422212" h="2452564">
                      <a:moveTo>
                        <a:pt x="1086" y="2452564"/>
                      </a:moveTo>
                      <a:lnTo>
                        <a:pt x="0" y="2429638"/>
                      </a:lnTo>
                      <a:cubicBezTo>
                        <a:pt x="0" y="1171448"/>
                        <a:pt x="956218" y="136595"/>
                        <a:pt x="2181576" y="12152"/>
                      </a:cubicBezTo>
                      <a:lnTo>
                        <a:pt x="2422212" y="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2079475" y="5497213"/>
                  <a:ext cx="97528" cy="97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" name="椭圆 12"/>
              <p:cNvSpPr/>
              <p:nvPr/>
            </p:nvSpPr>
            <p:spPr>
              <a:xfrm>
                <a:off x="5442806" y="3611011"/>
                <a:ext cx="97528" cy="975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17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1239984" y="1740365"/>
            <a:ext cx="3731695" cy="3731695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grpSp>
        <p:nvGrpSpPr>
          <p:cNvPr id="16" name="组合 15"/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18" name="Freeform 19"/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Freeform 20"/>
            <p:cNvSpPr/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" name="Freeform 22"/>
            <p:cNvSpPr/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Freeform 23"/>
            <p:cNvSpPr/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" name="Freeform 24"/>
            <p:cNvSpPr/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Freeform 25"/>
            <p:cNvSpPr/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Freeform 26"/>
            <p:cNvSpPr/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" name="Freeform 31"/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Freeform 33"/>
            <p:cNvSpPr/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" name="Freeform 35"/>
            <p:cNvSpPr/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" name="Freeform 36"/>
            <p:cNvSpPr/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" name="Freeform 38"/>
            <p:cNvSpPr/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" name="Freeform 39"/>
            <p:cNvSpPr/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" name="Freeform 40"/>
            <p:cNvSpPr/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32" name="文本框 31"/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  <a:endParaRPr lang="zh-CN" altLang="en-US" sz="1600" spc="300" dirty="0">
              <a:solidFill>
                <a:schemeClr val="accent1">
                  <a:alpha val="25000"/>
                </a:schemeClr>
              </a:solidFill>
              <a:latin typeface="管峻楷书简体" panose="02010600010101010101" pitchFamily="2" charset="-122"/>
              <a:ea typeface="管峻楷书简体" panose="02010600010101010101" pitchFamily="2" charset="-122"/>
            </a:endParaRPr>
          </a:p>
        </p:txBody>
      </p:sp>
      <p:sp>
        <p:nvSpPr>
          <p:cNvPr id="79" name="矩形: 圆角 78"/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0" name="组合 79"/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1" name="椭圆 80"/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3" name="Freeform 7"/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9"/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10"/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11"/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12"/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13"/>
              <p:cNvSpPr/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14"/>
              <p:cNvSpPr/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15"/>
              <p:cNvSpPr/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16"/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17"/>
              <p:cNvSpPr/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18"/>
              <p:cNvSpPr/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19"/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20"/>
              <p:cNvSpPr/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21"/>
              <p:cNvSpPr/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22"/>
              <p:cNvSpPr/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23"/>
              <p:cNvSpPr/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24"/>
              <p:cNvSpPr/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5"/>
              <p:cNvSpPr/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6"/>
              <p:cNvSpPr/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27"/>
              <p:cNvSpPr/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28"/>
              <p:cNvSpPr/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29"/>
              <p:cNvSpPr/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30"/>
              <p:cNvSpPr/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31"/>
              <p:cNvSpPr/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32"/>
              <p:cNvSpPr/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33"/>
              <p:cNvSpPr/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34"/>
              <p:cNvSpPr/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46"/>
              <p:cNvSpPr/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47"/>
              <p:cNvSpPr/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48"/>
              <p:cNvSpPr/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49"/>
              <p:cNvSpPr/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50"/>
              <p:cNvSpPr/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51"/>
              <p:cNvSpPr/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52"/>
              <p:cNvSpPr/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53"/>
              <p:cNvSpPr/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54"/>
              <p:cNvSpPr/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55"/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56"/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57"/>
              <p:cNvSpPr/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58"/>
              <p:cNvSpPr/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23" name="文本占位符 65"/>
          <p:cNvSpPr>
            <a:spLocks noGrp="1"/>
          </p:cNvSpPr>
          <p:nvPr>
            <p:ph type="body" idx="14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人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" name="Freeform 31"/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" name="Freeform 33"/>
            <p:cNvSpPr/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" name="Freeform 35"/>
            <p:cNvSpPr/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" name="Freeform 36"/>
            <p:cNvSpPr/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" name="Freeform 38"/>
            <p:cNvSpPr/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" name="Freeform 39"/>
            <p:cNvSpPr/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3" name="Freeform 40"/>
            <p:cNvSpPr/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: 圆角 5"/>
          <p:cNvSpPr/>
          <p:nvPr userDrawn="1"/>
        </p:nvSpPr>
        <p:spPr>
          <a:xfrm>
            <a:off x="689270" y="1262131"/>
            <a:ext cx="10842684" cy="2286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 userDrawn="1"/>
        </p:nvSpPr>
        <p:spPr>
          <a:xfrm>
            <a:off x="689270" y="3726269"/>
            <a:ext cx="10842684" cy="2286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819151" y="1376166"/>
            <a:ext cx="2052066" cy="2052834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16"/>
          <p:cNvSpPr>
            <a:spLocks noGrp="1"/>
          </p:cNvSpPr>
          <p:nvPr>
            <p:ph type="pic" sz="quarter" idx="14"/>
          </p:nvPr>
        </p:nvSpPr>
        <p:spPr>
          <a:xfrm flipH="1">
            <a:off x="9344050" y="3851644"/>
            <a:ext cx="2052066" cy="2052834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  <a:endParaRPr lang="zh-CN" altLang="en-US" sz="1600" spc="300" dirty="0">
              <a:solidFill>
                <a:schemeClr val="accent1">
                  <a:alpha val="25000"/>
                </a:schemeClr>
              </a:solidFill>
              <a:latin typeface="管峻楷书简体" panose="02010600010101010101" pitchFamily="2" charset="-122"/>
              <a:ea typeface="管峻楷书简体" panose="02010600010101010101" pitchFamily="2" charset="-122"/>
            </a:endParaRPr>
          </a:p>
        </p:txBody>
      </p:sp>
      <p:sp>
        <p:nvSpPr>
          <p:cNvPr id="81" name="矩形: 圆角 80"/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/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3" name="椭圆 82"/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5" name="Freeform 7"/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9"/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10"/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11"/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12"/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13"/>
              <p:cNvSpPr/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14"/>
              <p:cNvSpPr/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15"/>
              <p:cNvSpPr/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16"/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17"/>
              <p:cNvSpPr/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18"/>
              <p:cNvSpPr/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19"/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20"/>
              <p:cNvSpPr/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21"/>
              <p:cNvSpPr/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22"/>
              <p:cNvSpPr/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3"/>
              <p:cNvSpPr/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4"/>
              <p:cNvSpPr/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25"/>
              <p:cNvSpPr/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26"/>
              <p:cNvSpPr/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27"/>
              <p:cNvSpPr/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28"/>
              <p:cNvSpPr/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29"/>
              <p:cNvSpPr/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30"/>
              <p:cNvSpPr/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31"/>
              <p:cNvSpPr/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32"/>
              <p:cNvSpPr/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33"/>
              <p:cNvSpPr/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34"/>
              <p:cNvSpPr/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46"/>
              <p:cNvSpPr/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47"/>
              <p:cNvSpPr/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48"/>
              <p:cNvSpPr/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49"/>
              <p:cNvSpPr/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50"/>
              <p:cNvSpPr/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51"/>
              <p:cNvSpPr/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52"/>
              <p:cNvSpPr/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53"/>
              <p:cNvSpPr/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54"/>
              <p:cNvSpPr/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55"/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56"/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57"/>
              <p:cNvSpPr/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58"/>
              <p:cNvSpPr/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25" name="文本占位符 65"/>
          <p:cNvSpPr>
            <a:spLocks noGrp="1"/>
          </p:cNvSpPr>
          <p:nvPr>
            <p:ph type="body" idx="15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人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Freeform 22"/>
            <p:cNvSpPr/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" name="Freeform 23"/>
            <p:cNvSpPr/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Freeform 24"/>
            <p:cNvSpPr/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Freeform 25"/>
            <p:cNvSpPr/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" name="Freeform 26"/>
            <p:cNvSpPr/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Freeform 31"/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" name="Freeform 33"/>
            <p:cNvSpPr/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" name="Freeform 35"/>
            <p:cNvSpPr/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" name="Freeform 36"/>
            <p:cNvSpPr/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" name="Freeform 38"/>
            <p:cNvSpPr/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" name="Freeform 39"/>
            <p:cNvSpPr/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" name="Freeform 40"/>
            <p:cNvSpPr/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</a:fld>
            <a:endParaRPr lang="zh-CN" altLang="en-US"/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1175646" y="1134201"/>
            <a:ext cx="2619936" cy="2620034"/>
          </a:xfrm>
          <a:custGeom>
            <a:avLst/>
            <a:gdLst>
              <a:gd name="connsiteX0" fmla="*/ 1310015 w 2619936"/>
              <a:gd name="connsiteY0" fmla="*/ 0 h 2620034"/>
              <a:gd name="connsiteX1" fmla="*/ 1310015 w 2619936"/>
              <a:gd name="connsiteY1" fmla="*/ 1311964 h 2620034"/>
              <a:gd name="connsiteX2" fmla="*/ 2619936 w 2619936"/>
              <a:gd name="connsiteY2" fmla="*/ 1311964 h 2620034"/>
              <a:gd name="connsiteX3" fmla="*/ 2613271 w 2619936"/>
              <a:gd name="connsiteY3" fmla="*/ 1443959 h 2620034"/>
              <a:gd name="connsiteX4" fmla="*/ 1310017 w 2619936"/>
              <a:gd name="connsiteY4" fmla="*/ 2620034 h 2620034"/>
              <a:gd name="connsiteX5" fmla="*/ 0 w 2619936"/>
              <a:gd name="connsiteY5" fmla="*/ 1310017 h 2620034"/>
              <a:gd name="connsiteX6" fmla="*/ 1176076 w 2619936"/>
              <a:gd name="connsiteY6" fmla="*/ 6764 h 2620034"/>
              <a:gd name="connsiteX0-1" fmla="*/ 1310015 w 2619936"/>
              <a:gd name="connsiteY0-2" fmla="*/ 1311964 h 2620034"/>
              <a:gd name="connsiteX1-3" fmla="*/ 2619936 w 2619936"/>
              <a:gd name="connsiteY1-4" fmla="*/ 1311964 h 2620034"/>
              <a:gd name="connsiteX2-5" fmla="*/ 2613271 w 2619936"/>
              <a:gd name="connsiteY2-6" fmla="*/ 1443959 h 2620034"/>
              <a:gd name="connsiteX3-7" fmla="*/ 1310017 w 2619936"/>
              <a:gd name="connsiteY3-8" fmla="*/ 2620034 h 2620034"/>
              <a:gd name="connsiteX4-9" fmla="*/ 0 w 2619936"/>
              <a:gd name="connsiteY4-10" fmla="*/ 1310017 h 2620034"/>
              <a:gd name="connsiteX5-11" fmla="*/ 1176076 w 2619936"/>
              <a:gd name="connsiteY5-12" fmla="*/ 6764 h 2620034"/>
              <a:gd name="connsiteX6-13" fmla="*/ 1310015 w 2619936"/>
              <a:gd name="connsiteY6-14" fmla="*/ 0 h 2620034"/>
              <a:gd name="connsiteX7" fmla="*/ 1401455 w 2619936"/>
              <a:gd name="connsiteY7" fmla="*/ 1403404 h 2620034"/>
              <a:gd name="connsiteX0-15" fmla="*/ 1310015 w 2619936"/>
              <a:gd name="connsiteY0-16" fmla="*/ 1311964 h 2620034"/>
              <a:gd name="connsiteX1-17" fmla="*/ 2619936 w 2619936"/>
              <a:gd name="connsiteY1-18" fmla="*/ 1311964 h 2620034"/>
              <a:gd name="connsiteX2-19" fmla="*/ 2613271 w 2619936"/>
              <a:gd name="connsiteY2-20" fmla="*/ 1443959 h 2620034"/>
              <a:gd name="connsiteX3-21" fmla="*/ 1310017 w 2619936"/>
              <a:gd name="connsiteY3-22" fmla="*/ 2620034 h 2620034"/>
              <a:gd name="connsiteX4-23" fmla="*/ 0 w 2619936"/>
              <a:gd name="connsiteY4-24" fmla="*/ 1310017 h 2620034"/>
              <a:gd name="connsiteX5-25" fmla="*/ 1176076 w 2619936"/>
              <a:gd name="connsiteY5-26" fmla="*/ 6764 h 2620034"/>
              <a:gd name="connsiteX6-27" fmla="*/ 1310015 w 2619936"/>
              <a:gd name="connsiteY6-28" fmla="*/ 0 h 2620034"/>
              <a:gd name="connsiteX0-29" fmla="*/ 2619936 w 2619936"/>
              <a:gd name="connsiteY0-30" fmla="*/ 1311964 h 2620034"/>
              <a:gd name="connsiteX1-31" fmla="*/ 2613271 w 2619936"/>
              <a:gd name="connsiteY1-32" fmla="*/ 1443959 h 2620034"/>
              <a:gd name="connsiteX2-33" fmla="*/ 1310017 w 2619936"/>
              <a:gd name="connsiteY2-34" fmla="*/ 2620034 h 2620034"/>
              <a:gd name="connsiteX3-35" fmla="*/ 0 w 2619936"/>
              <a:gd name="connsiteY3-36" fmla="*/ 1310017 h 2620034"/>
              <a:gd name="connsiteX4-37" fmla="*/ 1176076 w 2619936"/>
              <a:gd name="connsiteY4-38" fmla="*/ 6764 h 2620034"/>
              <a:gd name="connsiteX5-39" fmla="*/ 1310015 w 2619936"/>
              <a:gd name="connsiteY5-40" fmla="*/ 0 h 26200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619936" h="2620034">
                <a:moveTo>
                  <a:pt x="2619936" y="1311964"/>
                </a:moveTo>
                <a:lnTo>
                  <a:pt x="2613271" y="1443959"/>
                </a:lnTo>
                <a:cubicBezTo>
                  <a:pt x="2546185" y="2104542"/>
                  <a:pt x="1988300" y="2620034"/>
                  <a:pt x="1310017" y="2620034"/>
                </a:cubicBezTo>
                <a:cubicBezTo>
                  <a:pt x="586515" y="2620034"/>
                  <a:pt x="0" y="2033519"/>
                  <a:pt x="0" y="1310017"/>
                </a:cubicBezTo>
                <a:cubicBezTo>
                  <a:pt x="0" y="631734"/>
                  <a:pt x="515492" y="73850"/>
                  <a:pt x="1176076" y="6764"/>
                </a:cubicBezTo>
                <a:lnTo>
                  <a:pt x="1310015" y="0"/>
                </a:lnTo>
              </a:path>
            </a:pathLst>
          </a:cu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4601109" y="1129189"/>
            <a:ext cx="2619936" cy="2620034"/>
          </a:xfrm>
          <a:custGeom>
            <a:avLst/>
            <a:gdLst>
              <a:gd name="connsiteX0" fmla="*/ 1310015 w 2619936"/>
              <a:gd name="connsiteY0" fmla="*/ 0 h 2620034"/>
              <a:gd name="connsiteX1" fmla="*/ 1310015 w 2619936"/>
              <a:gd name="connsiteY1" fmla="*/ 1311964 h 2620034"/>
              <a:gd name="connsiteX2" fmla="*/ 2619936 w 2619936"/>
              <a:gd name="connsiteY2" fmla="*/ 1311964 h 2620034"/>
              <a:gd name="connsiteX3" fmla="*/ 2613271 w 2619936"/>
              <a:gd name="connsiteY3" fmla="*/ 1443959 h 2620034"/>
              <a:gd name="connsiteX4" fmla="*/ 1310017 w 2619936"/>
              <a:gd name="connsiteY4" fmla="*/ 2620034 h 2620034"/>
              <a:gd name="connsiteX5" fmla="*/ 0 w 2619936"/>
              <a:gd name="connsiteY5" fmla="*/ 1310017 h 2620034"/>
              <a:gd name="connsiteX6" fmla="*/ 1176076 w 2619936"/>
              <a:gd name="connsiteY6" fmla="*/ 6764 h 2620034"/>
              <a:gd name="connsiteX0-1" fmla="*/ 1310015 w 2619936"/>
              <a:gd name="connsiteY0-2" fmla="*/ 1311964 h 2620034"/>
              <a:gd name="connsiteX1-3" fmla="*/ 2619936 w 2619936"/>
              <a:gd name="connsiteY1-4" fmla="*/ 1311964 h 2620034"/>
              <a:gd name="connsiteX2-5" fmla="*/ 2613271 w 2619936"/>
              <a:gd name="connsiteY2-6" fmla="*/ 1443959 h 2620034"/>
              <a:gd name="connsiteX3-7" fmla="*/ 1310017 w 2619936"/>
              <a:gd name="connsiteY3-8" fmla="*/ 2620034 h 2620034"/>
              <a:gd name="connsiteX4-9" fmla="*/ 0 w 2619936"/>
              <a:gd name="connsiteY4-10" fmla="*/ 1310017 h 2620034"/>
              <a:gd name="connsiteX5-11" fmla="*/ 1176076 w 2619936"/>
              <a:gd name="connsiteY5-12" fmla="*/ 6764 h 2620034"/>
              <a:gd name="connsiteX6-13" fmla="*/ 1310015 w 2619936"/>
              <a:gd name="connsiteY6-14" fmla="*/ 0 h 2620034"/>
              <a:gd name="connsiteX7" fmla="*/ 1401455 w 2619936"/>
              <a:gd name="connsiteY7" fmla="*/ 1403404 h 2620034"/>
              <a:gd name="connsiteX0-15" fmla="*/ 1310015 w 2619936"/>
              <a:gd name="connsiteY0-16" fmla="*/ 1311964 h 2620034"/>
              <a:gd name="connsiteX1-17" fmla="*/ 2619936 w 2619936"/>
              <a:gd name="connsiteY1-18" fmla="*/ 1311964 h 2620034"/>
              <a:gd name="connsiteX2-19" fmla="*/ 2613271 w 2619936"/>
              <a:gd name="connsiteY2-20" fmla="*/ 1443959 h 2620034"/>
              <a:gd name="connsiteX3-21" fmla="*/ 1310017 w 2619936"/>
              <a:gd name="connsiteY3-22" fmla="*/ 2620034 h 2620034"/>
              <a:gd name="connsiteX4-23" fmla="*/ 0 w 2619936"/>
              <a:gd name="connsiteY4-24" fmla="*/ 1310017 h 2620034"/>
              <a:gd name="connsiteX5-25" fmla="*/ 1176076 w 2619936"/>
              <a:gd name="connsiteY5-26" fmla="*/ 6764 h 2620034"/>
              <a:gd name="connsiteX6-27" fmla="*/ 1310015 w 2619936"/>
              <a:gd name="connsiteY6-28" fmla="*/ 0 h 2620034"/>
              <a:gd name="connsiteX0-29" fmla="*/ 2619936 w 2619936"/>
              <a:gd name="connsiteY0-30" fmla="*/ 1311964 h 2620034"/>
              <a:gd name="connsiteX1-31" fmla="*/ 2613271 w 2619936"/>
              <a:gd name="connsiteY1-32" fmla="*/ 1443959 h 2620034"/>
              <a:gd name="connsiteX2-33" fmla="*/ 1310017 w 2619936"/>
              <a:gd name="connsiteY2-34" fmla="*/ 2620034 h 2620034"/>
              <a:gd name="connsiteX3-35" fmla="*/ 0 w 2619936"/>
              <a:gd name="connsiteY3-36" fmla="*/ 1310017 h 2620034"/>
              <a:gd name="connsiteX4-37" fmla="*/ 1176076 w 2619936"/>
              <a:gd name="connsiteY4-38" fmla="*/ 6764 h 2620034"/>
              <a:gd name="connsiteX5-39" fmla="*/ 1310015 w 2619936"/>
              <a:gd name="connsiteY5-40" fmla="*/ 0 h 26200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619936" h="2620034">
                <a:moveTo>
                  <a:pt x="2619936" y="1311964"/>
                </a:moveTo>
                <a:lnTo>
                  <a:pt x="2613271" y="1443959"/>
                </a:lnTo>
                <a:cubicBezTo>
                  <a:pt x="2546185" y="2104542"/>
                  <a:pt x="1988300" y="2620034"/>
                  <a:pt x="1310017" y="2620034"/>
                </a:cubicBezTo>
                <a:cubicBezTo>
                  <a:pt x="586515" y="2620034"/>
                  <a:pt x="0" y="2033519"/>
                  <a:pt x="0" y="1310017"/>
                </a:cubicBezTo>
                <a:cubicBezTo>
                  <a:pt x="0" y="631734"/>
                  <a:pt x="515492" y="73850"/>
                  <a:pt x="1176076" y="6764"/>
                </a:cubicBezTo>
                <a:lnTo>
                  <a:pt x="131001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8026573" y="1129189"/>
            <a:ext cx="2619936" cy="2620034"/>
          </a:xfrm>
          <a:custGeom>
            <a:avLst/>
            <a:gdLst>
              <a:gd name="connsiteX0" fmla="*/ 1310015 w 2619936"/>
              <a:gd name="connsiteY0" fmla="*/ 0 h 2620034"/>
              <a:gd name="connsiteX1" fmla="*/ 1310015 w 2619936"/>
              <a:gd name="connsiteY1" fmla="*/ 1311964 h 2620034"/>
              <a:gd name="connsiteX2" fmla="*/ 2619936 w 2619936"/>
              <a:gd name="connsiteY2" fmla="*/ 1311964 h 2620034"/>
              <a:gd name="connsiteX3" fmla="*/ 2613271 w 2619936"/>
              <a:gd name="connsiteY3" fmla="*/ 1443959 h 2620034"/>
              <a:gd name="connsiteX4" fmla="*/ 1310017 w 2619936"/>
              <a:gd name="connsiteY4" fmla="*/ 2620034 h 2620034"/>
              <a:gd name="connsiteX5" fmla="*/ 0 w 2619936"/>
              <a:gd name="connsiteY5" fmla="*/ 1310017 h 2620034"/>
              <a:gd name="connsiteX6" fmla="*/ 1176076 w 2619936"/>
              <a:gd name="connsiteY6" fmla="*/ 6764 h 2620034"/>
              <a:gd name="connsiteX0-1" fmla="*/ 1310015 w 2619936"/>
              <a:gd name="connsiteY0-2" fmla="*/ 1311964 h 2620034"/>
              <a:gd name="connsiteX1-3" fmla="*/ 2619936 w 2619936"/>
              <a:gd name="connsiteY1-4" fmla="*/ 1311964 h 2620034"/>
              <a:gd name="connsiteX2-5" fmla="*/ 2613271 w 2619936"/>
              <a:gd name="connsiteY2-6" fmla="*/ 1443959 h 2620034"/>
              <a:gd name="connsiteX3-7" fmla="*/ 1310017 w 2619936"/>
              <a:gd name="connsiteY3-8" fmla="*/ 2620034 h 2620034"/>
              <a:gd name="connsiteX4-9" fmla="*/ 0 w 2619936"/>
              <a:gd name="connsiteY4-10" fmla="*/ 1310017 h 2620034"/>
              <a:gd name="connsiteX5-11" fmla="*/ 1176076 w 2619936"/>
              <a:gd name="connsiteY5-12" fmla="*/ 6764 h 2620034"/>
              <a:gd name="connsiteX6-13" fmla="*/ 1310015 w 2619936"/>
              <a:gd name="connsiteY6-14" fmla="*/ 0 h 2620034"/>
              <a:gd name="connsiteX7" fmla="*/ 1401455 w 2619936"/>
              <a:gd name="connsiteY7" fmla="*/ 1403404 h 2620034"/>
              <a:gd name="connsiteX0-15" fmla="*/ 1310015 w 2619936"/>
              <a:gd name="connsiteY0-16" fmla="*/ 1311964 h 2620034"/>
              <a:gd name="connsiteX1-17" fmla="*/ 2619936 w 2619936"/>
              <a:gd name="connsiteY1-18" fmla="*/ 1311964 h 2620034"/>
              <a:gd name="connsiteX2-19" fmla="*/ 2613271 w 2619936"/>
              <a:gd name="connsiteY2-20" fmla="*/ 1443959 h 2620034"/>
              <a:gd name="connsiteX3-21" fmla="*/ 1310017 w 2619936"/>
              <a:gd name="connsiteY3-22" fmla="*/ 2620034 h 2620034"/>
              <a:gd name="connsiteX4-23" fmla="*/ 0 w 2619936"/>
              <a:gd name="connsiteY4-24" fmla="*/ 1310017 h 2620034"/>
              <a:gd name="connsiteX5-25" fmla="*/ 1176076 w 2619936"/>
              <a:gd name="connsiteY5-26" fmla="*/ 6764 h 2620034"/>
              <a:gd name="connsiteX6-27" fmla="*/ 1310015 w 2619936"/>
              <a:gd name="connsiteY6-28" fmla="*/ 0 h 2620034"/>
              <a:gd name="connsiteX0-29" fmla="*/ 2619936 w 2619936"/>
              <a:gd name="connsiteY0-30" fmla="*/ 1311964 h 2620034"/>
              <a:gd name="connsiteX1-31" fmla="*/ 2613271 w 2619936"/>
              <a:gd name="connsiteY1-32" fmla="*/ 1443959 h 2620034"/>
              <a:gd name="connsiteX2-33" fmla="*/ 1310017 w 2619936"/>
              <a:gd name="connsiteY2-34" fmla="*/ 2620034 h 2620034"/>
              <a:gd name="connsiteX3-35" fmla="*/ 0 w 2619936"/>
              <a:gd name="connsiteY3-36" fmla="*/ 1310017 h 2620034"/>
              <a:gd name="connsiteX4-37" fmla="*/ 1176076 w 2619936"/>
              <a:gd name="connsiteY4-38" fmla="*/ 6764 h 2620034"/>
              <a:gd name="connsiteX5-39" fmla="*/ 1310015 w 2619936"/>
              <a:gd name="connsiteY5-40" fmla="*/ 0 h 26200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619936" h="2620034">
                <a:moveTo>
                  <a:pt x="2619936" y="1311964"/>
                </a:moveTo>
                <a:lnTo>
                  <a:pt x="2613271" y="1443959"/>
                </a:lnTo>
                <a:cubicBezTo>
                  <a:pt x="2546185" y="2104542"/>
                  <a:pt x="1988300" y="2620034"/>
                  <a:pt x="1310017" y="2620034"/>
                </a:cubicBezTo>
                <a:cubicBezTo>
                  <a:pt x="586515" y="2620034"/>
                  <a:pt x="0" y="2033519"/>
                  <a:pt x="0" y="1310017"/>
                </a:cubicBezTo>
                <a:cubicBezTo>
                  <a:pt x="0" y="631734"/>
                  <a:pt x="515492" y="73850"/>
                  <a:pt x="1176076" y="6764"/>
                </a:cubicBezTo>
                <a:lnTo>
                  <a:pt x="131001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3746818" y="2390442"/>
            <a:ext cx="97528" cy="975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/>
          <p:cNvSpPr/>
          <p:nvPr userDrawn="1"/>
        </p:nvSpPr>
        <p:spPr>
          <a:xfrm>
            <a:off x="7241893" y="2390442"/>
            <a:ext cx="97528" cy="975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椭圆 13"/>
          <p:cNvSpPr/>
          <p:nvPr userDrawn="1"/>
        </p:nvSpPr>
        <p:spPr>
          <a:xfrm>
            <a:off x="10597745" y="2390442"/>
            <a:ext cx="97528" cy="975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1315435" y="1283230"/>
            <a:ext cx="2318937" cy="2319805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4745356" y="1283230"/>
            <a:ext cx="2318937" cy="2319805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5"/>
          </p:nvPr>
        </p:nvSpPr>
        <p:spPr>
          <a:xfrm>
            <a:off x="8175278" y="1283230"/>
            <a:ext cx="2318937" cy="2319805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3" name="文本框 32"/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  <a:endParaRPr lang="zh-CN" altLang="en-US" sz="1600" spc="300" dirty="0">
              <a:solidFill>
                <a:schemeClr val="accent1">
                  <a:alpha val="25000"/>
                </a:schemeClr>
              </a:solidFill>
              <a:latin typeface="管峻楷书简体" panose="02010600010101010101" pitchFamily="2" charset="-122"/>
              <a:ea typeface="管峻楷书简体" panose="02010600010101010101" pitchFamily="2" charset="-122"/>
            </a:endParaRPr>
          </a:p>
        </p:txBody>
      </p:sp>
      <p:sp>
        <p:nvSpPr>
          <p:cNvPr id="80" name="矩形: 圆角 79"/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1" name="组合 80"/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2" name="椭圆 81"/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4" name="Freeform 7"/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9"/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10"/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11"/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12"/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13"/>
              <p:cNvSpPr/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14"/>
              <p:cNvSpPr/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15"/>
              <p:cNvSpPr/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16"/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17"/>
              <p:cNvSpPr/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18"/>
              <p:cNvSpPr/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19"/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20"/>
              <p:cNvSpPr/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21"/>
              <p:cNvSpPr/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22"/>
              <p:cNvSpPr/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23"/>
              <p:cNvSpPr/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4"/>
              <p:cNvSpPr/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5"/>
              <p:cNvSpPr/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26"/>
              <p:cNvSpPr/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27"/>
              <p:cNvSpPr/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28"/>
              <p:cNvSpPr/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29"/>
              <p:cNvSpPr/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30"/>
              <p:cNvSpPr/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31"/>
              <p:cNvSpPr/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32"/>
              <p:cNvSpPr/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33"/>
              <p:cNvSpPr/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34"/>
              <p:cNvSpPr/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46"/>
              <p:cNvSpPr/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47"/>
              <p:cNvSpPr/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48"/>
              <p:cNvSpPr/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49"/>
              <p:cNvSpPr/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50"/>
              <p:cNvSpPr/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51"/>
              <p:cNvSpPr/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52"/>
              <p:cNvSpPr/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53"/>
              <p:cNvSpPr/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54"/>
              <p:cNvSpPr/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55"/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56"/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57"/>
              <p:cNvSpPr/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58"/>
              <p:cNvSpPr/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24" name="文本占位符 65"/>
          <p:cNvSpPr>
            <a:spLocks noGrp="1"/>
          </p:cNvSpPr>
          <p:nvPr>
            <p:ph type="body" idx="16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多人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8" name="Freeform 19"/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" name="Freeform 20"/>
            <p:cNvSpPr/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" name="Freeform 22"/>
            <p:cNvSpPr/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" name="Freeform 23"/>
            <p:cNvSpPr/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" name="Freeform 24"/>
            <p:cNvSpPr/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3" name="Freeform 25"/>
            <p:cNvSpPr/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" name="Freeform 26"/>
            <p:cNvSpPr/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6" name="Freeform 33"/>
            <p:cNvSpPr/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0" name="Freeform 39"/>
            <p:cNvSpPr/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3" name="泪滴形 22"/>
          <p:cNvSpPr/>
          <p:nvPr userDrawn="1"/>
        </p:nvSpPr>
        <p:spPr>
          <a:xfrm flipH="1" flipV="1">
            <a:off x="6231956" y="1325419"/>
            <a:ext cx="2284692" cy="2284692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泪滴形 23"/>
          <p:cNvSpPr/>
          <p:nvPr userDrawn="1"/>
        </p:nvSpPr>
        <p:spPr>
          <a:xfrm flipV="1">
            <a:off x="3836026" y="1325419"/>
            <a:ext cx="2284691" cy="2284691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泪滴形 20"/>
          <p:cNvSpPr/>
          <p:nvPr userDrawn="1"/>
        </p:nvSpPr>
        <p:spPr>
          <a:xfrm flipH="1">
            <a:off x="6231956" y="3712424"/>
            <a:ext cx="2284692" cy="2284692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泪滴形 18"/>
          <p:cNvSpPr/>
          <p:nvPr userDrawn="1"/>
        </p:nvSpPr>
        <p:spPr>
          <a:xfrm>
            <a:off x="3836024" y="3712424"/>
            <a:ext cx="2284693" cy="2284693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</a:fld>
            <a:endParaRPr lang="zh-CN" altLang="en-US"/>
          </a:p>
        </p:txBody>
      </p:sp>
      <p:sp>
        <p:nvSpPr>
          <p:cNvPr id="20" name="图片占位符 16"/>
          <p:cNvSpPr>
            <a:spLocks noGrp="1"/>
          </p:cNvSpPr>
          <p:nvPr>
            <p:ph type="pic" sz="quarter" idx="13"/>
          </p:nvPr>
        </p:nvSpPr>
        <p:spPr>
          <a:xfrm flipH="1">
            <a:off x="3921679" y="3817073"/>
            <a:ext cx="2082882" cy="2083662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2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6337011" y="3817073"/>
            <a:ext cx="2082881" cy="2083661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图片占位符 16"/>
          <p:cNvSpPr>
            <a:spLocks noGrp="1"/>
          </p:cNvSpPr>
          <p:nvPr>
            <p:ph type="pic" sz="quarter" idx="15"/>
          </p:nvPr>
        </p:nvSpPr>
        <p:spPr>
          <a:xfrm flipH="1">
            <a:off x="3921681" y="1428875"/>
            <a:ext cx="2082880" cy="2083660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6" name="图片占位符 16"/>
          <p:cNvSpPr>
            <a:spLocks noGrp="1"/>
          </p:cNvSpPr>
          <p:nvPr>
            <p:ph type="pic" sz="quarter" idx="16"/>
          </p:nvPr>
        </p:nvSpPr>
        <p:spPr>
          <a:xfrm>
            <a:off x="6337011" y="1428873"/>
            <a:ext cx="2082881" cy="2083661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2" name="文本框 41"/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  <a:endParaRPr lang="zh-CN" altLang="en-US" sz="1600" spc="300" dirty="0">
              <a:solidFill>
                <a:schemeClr val="accent1">
                  <a:alpha val="25000"/>
                </a:schemeClr>
              </a:solidFill>
              <a:latin typeface="管峻楷书简体" panose="02010600010101010101" pitchFamily="2" charset="-122"/>
              <a:ea typeface="管峻楷书简体" panose="02010600010101010101" pitchFamily="2" charset="-122"/>
            </a:endParaRPr>
          </a:p>
        </p:txBody>
      </p:sp>
      <p:sp>
        <p:nvSpPr>
          <p:cNvPr id="89" name="矩形: 圆角 88"/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91" name="椭圆 90"/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93" name="Freeform 7"/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9"/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10"/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11"/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12"/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13"/>
              <p:cNvSpPr/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14"/>
              <p:cNvSpPr/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15"/>
              <p:cNvSpPr/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16"/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17"/>
              <p:cNvSpPr/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18"/>
              <p:cNvSpPr/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19"/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20"/>
              <p:cNvSpPr/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21"/>
              <p:cNvSpPr/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22"/>
              <p:cNvSpPr/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23"/>
              <p:cNvSpPr/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24"/>
              <p:cNvSpPr/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25"/>
              <p:cNvSpPr/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26"/>
              <p:cNvSpPr/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27"/>
              <p:cNvSpPr/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28"/>
              <p:cNvSpPr/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29"/>
              <p:cNvSpPr/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30"/>
              <p:cNvSpPr/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31"/>
              <p:cNvSpPr/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32"/>
              <p:cNvSpPr/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33"/>
              <p:cNvSpPr/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34"/>
              <p:cNvSpPr/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46"/>
              <p:cNvSpPr/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47"/>
              <p:cNvSpPr/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48"/>
              <p:cNvSpPr/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49"/>
              <p:cNvSpPr/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50"/>
              <p:cNvSpPr/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51"/>
              <p:cNvSpPr/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52"/>
              <p:cNvSpPr/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53"/>
              <p:cNvSpPr/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54"/>
              <p:cNvSpPr/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55"/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56"/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57"/>
              <p:cNvSpPr/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58"/>
              <p:cNvSpPr/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33" name="文本占位符 65"/>
          <p:cNvSpPr>
            <a:spLocks noGrp="1"/>
          </p:cNvSpPr>
          <p:nvPr>
            <p:ph type="body" idx="17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手机样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4712208" y="1425576"/>
            <a:ext cx="2761487" cy="5432425"/>
          </a:xfrm>
          <a:custGeom>
            <a:avLst/>
            <a:gdLst>
              <a:gd name="connsiteX0" fmla="*/ 226557 w 2727960"/>
              <a:gd name="connsiteY0" fmla="*/ 0 h 5432425"/>
              <a:gd name="connsiteX1" fmla="*/ 2501403 w 2727960"/>
              <a:gd name="connsiteY1" fmla="*/ 0 h 5432425"/>
              <a:gd name="connsiteX2" fmla="*/ 2727960 w 2727960"/>
              <a:gd name="connsiteY2" fmla="*/ 226557 h 5432425"/>
              <a:gd name="connsiteX3" fmla="*/ 2727960 w 2727960"/>
              <a:gd name="connsiteY3" fmla="*/ 5432425 h 5432425"/>
              <a:gd name="connsiteX4" fmla="*/ 0 w 2727960"/>
              <a:gd name="connsiteY4" fmla="*/ 5432425 h 5432425"/>
              <a:gd name="connsiteX5" fmla="*/ 0 w 2727960"/>
              <a:gd name="connsiteY5" fmla="*/ 226557 h 5432425"/>
              <a:gd name="connsiteX6" fmla="*/ 226557 w 2727960"/>
              <a:gd name="connsiteY6" fmla="*/ 0 h 543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7960" h="5432425">
                <a:moveTo>
                  <a:pt x="226557" y="0"/>
                </a:moveTo>
                <a:lnTo>
                  <a:pt x="2501403" y="0"/>
                </a:lnTo>
                <a:cubicBezTo>
                  <a:pt x="2626527" y="0"/>
                  <a:pt x="2727960" y="101433"/>
                  <a:pt x="2727960" y="226557"/>
                </a:cubicBezTo>
                <a:lnTo>
                  <a:pt x="2727960" y="5432425"/>
                </a:lnTo>
                <a:lnTo>
                  <a:pt x="0" y="5432425"/>
                </a:lnTo>
                <a:lnTo>
                  <a:pt x="0" y="226557"/>
                </a:lnTo>
                <a:cubicBezTo>
                  <a:pt x="0" y="101433"/>
                  <a:pt x="101433" y="0"/>
                  <a:pt x="2265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7"/>
          <a:stretch>
            <a:fillRect/>
          </a:stretch>
        </p:blipFill>
        <p:spPr>
          <a:xfrm>
            <a:off x="4023982" y="970876"/>
            <a:ext cx="4144035" cy="5887124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  <a:endParaRPr lang="zh-CN" altLang="en-US" sz="1600" spc="300" dirty="0">
              <a:solidFill>
                <a:schemeClr val="accent1">
                  <a:alpha val="25000"/>
                </a:schemeClr>
              </a:solidFill>
              <a:latin typeface="管峻楷书简体" panose="02010600010101010101" pitchFamily="2" charset="-122"/>
              <a:ea typeface="管峻楷书简体" panose="02010600010101010101" pitchFamily="2" charset="-122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15" name="Freeform 19"/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Freeform 20"/>
            <p:cNvSpPr/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" name="Freeform 22"/>
            <p:cNvSpPr/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" name="Freeform 23"/>
            <p:cNvSpPr/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Freeform 24"/>
            <p:cNvSpPr/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" name="Freeform 25"/>
            <p:cNvSpPr/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Freeform 26"/>
            <p:cNvSpPr/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" name="Freeform 31"/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Freeform 33"/>
            <p:cNvSpPr/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Freeform 35"/>
            <p:cNvSpPr/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" name="Freeform 36"/>
            <p:cNvSpPr/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Freeform 38"/>
            <p:cNvSpPr/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" name="Freeform 39"/>
            <p:cNvSpPr/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" name="Freeform 40"/>
            <p:cNvSpPr/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75" name="矩形: 圆角 74"/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6" name="组合 75"/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77" name="椭圆 76"/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79" name="Freeform 7"/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9"/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10"/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11"/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12"/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13"/>
              <p:cNvSpPr/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14"/>
              <p:cNvSpPr/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15"/>
              <p:cNvSpPr/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16"/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17"/>
              <p:cNvSpPr/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18"/>
              <p:cNvSpPr/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19"/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20"/>
              <p:cNvSpPr/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21"/>
              <p:cNvSpPr/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22"/>
              <p:cNvSpPr/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23"/>
              <p:cNvSpPr/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24"/>
              <p:cNvSpPr/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25"/>
              <p:cNvSpPr/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26"/>
              <p:cNvSpPr/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27"/>
              <p:cNvSpPr/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28"/>
              <p:cNvSpPr/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9"/>
              <p:cNvSpPr/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30"/>
              <p:cNvSpPr/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31"/>
              <p:cNvSpPr/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32"/>
              <p:cNvSpPr/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33"/>
              <p:cNvSpPr/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34"/>
              <p:cNvSpPr/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46"/>
              <p:cNvSpPr/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47"/>
              <p:cNvSpPr/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48"/>
              <p:cNvSpPr/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49"/>
              <p:cNvSpPr/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50"/>
              <p:cNvSpPr/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51"/>
              <p:cNvSpPr/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52"/>
              <p:cNvSpPr/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53"/>
              <p:cNvSpPr/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54"/>
              <p:cNvSpPr/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55"/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56"/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57"/>
              <p:cNvSpPr/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58"/>
              <p:cNvSpPr/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19" name="文本占位符 65"/>
          <p:cNvSpPr>
            <a:spLocks noGrp="1"/>
          </p:cNvSpPr>
          <p:nvPr>
            <p:ph type="body" idx="13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电脑样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8" name="Freeform 19"/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" name="Freeform 20"/>
            <p:cNvSpPr/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Freeform 22"/>
            <p:cNvSpPr/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" name="Freeform 23"/>
            <p:cNvSpPr/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" name="Freeform 24"/>
            <p:cNvSpPr/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" name="Freeform 25"/>
            <p:cNvSpPr/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" name="Freeform 26"/>
            <p:cNvSpPr/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Freeform 31"/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Freeform 33"/>
            <p:cNvSpPr/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" name="Freeform 35"/>
            <p:cNvSpPr/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" name="Freeform 36"/>
            <p:cNvSpPr/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Freeform 38"/>
            <p:cNvSpPr/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" name="Freeform 39"/>
            <p:cNvSpPr/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Freeform 40"/>
            <p:cNvSpPr/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65" name="椭圆 64"/>
          <p:cNvSpPr/>
          <p:nvPr userDrawn="1"/>
        </p:nvSpPr>
        <p:spPr>
          <a:xfrm>
            <a:off x="6958403" y="5702153"/>
            <a:ext cx="2640760" cy="529481"/>
          </a:xfrm>
          <a:prstGeom prst="ellipse">
            <a:avLst/>
          </a:prstGeom>
          <a:solidFill>
            <a:schemeClr val="bg2">
              <a:lumMod val="50000"/>
              <a:alpha val="32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469" y="1494982"/>
            <a:ext cx="5799137" cy="4525085"/>
          </a:xfrm>
          <a:prstGeom prst="rect">
            <a:avLst/>
          </a:prstGeom>
        </p:spPr>
      </p:pic>
      <p:sp>
        <p:nvSpPr>
          <p:cNvPr id="23" name="图片占位符 22"/>
          <p:cNvSpPr>
            <a:spLocks noGrp="1"/>
          </p:cNvSpPr>
          <p:nvPr>
            <p:ph type="pic" sz="quarter" idx="10"/>
          </p:nvPr>
        </p:nvSpPr>
        <p:spPr>
          <a:xfrm>
            <a:off x="5575656" y="1711325"/>
            <a:ext cx="5324475" cy="30146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  <a:endParaRPr lang="zh-CN" altLang="en-US" sz="1600" spc="300" dirty="0">
              <a:solidFill>
                <a:schemeClr val="accent1">
                  <a:alpha val="25000"/>
                </a:schemeClr>
              </a:solidFill>
              <a:latin typeface="管峻楷书简体" panose="02010600010101010101" pitchFamily="2" charset="-122"/>
              <a:ea typeface="管峻楷书简体" panose="02010600010101010101" pitchFamily="2" charset="-122"/>
            </a:endParaRPr>
          </a:p>
        </p:txBody>
      </p:sp>
      <p:sp>
        <p:nvSpPr>
          <p:cNvPr id="70" name="矩形: 圆角 69"/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72" name="椭圆 71"/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74" name="Freeform 7"/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9"/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10"/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11"/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12"/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13"/>
              <p:cNvSpPr/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14"/>
              <p:cNvSpPr/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15"/>
              <p:cNvSpPr/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16"/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17"/>
              <p:cNvSpPr/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18"/>
              <p:cNvSpPr/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19"/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20"/>
              <p:cNvSpPr/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21"/>
              <p:cNvSpPr/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22"/>
              <p:cNvSpPr/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23"/>
              <p:cNvSpPr/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24"/>
              <p:cNvSpPr/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25"/>
              <p:cNvSpPr/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26"/>
              <p:cNvSpPr/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27"/>
              <p:cNvSpPr/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28"/>
              <p:cNvSpPr/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29"/>
              <p:cNvSpPr/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30"/>
              <p:cNvSpPr/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31"/>
              <p:cNvSpPr/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32"/>
              <p:cNvSpPr/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33"/>
              <p:cNvSpPr/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34"/>
              <p:cNvSpPr/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46"/>
              <p:cNvSpPr/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47"/>
              <p:cNvSpPr/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48"/>
              <p:cNvSpPr/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49"/>
              <p:cNvSpPr/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50"/>
              <p:cNvSpPr/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51"/>
              <p:cNvSpPr/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52"/>
              <p:cNvSpPr/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53"/>
              <p:cNvSpPr/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54"/>
              <p:cNvSpPr/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55"/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56"/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57"/>
              <p:cNvSpPr/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58"/>
              <p:cNvSpPr/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14" name="文本占位符 65"/>
          <p:cNvSpPr>
            <a:spLocks noGrp="1"/>
          </p:cNvSpPr>
          <p:nvPr>
            <p:ph type="body" idx="13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音乐播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</a:fld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7989570" y="2431013"/>
            <a:ext cx="2595932" cy="2595932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11" name="椭圆 10"/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13" name="Freeform 7"/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9"/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0"/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1"/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2"/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3"/>
              <p:cNvSpPr/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4"/>
              <p:cNvSpPr/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5"/>
              <p:cNvSpPr/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16"/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7"/>
              <p:cNvSpPr/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18"/>
              <p:cNvSpPr/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19"/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0"/>
              <p:cNvSpPr/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1"/>
              <p:cNvSpPr/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2"/>
              <p:cNvSpPr/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3"/>
              <p:cNvSpPr/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4"/>
              <p:cNvSpPr/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5"/>
              <p:cNvSpPr/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6"/>
              <p:cNvSpPr/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7"/>
              <p:cNvSpPr/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8"/>
              <p:cNvSpPr/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29"/>
              <p:cNvSpPr/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30"/>
              <p:cNvSpPr/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31"/>
              <p:cNvSpPr/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32"/>
              <p:cNvSpPr/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33"/>
              <p:cNvSpPr/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4"/>
              <p:cNvSpPr/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46"/>
              <p:cNvSpPr/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47"/>
              <p:cNvSpPr/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48"/>
              <p:cNvSpPr/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49"/>
              <p:cNvSpPr/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50"/>
              <p:cNvSpPr/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51"/>
              <p:cNvSpPr/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52"/>
              <p:cNvSpPr/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53"/>
              <p:cNvSpPr/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54"/>
              <p:cNvSpPr/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55"/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56"/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57"/>
              <p:cNvSpPr/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58"/>
              <p:cNvSpPr/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3" name="文本占位符 65"/>
          <p:cNvSpPr>
            <a:spLocks noGrp="1"/>
          </p:cNvSpPr>
          <p:nvPr>
            <p:ph type="body" idx="14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  <a:endParaRPr lang="zh-CN" altLang="en-US" dirty="0"/>
          </a:p>
        </p:txBody>
      </p:sp>
      <p:sp>
        <p:nvSpPr>
          <p:cNvPr id="54" name="文本框 53"/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  <a:endParaRPr lang="zh-CN" altLang="en-US" sz="1600" spc="300" dirty="0">
              <a:solidFill>
                <a:schemeClr val="accent1">
                  <a:alpha val="25000"/>
                </a:schemeClr>
              </a:solidFill>
              <a:latin typeface="管峻楷书简体" panose="02010600010101010101" pitchFamily="2" charset="-122"/>
              <a:ea typeface="管峻楷书简体" panose="02010600010101010101" pitchFamily="2" charset="-122"/>
            </a:endParaRPr>
          </a:p>
        </p:txBody>
      </p:sp>
      <p:grpSp>
        <p:nvGrpSpPr>
          <p:cNvPr id="55" name="组合 54"/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56" name="Freeform 19"/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Freeform 20"/>
            <p:cNvSpPr/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8" name="Freeform 22"/>
            <p:cNvSpPr/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9" name="Freeform 23"/>
            <p:cNvSpPr/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0" name="Freeform 24"/>
            <p:cNvSpPr/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1" name="Freeform 25"/>
            <p:cNvSpPr/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2" name="Freeform 26"/>
            <p:cNvSpPr/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3" name="Freeform 31"/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4" name="Freeform 33"/>
            <p:cNvSpPr/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5" name="Freeform 35"/>
            <p:cNvSpPr/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6" name="Freeform 36"/>
            <p:cNvSpPr/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7" name="Freeform 38"/>
            <p:cNvSpPr/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8" name="Freeform 39"/>
            <p:cNvSpPr/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9" name="Freeform 40"/>
            <p:cNvSpPr/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7" name="Freeform 19"/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" name="Freeform 20"/>
            <p:cNvSpPr/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" name="Freeform 22"/>
            <p:cNvSpPr/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Freeform 23"/>
            <p:cNvSpPr/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" name="Freeform 24"/>
            <p:cNvSpPr/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" name="Freeform 25"/>
            <p:cNvSpPr/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" name="Freeform 26"/>
            <p:cNvSpPr/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" name="Freeform 31"/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Freeform 33"/>
            <p:cNvSpPr/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Freeform 35"/>
            <p:cNvSpPr/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" name="Freeform 36"/>
            <p:cNvSpPr/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" name="Freeform 38"/>
            <p:cNvSpPr/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Freeform 39"/>
            <p:cNvSpPr/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" name="Freeform 40"/>
            <p:cNvSpPr/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1" name="文本框 20"/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  <a:endParaRPr lang="zh-CN" altLang="en-US" sz="1600" spc="300" dirty="0">
              <a:solidFill>
                <a:schemeClr val="accent1">
                  <a:alpha val="25000"/>
                </a:schemeClr>
              </a:solidFill>
              <a:latin typeface="管峻楷书简体" panose="02010600010101010101" pitchFamily="2" charset="-122"/>
              <a:ea typeface="管峻楷书简体" panose="02010600010101010101" pitchFamily="2" charset="-122"/>
            </a:endParaRPr>
          </a:p>
        </p:txBody>
      </p:sp>
      <p:sp>
        <p:nvSpPr>
          <p:cNvPr id="23" name="矩形: 圆角 22"/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25" name="椭圆 24"/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27" name="Freeform 7"/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9"/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10"/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11"/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12"/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13"/>
              <p:cNvSpPr/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14"/>
              <p:cNvSpPr/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15"/>
              <p:cNvSpPr/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16"/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17"/>
              <p:cNvSpPr/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18"/>
              <p:cNvSpPr/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19"/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0"/>
              <p:cNvSpPr/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1"/>
              <p:cNvSpPr/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22"/>
              <p:cNvSpPr/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3"/>
              <p:cNvSpPr/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24"/>
              <p:cNvSpPr/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25"/>
              <p:cNvSpPr/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26"/>
              <p:cNvSpPr/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27"/>
              <p:cNvSpPr/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28"/>
              <p:cNvSpPr/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9"/>
              <p:cNvSpPr/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30"/>
              <p:cNvSpPr/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31"/>
              <p:cNvSpPr/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32"/>
              <p:cNvSpPr/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33"/>
              <p:cNvSpPr/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34"/>
              <p:cNvSpPr/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46"/>
              <p:cNvSpPr/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47"/>
              <p:cNvSpPr/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48"/>
              <p:cNvSpPr/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49"/>
              <p:cNvSpPr/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50"/>
              <p:cNvSpPr/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51"/>
              <p:cNvSpPr/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52"/>
              <p:cNvSpPr/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53"/>
              <p:cNvSpPr/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54"/>
              <p:cNvSpPr/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55"/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56"/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57"/>
              <p:cNvSpPr/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58"/>
              <p:cNvSpPr/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7" name="文本占位符 65"/>
          <p:cNvSpPr>
            <a:spLocks noGrp="1"/>
          </p:cNvSpPr>
          <p:nvPr userDrawn="1">
            <p:ph type="body" idx="13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97285" cy="6858000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19" name="组合 18"/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" name="Freeform 31"/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" name="Freeform 33"/>
            <p:cNvSpPr/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" name="Freeform 35"/>
            <p:cNvSpPr/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" name="Freeform 36"/>
            <p:cNvSpPr/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" name="Freeform 38"/>
            <p:cNvSpPr/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" name="Freeform 39"/>
            <p:cNvSpPr/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3" name="Freeform 40"/>
            <p:cNvSpPr/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056063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张长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" name="Freeform 20"/>
            <p:cNvSpPr/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Freeform 22"/>
            <p:cNvSpPr/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" name="Freeform 23"/>
            <p:cNvSpPr/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" name="Freeform 24"/>
            <p:cNvSpPr/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" name="Freeform 25"/>
            <p:cNvSpPr/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" name="Freeform 26"/>
            <p:cNvSpPr/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" name="Freeform 33"/>
            <p:cNvSpPr/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3" name="Freeform 35"/>
            <p:cNvSpPr/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" name="Freeform 36"/>
            <p:cNvSpPr/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5" name="Freeform 38"/>
            <p:cNvSpPr/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6" name="Freeform 39"/>
            <p:cNvSpPr/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7" name="Freeform 40"/>
            <p:cNvSpPr/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</a:fld>
            <a:endParaRPr lang="zh-CN" altLang="en-US"/>
          </a:p>
        </p:txBody>
      </p:sp>
      <p:sp>
        <p:nvSpPr>
          <p:cNvPr id="23" name="图片占位符 22"/>
          <p:cNvSpPr>
            <a:spLocks noGrp="1"/>
          </p:cNvSpPr>
          <p:nvPr>
            <p:ph type="pic" sz="quarter" idx="13"/>
          </p:nvPr>
        </p:nvSpPr>
        <p:spPr>
          <a:xfrm>
            <a:off x="660400" y="1130300"/>
            <a:ext cx="10858500" cy="28178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9" name="文本框 128"/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  <a:endParaRPr lang="zh-CN" altLang="en-US" sz="1600" spc="300" dirty="0">
              <a:solidFill>
                <a:schemeClr val="accent1">
                  <a:alpha val="25000"/>
                </a:schemeClr>
              </a:solidFill>
              <a:latin typeface="管峻楷书简体" panose="02010600010101010101" pitchFamily="2" charset="-122"/>
              <a:ea typeface="管峻楷书简体" panose="02010600010101010101" pitchFamily="2" charset="-122"/>
            </a:endParaRPr>
          </a:p>
        </p:txBody>
      </p:sp>
      <p:sp>
        <p:nvSpPr>
          <p:cNvPr id="67" name="矩形: 圆角 66"/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组合 67"/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69" name="椭圆 68"/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71" name="Freeform 7"/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9"/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10"/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11"/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12"/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13"/>
              <p:cNvSpPr/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14"/>
              <p:cNvSpPr/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15"/>
              <p:cNvSpPr/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16"/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17"/>
              <p:cNvSpPr/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18"/>
              <p:cNvSpPr/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19"/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20"/>
              <p:cNvSpPr/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21"/>
              <p:cNvSpPr/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22"/>
              <p:cNvSpPr/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23"/>
              <p:cNvSpPr/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24"/>
              <p:cNvSpPr/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25"/>
              <p:cNvSpPr/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26"/>
              <p:cNvSpPr/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27"/>
              <p:cNvSpPr/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28"/>
              <p:cNvSpPr/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29"/>
              <p:cNvSpPr/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30"/>
              <p:cNvSpPr/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31"/>
              <p:cNvSpPr/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32"/>
              <p:cNvSpPr/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33"/>
              <p:cNvSpPr/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34"/>
              <p:cNvSpPr/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46"/>
              <p:cNvSpPr/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47"/>
              <p:cNvSpPr/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48"/>
              <p:cNvSpPr/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49"/>
              <p:cNvSpPr/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50"/>
              <p:cNvSpPr/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51"/>
              <p:cNvSpPr/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52"/>
              <p:cNvSpPr/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Freeform 53"/>
              <p:cNvSpPr/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54"/>
              <p:cNvSpPr/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55"/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56"/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57"/>
              <p:cNvSpPr/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58"/>
              <p:cNvSpPr/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57" name="文本占位符 65"/>
          <p:cNvSpPr>
            <a:spLocks noGrp="1"/>
          </p:cNvSpPr>
          <p:nvPr>
            <p:ph type="body" idx="14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838200" y="1301750"/>
            <a:ext cx="5243513" cy="46704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</a:fld>
            <a:endParaRPr lang="zh-CN" altLang="en-US"/>
          </a:p>
        </p:txBody>
      </p:sp>
      <p:grpSp>
        <p:nvGrpSpPr>
          <p:cNvPr id="23" name="组合 22"/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" name="Freeform 20"/>
            <p:cNvSpPr/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Freeform 22"/>
            <p:cNvSpPr/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" name="Freeform 23"/>
            <p:cNvSpPr/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" name="Freeform 24"/>
            <p:cNvSpPr/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" name="Freeform 25"/>
            <p:cNvSpPr/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" name="Freeform 26"/>
            <p:cNvSpPr/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" name="Freeform 33"/>
            <p:cNvSpPr/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3" name="Freeform 35"/>
            <p:cNvSpPr/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" name="Freeform 36"/>
            <p:cNvSpPr/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5" name="Freeform 38"/>
            <p:cNvSpPr/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6" name="Freeform 39"/>
            <p:cNvSpPr/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7" name="Freeform 40"/>
            <p:cNvSpPr/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84" name="文本框 83"/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  <a:endParaRPr lang="zh-CN" altLang="en-US" sz="1600" spc="300" dirty="0">
              <a:solidFill>
                <a:schemeClr val="accent1">
                  <a:alpha val="25000"/>
                </a:schemeClr>
              </a:solidFill>
              <a:latin typeface="管峻楷书简体" panose="02010600010101010101" pitchFamily="2" charset="-122"/>
              <a:ea typeface="管峻楷书简体" panose="02010600010101010101" pitchFamily="2" charset="-122"/>
            </a:endParaRPr>
          </a:p>
        </p:txBody>
      </p:sp>
      <p:sp>
        <p:nvSpPr>
          <p:cNvPr id="85" name="矩形: 圆角 84"/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组合 85"/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7" name="椭圆 86"/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9" name="Freeform 7"/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10"/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11"/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12"/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13"/>
              <p:cNvSpPr/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14"/>
              <p:cNvSpPr/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15"/>
              <p:cNvSpPr/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16"/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17"/>
              <p:cNvSpPr/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18"/>
              <p:cNvSpPr/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19"/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0"/>
              <p:cNvSpPr/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21"/>
              <p:cNvSpPr/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22"/>
              <p:cNvSpPr/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23"/>
              <p:cNvSpPr/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24"/>
              <p:cNvSpPr/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25"/>
              <p:cNvSpPr/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26"/>
              <p:cNvSpPr/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27"/>
              <p:cNvSpPr/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28"/>
              <p:cNvSpPr/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29"/>
              <p:cNvSpPr/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30"/>
              <p:cNvSpPr/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31"/>
              <p:cNvSpPr/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32"/>
              <p:cNvSpPr/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33"/>
              <p:cNvSpPr/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34"/>
              <p:cNvSpPr/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46"/>
              <p:cNvSpPr/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47"/>
              <p:cNvSpPr/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48"/>
              <p:cNvSpPr/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49"/>
              <p:cNvSpPr/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50"/>
              <p:cNvSpPr/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51"/>
              <p:cNvSpPr/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52"/>
              <p:cNvSpPr/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53"/>
              <p:cNvSpPr/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54"/>
              <p:cNvSpPr/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55"/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56"/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57"/>
              <p:cNvSpPr/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58"/>
              <p:cNvSpPr/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29" name="文本占位符 65"/>
          <p:cNvSpPr>
            <a:spLocks noGrp="1"/>
          </p:cNvSpPr>
          <p:nvPr>
            <p:ph type="body" idx="14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36" name="Freeform 19"/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7" name="Freeform 20"/>
            <p:cNvSpPr/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8" name="Freeform 22"/>
            <p:cNvSpPr/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9" name="Freeform 23"/>
            <p:cNvSpPr/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0" name="Freeform 24"/>
            <p:cNvSpPr/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1" name="Freeform 25"/>
            <p:cNvSpPr/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2" name="Freeform 26"/>
            <p:cNvSpPr/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3" name="Freeform 31"/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4" name="Freeform 33"/>
            <p:cNvSpPr/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5" name="Freeform 35"/>
            <p:cNvSpPr/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6" name="Freeform 36"/>
            <p:cNvSpPr/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7" name="Freeform 38"/>
            <p:cNvSpPr/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8" name="Freeform 39"/>
            <p:cNvSpPr/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9" name="Freeform 40"/>
            <p:cNvSpPr/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8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4698494" y="3681942"/>
            <a:ext cx="6819900" cy="24415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668338" y="1123950"/>
            <a:ext cx="6819900" cy="24415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</a:fld>
            <a:endParaRPr lang="zh-CN" altLang="en-US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  <a:endParaRPr lang="zh-CN" altLang="en-US" sz="1600" spc="300" dirty="0">
              <a:solidFill>
                <a:schemeClr val="accent1">
                  <a:alpha val="25000"/>
                </a:schemeClr>
              </a:solidFill>
              <a:latin typeface="管峻楷书简体" panose="02010600010101010101" pitchFamily="2" charset="-122"/>
              <a:ea typeface="管峻楷书简体" panose="02010600010101010101" pitchFamily="2" charset="-122"/>
            </a:endParaRPr>
          </a:p>
        </p:txBody>
      </p:sp>
      <p:sp>
        <p:nvSpPr>
          <p:cNvPr id="85" name="矩形: 圆角 84"/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组合 85"/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7" name="椭圆 86"/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9" name="Freeform 7"/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10"/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11"/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12"/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13"/>
              <p:cNvSpPr/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14"/>
              <p:cNvSpPr/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15"/>
              <p:cNvSpPr/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16"/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17"/>
              <p:cNvSpPr/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18"/>
              <p:cNvSpPr/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19"/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0"/>
              <p:cNvSpPr/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21"/>
              <p:cNvSpPr/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22"/>
              <p:cNvSpPr/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23"/>
              <p:cNvSpPr/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24"/>
              <p:cNvSpPr/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25"/>
              <p:cNvSpPr/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26"/>
              <p:cNvSpPr/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27"/>
              <p:cNvSpPr/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28"/>
              <p:cNvSpPr/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29"/>
              <p:cNvSpPr/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30"/>
              <p:cNvSpPr/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31"/>
              <p:cNvSpPr/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32"/>
              <p:cNvSpPr/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33"/>
              <p:cNvSpPr/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34"/>
              <p:cNvSpPr/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46"/>
              <p:cNvSpPr/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47"/>
              <p:cNvSpPr/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48"/>
              <p:cNvSpPr/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49"/>
              <p:cNvSpPr/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50"/>
              <p:cNvSpPr/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51"/>
              <p:cNvSpPr/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52"/>
              <p:cNvSpPr/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53"/>
              <p:cNvSpPr/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54"/>
              <p:cNvSpPr/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55"/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56"/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57"/>
              <p:cNvSpPr/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58"/>
              <p:cNvSpPr/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29" name="文本占位符 65"/>
          <p:cNvSpPr>
            <a:spLocks noGrp="1"/>
          </p:cNvSpPr>
          <p:nvPr>
            <p:ph type="body" idx="15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14" name="Freeform 19"/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Freeform 20"/>
            <p:cNvSpPr/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Freeform 22"/>
            <p:cNvSpPr/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" name="Freeform 23"/>
            <p:cNvSpPr/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" name="Freeform 24"/>
            <p:cNvSpPr/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Freeform 25"/>
            <p:cNvSpPr/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" name="Freeform 26"/>
            <p:cNvSpPr/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Freeform 31"/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" name="Freeform 33"/>
            <p:cNvSpPr/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Freeform 35"/>
            <p:cNvSpPr/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Freeform 36"/>
            <p:cNvSpPr/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" name="Freeform 38"/>
            <p:cNvSpPr/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Freeform 39"/>
            <p:cNvSpPr/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" name="Freeform 40"/>
            <p:cNvSpPr/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3"/>
          </p:nvPr>
        </p:nvSpPr>
        <p:spPr>
          <a:xfrm>
            <a:off x="661988" y="1139750"/>
            <a:ext cx="3517900" cy="27258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图片占位符 9"/>
          <p:cNvSpPr>
            <a:spLocks noGrp="1"/>
          </p:cNvSpPr>
          <p:nvPr>
            <p:ph type="pic" sz="quarter" idx="14"/>
          </p:nvPr>
        </p:nvSpPr>
        <p:spPr>
          <a:xfrm>
            <a:off x="4330561" y="1139750"/>
            <a:ext cx="3517900" cy="27258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图片占位符 9"/>
          <p:cNvSpPr>
            <a:spLocks noGrp="1"/>
          </p:cNvSpPr>
          <p:nvPr>
            <p:ph type="pic" sz="quarter" idx="15"/>
          </p:nvPr>
        </p:nvSpPr>
        <p:spPr>
          <a:xfrm>
            <a:off x="7999134" y="1139750"/>
            <a:ext cx="3517900" cy="27258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  <a:endParaRPr lang="zh-CN" altLang="en-US" sz="1600" spc="300" dirty="0">
              <a:solidFill>
                <a:schemeClr val="accent1">
                  <a:alpha val="25000"/>
                </a:schemeClr>
              </a:solidFill>
              <a:latin typeface="管峻楷书简体" panose="02010600010101010101" pitchFamily="2" charset="-122"/>
              <a:ea typeface="管峻楷书简体" panose="02010600010101010101" pitchFamily="2" charset="-122"/>
            </a:endParaRPr>
          </a:p>
        </p:txBody>
      </p:sp>
      <p:sp>
        <p:nvSpPr>
          <p:cNvPr id="120" name="矩形: 圆角 119"/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1" name="组合 120"/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122" name="椭圆 121"/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3" name="组合 122"/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124" name="Freeform 7"/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9"/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10"/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11"/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12"/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13"/>
              <p:cNvSpPr/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14"/>
              <p:cNvSpPr/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15"/>
              <p:cNvSpPr/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16"/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17"/>
              <p:cNvSpPr/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18"/>
              <p:cNvSpPr/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19"/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20"/>
              <p:cNvSpPr/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21"/>
              <p:cNvSpPr/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22"/>
              <p:cNvSpPr/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23"/>
              <p:cNvSpPr/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24"/>
              <p:cNvSpPr/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25"/>
              <p:cNvSpPr/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26"/>
              <p:cNvSpPr/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27"/>
              <p:cNvSpPr/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28"/>
              <p:cNvSpPr/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29"/>
              <p:cNvSpPr/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30"/>
              <p:cNvSpPr/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31"/>
              <p:cNvSpPr/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32"/>
              <p:cNvSpPr/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33"/>
              <p:cNvSpPr/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34"/>
              <p:cNvSpPr/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Freeform 46"/>
              <p:cNvSpPr/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47"/>
              <p:cNvSpPr/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48"/>
              <p:cNvSpPr/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49"/>
              <p:cNvSpPr/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50"/>
              <p:cNvSpPr/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51"/>
              <p:cNvSpPr/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52"/>
              <p:cNvSpPr/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53"/>
              <p:cNvSpPr/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54"/>
              <p:cNvSpPr/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55"/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56"/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57"/>
              <p:cNvSpPr/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58"/>
              <p:cNvSpPr/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64" name="文本占位符 65"/>
          <p:cNvSpPr>
            <a:spLocks noGrp="1"/>
          </p:cNvSpPr>
          <p:nvPr>
            <p:ph type="body" idx="16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" name="Freeform 31"/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" name="Freeform 33"/>
            <p:cNvSpPr/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" name="Freeform 35"/>
            <p:cNvSpPr/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" name="Freeform 36"/>
            <p:cNvSpPr/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" name="Freeform 38"/>
            <p:cNvSpPr/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" name="Freeform 39"/>
            <p:cNvSpPr/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3" name="Freeform 40"/>
            <p:cNvSpPr/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C455-D181-459A-8014-67AAEFFCA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1020-7931-4610-B95E-80A53469F59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60400" y="1130300"/>
            <a:ext cx="5367020" cy="2435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660400" y="3734122"/>
            <a:ext cx="5367020" cy="2399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151880" y="1130300"/>
            <a:ext cx="5367020" cy="2435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151880" y="3734122"/>
            <a:ext cx="5367020" cy="2399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52392" y="1412875"/>
            <a:ext cx="1867008" cy="186624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6422971" y="1412875"/>
            <a:ext cx="1867008" cy="186624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14"/>
          <p:cNvSpPr>
            <a:spLocks noGrp="1"/>
          </p:cNvSpPr>
          <p:nvPr>
            <p:ph type="pic" sz="quarter" idx="15"/>
          </p:nvPr>
        </p:nvSpPr>
        <p:spPr>
          <a:xfrm>
            <a:off x="6422971" y="4000607"/>
            <a:ext cx="1867008" cy="186624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14"/>
          <p:cNvSpPr>
            <a:spLocks noGrp="1"/>
          </p:cNvSpPr>
          <p:nvPr>
            <p:ph type="pic" sz="quarter" idx="16"/>
          </p:nvPr>
        </p:nvSpPr>
        <p:spPr>
          <a:xfrm>
            <a:off x="952392" y="4000607"/>
            <a:ext cx="1867008" cy="186624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645615" y="6156880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管峻楷书简体" panose="02010600010101010101" pitchFamily="2" charset="-122"/>
                <a:ea typeface="管峻楷书简体" panose="02010600010101010101" pitchFamily="2" charset="-122"/>
              </a:rPr>
              <a:t>含弘光大  继往开来</a:t>
            </a:r>
            <a:endParaRPr lang="zh-CN" altLang="en-US" sz="1600" spc="300" dirty="0">
              <a:solidFill>
                <a:schemeClr val="accent1">
                  <a:alpha val="25000"/>
                </a:schemeClr>
              </a:solidFill>
              <a:latin typeface="管峻楷书简体" panose="02010600010101010101" pitchFamily="2" charset="-122"/>
              <a:ea typeface="管峻楷书简体" panose="02010600010101010101" pitchFamily="2" charset="-122"/>
            </a:endParaRPr>
          </a:p>
        </p:txBody>
      </p:sp>
      <p:sp>
        <p:nvSpPr>
          <p:cNvPr id="81" name="矩形: 圆角 80"/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/>
          <p:cNvGrpSpPr/>
          <p:nvPr userDrawn="1"/>
        </p:nvGrpSpPr>
        <p:grpSpPr>
          <a:xfrm>
            <a:off x="237423" y="135299"/>
            <a:ext cx="847682" cy="847682"/>
            <a:chOff x="237423" y="135299"/>
            <a:chExt cx="847682" cy="847682"/>
          </a:xfrm>
        </p:grpSpPr>
        <p:sp>
          <p:nvSpPr>
            <p:cNvPr id="83" name="椭圆 82"/>
            <p:cNvSpPr/>
            <p:nvPr/>
          </p:nvSpPr>
          <p:spPr>
            <a:xfrm>
              <a:off x="237423" y="135299"/>
              <a:ext cx="847682" cy="847682"/>
            </a:xfrm>
            <a:prstGeom prst="ellips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293735" y="191234"/>
              <a:ext cx="735058" cy="735811"/>
              <a:chOff x="3497262" y="849313"/>
              <a:chExt cx="4651376" cy="4656138"/>
            </a:xfrm>
            <a:solidFill>
              <a:schemeClr val="accent1"/>
            </a:solidFill>
          </p:grpSpPr>
          <p:sp>
            <p:nvSpPr>
              <p:cNvPr id="85" name="Freeform 7"/>
              <p:cNvSpPr>
                <a:spLocks noEditPoints="1"/>
              </p:cNvSpPr>
              <p:nvPr/>
            </p:nvSpPr>
            <p:spPr bwMode="auto">
              <a:xfrm>
                <a:off x="3497262" y="849313"/>
                <a:ext cx="4651376" cy="4656138"/>
              </a:xfrm>
              <a:custGeom>
                <a:avLst/>
                <a:gdLst>
                  <a:gd name="T0" fmla="*/ 1839 w 1839"/>
                  <a:gd name="T1" fmla="*/ 954 h 1840"/>
                  <a:gd name="T2" fmla="*/ 1836 w 1839"/>
                  <a:gd name="T3" fmla="*/ 991 h 1840"/>
                  <a:gd name="T4" fmla="*/ 1539 w 1839"/>
                  <a:gd name="T5" fmla="*/ 1599 h 1840"/>
                  <a:gd name="T6" fmla="*/ 1101 w 1839"/>
                  <a:gd name="T7" fmla="*/ 1821 h 1840"/>
                  <a:gd name="T8" fmla="*/ 965 w 1839"/>
                  <a:gd name="T9" fmla="*/ 1838 h 1840"/>
                  <a:gd name="T10" fmla="*/ 955 w 1839"/>
                  <a:gd name="T11" fmla="*/ 1840 h 1840"/>
                  <a:gd name="T12" fmla="*/ 887 w 1839"/>
                  <a:gd name="T13" fmla="*/ 1840 h 1840"/>
                  <a:gd name="T14" fmla="*/ 850 w 1839"/>
                  <a:gd name="T15" fmla="*/ 1836 h 1840"/>
                  <a:gd name="T16" fmla="*/ 210 w 1839"/>
                  <a:gd name="T17" fmla="*/ 1500 h 1840"/>
                  <a:gd name="T18" fmla="*/ 21 w 1839"/>
                  <a:gd name="T19" fmla="*/ 1101 h 1840"/>
                  <a:gd name="T20" fmla="*/ 5 w 1839"/>
                  <a:gd name="T21" fmla="*/ 866 h 1840"/>
                  <a:gd name="T22" fmla="*/ 285 w 1839"/>
                  <a:gd name="T23" fmla="*/ 262 h 1840"/>
                  <a:gd name="T24" fmla="*/ 714 w 1839"/>
                  <a:gd name="T25" fmla="*/ 28 h 1840"/>
                  <a:gd name="T26" fmla="*/ 976 w 1839"/>
                  <a:gd name="T27" fmla="*/ 6 h 1840"/>
                  <a:gd name="T28" fmla="*/ 1757 w 1839"/>
                  <a:gd name="T29" fmla="*/ 544 h 1840"/>
                  <a:gd name="T30" fmla="*/ 1834 w 1839"/>
                  <a:gd name="T31" fmla="*/ 832 h 1840"/>
                  <a:gd name="T32" fmla="*/ 1837 w 1839"/>
                  <a:gd name="T33" fmla="*/ 879 h 1840"/>
                  <a:gd name="T34" fmla="*/ 1839 w 1839"/>
                  <a:gd name="T35" fmla="*/ 889 h 1840"/>
                  <a:gd name="T36" fmla="*/ 1839 w 1839"/>
                  <a:gd name="T37" fmla="*/ 954 h 1840"/>
                  <a:gd name="T38" fmla="*/ 920 w 1839"/>
                  <a:gd name="T39" fmla="*/ 1808 h 1840"/>
                  <a:gd name="T40" fmla="*/ 1807 w 1839"/>
                  <a:gd name="T41" fmla="*/ 923 h 1840"/>
                  <a:gd name="T42" fmla="*/ 923 w 1839"/>
                  <a:gd name="T43" fmla="*/ 36 h 1840"/>
                  <a:gd name="T44" fmla="*/ 35 w 1839"/>
                  <a:gd name="T45" fmla="*/ 920 h 1840"/>
                  <a:gd name="T46" fmla="*/ 920 w 1839"/>
                  <a:gd name="T47" fmla="*/ 1808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39" h="1840">
                    <a:moveTo>
                      <a:pt x="1839" y="954"/>
                    </a:moveTo>
                    <a:cubicBezTo>
                      <a:pt x="1838" y="966"/>
                      <a:pt x="1837" y="979"/>
                      <a:pt x="1836" y="991"/>
                    </a:cubicBezTo>
                    <a:cubicBezTo>
                      <a:pt x="1815" y="1232"/>
                      <a:pt x="1716" y="1435"/>
                      <a:pt x="1539" y="1599"/>
                    </a:cubicBezTo>
                    <a:cubicBezTo>
                      <a:pt x="1414" y="1714"/>
                      <a:pt x="1268" y="1787"/>
                      <a:pt x="1101" y="1821"/>
                    </a:cubicBezTo>
                    <a:cubicBezTo>
                      <a:pt x="1056" y="1830"/>
                      <a:pt x="1011" y="1836"/>
                      <a:pt x="965" y="1838"/>
                    </a:cubicBezTo>
                    <a:cubicBezTo>
                      <a:pt x="962" y="1838"/>
                      <a:pt x="958" y="1839"/>
                      <a:pt x="955" y="1840"/>
                    </a:cubicBezTo>
                    <a:cubicBezTo>
                      <a:pt x="932" y="1840"/>
                      <a:pt x="909" y="1840"/>
                      <a:pt x="887" y="1840"/>
                    </a:cubicBezTo>
                    <a:cubicBezTo>
                      <a:pt x="875" y="1838"/>
                      <a:pt x="862" y="1837"/>
                      <a:pt x="850" y="1836"/>
                    </a:cubicBezTo>
                    <a:cubicBezTo>
                      <a:pt x="590" y="1814"/>
                      <a:pt x="377" y="1701"/>
                      <a:pt x="210" y="1500"/>
                    </a:cubicBezTo>
                    <a:cubicBezTo>
                      <a:pt x="113" y="1384"/>
                      <a:pt x="51" y="1250"/>
                      <a:pt x="21" y="1101"/>
                    </a:cubicBezTo>
                    <a:cubicBezTo>
                      <a:pt x="6" y="1023"/>
                      <a:pt x="0" y="945"/>
                      <a:pt x="5" y="866"/>
                    </a:cubicBezTo>
                    <a:cubicBezTo>
                      <a:pt x="22" y="630"/>
                      <a:pt x="115" y="428"/>
                      <a:pt x="285" y="262"/>
                    </a:cubicBezTo>
                    <a:cubicBezTo>
                      <a:pt x="406" y="144"/>
                      <a:pt x="549" y="67"/>
                      <a:pt x="714" y="28"/>
                    </a:cubicBezTo>
                    <a:cubicBezTo>
                      <a:pt x="800" y="8"/>
                      <a:pt x="887" y="0"/>
                      <a:pt x="976" y="6"/>
                    </a:cubicBezTo>
                    <a:cubicBezTo>
                      <a:pt x="1317" y="27"/>
                      <a:pt x="1615" y="233"/>
                      <a:pt x="1757" y="544"/>
                    </a:cubicBezTo>
                    <a:cubicBezTo>
                      <a:pt x="1798" y="636"/>
                      <a:pt x="1824" y="731"/>
                      <a:pt x="1834" y="832"/>
                    </a:cubicBezTo>
                    <a:cubicBezTo>
                      <a:pt x="1835" y="847"/>
                      <a:pt x="1836" y="863"/>
                      <a:pt x="1837" y="879"/>
                    </a:cubicBezTo>
                    <a:cubicBezTo>
                      <a:pt x="1837" y="882"/>
                      <a:pt x="1838" y="886"/>
                      <a:pt x="1839" y="889"/>
                    </a:cubicBezTo>
                    <a:cubicBezTo>
                      <a:pt x="1839" y="911"/>
                      <a:pt x="1839" y="932"/>
                      <a:pt x="1839" y="954"/>
                    </a:cubicBezTo>
                    <a:close/>
                    <a:moveTo>
                      <a:pt x="920" y="1808"/>
                    </a:moveTo>
                    <a:cubicBezTo>
                      <a:pt x="1408" y="1808"/>
                      <a:pt x="1806" y="1411"/>
                      <a:pt x="1807" y="923"/>
                    </a:cubicBezTo>
                    <a:cubicBezTo>
                      <a:pt x="1807" y="435"/>
                      <a:pt x="1410" y="36"/>
                      <a:pt x="923" y="36"/>
                    </a:cubicBezTo>
                    <a:cubicBezTo>
                      <a:pt x="434" y="35"/>
                      <a:pt x="35" y="433"/>
                      <a:pt x="35" y="920"/>
                    </a:cubicBezTo>
                    <a:cubicBezTo>
                      <a:pt x="35" y="1409"/>
                      <a:pt x="432" y="1807"/>
                      <a:pt x="920" y="18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9"/>
              <p:cNvSpPr>
                <a:spLocks noEditPoints="1"/>
              </p:cNvSpPr>
              <p:nvPr/>
            </p:nvSpPr>
            <p:spPr bwMode="auto">
              <a:xfrm>
                <a:off x="4164013" y="1536700"/>
                <a:ext cx="3333750" cy="3371850"/>
              </a:xfrm>
              <a:custGeom>
                <a:avLst/>
                <a:gdLst>
                  <a:gd name="T0" fmla="*/ 426 w 1318"/>
                  <a:gd name="T1" fmla="*/ 1249 h 1332"/>
                  <a:gd name="T2" fmla="*/ 40 w 1318"/>
                  <a:gd name="T3" fmla="*/ 476 h 1332"/>
                  <a:gd name="T4" fmla="*/ 1280 w 1318"/>
                  <a:gd name="T5" fmla="*/ 499 h 1332"/>
                  <a:gd name="T6" fmla="*/ 886 w 1318"/>
                  <a:gd name="T7" fmla="*/ 1249 h 1332"/>
                  <a:gd name="T8" fmla="*/ 625 w 1318"/>
                  <a:gd name="T9" fmla="*/ 1329 h 1332"/>
                  <a:gd name="T10" fmla="*/ 876 w 1318"/>
                  <a:gd name="T11" fmla="*/ 1229 h 1332"/>
                  <a:gd name="T12" fmla="*/ 643 w 1318"/>
                  <a:gd name="T13" fmla="*/ 29 h 1332"/>
                  <a:gd name="T14" fmla="*/ 436 w 1318"/>
                  <a:gd name="T15" fmla="*/ 1228 h 1332"/>
                  <a:gd name="T16" fmla="*/ 316 w 1318"/>
                  <a:gd name="T17" fmla="*/ 1131 h 1332"/>
                  <a:gd name="T18" fmla="*/ 365 w 1318"/>
                  <a:gd name="T19" fmla="*/ 1074 h 1332"/>
                  <a:gd name="T20" fmla="*/ 410 w 1318"/>
                  <a:gd name="T21" fmla="*/ 650 h 1332"/>
                  <a:gd name="T22" fmla="*/ 450 w 1318"/>
                  <a:gd name="T23" fmla="*/ 607 h 1332"/>
                  <a:gd name="T24" fmla="*/ 608 w 1318"/>
                  <a:gd name="T25" fmla="*/ 676 h 1332"/>
                  <a:gd name="T26" fmla="*/ 536 w 1318"/>
                  <a:gd name="T27" fmla="*/ 748 h 1332"/>
                  <a:gd name="T28" fmla="*/ 528 w 1318"/>
                  <a:gd name="T29" fmla="*/ 1091 h 1332"/>
                  <a:gd name="T30" fmla="*/ 546 w 1318"/>
                  <a:gd name="T31" fmla="*/ 1115 h 1332"/>
                  <a:gd name="T32" fmla="*/ 564 w 1318"/>
                  <a:gd name="T33" fmla="*/ 1037 h 1332"/>
                  <a:gd name="T34" fmla="*/ 656 w 1318"/>
                  <a:gd name="T35" fmla="*/ 701 h 1332"/>
                  <a:gd name="T36" fmla="*/ 726 w 1318"/>
                  <a:gd name="T37" fmla="*/ 737 h 1332"/>
                  <a:gd name="T38" fmla="*/ 762 w 1318"/>
                  <a:gd name="T39" fmla="*/ 1087 h 1332"/>
                  <a:gd name="T40" fmla="*/ 780 w 1318"/>
                  <a:gd name="T41" fmla="*/ 1114 h 1332"/>
                  <a:gd name="T42" fmla="*/ 800 w 1318"/>
                  <a:gd name="T43" fmla="*/ 1079 h 1332"/>
                  <a:gd name="T44" fmla="*/ 799 w 1318"/>
                  <a:gd name="T45" fmla="*/ 793 h 1332"/>
                  <a:gd name="T46" fmla="*/ 718 w 1318"/>
                  <a:gd name="T47" fmla="*/ 677 h 1332"/>
                  <a:gd name="T48" fmla="*/ 778 w 1318"/>
                  <a:gd name="T49" fmla="*/ 637 h 1332"/>
                  <a:gd name="T50" fmla="*/ 842 w 1318"/>
                  <a:gd name="T51" fmla="*/ 586 h 1332"/>
                  <a:gd name="T52" fmla="*/ 917 w 1318"/>
                  <a:gd name="T53" fmla="*/ 643 h 1332"/>
                  <a:gd name="T54" fmla="*/ 935 w 1318"/>
                  <a:gd name="T55" fmla="*/ 977 h 1332"/>
                  <a:gd name="T56" fmla="*/ 986 w 1318"/>
                  <a:gd name="T57" fmla="*/ 1141 h 1332"/>
                  <a:gd name="T58" fmla="*/ 876 w 1318"/>
                  <a:gd name="T59" fmla="*/ 1229 h 1332"/>
                  <a:gd name="T60" fmla="*/ 723 w 1318"/>
                  <a:gd name="T61" fmla="*/ 882 h 1332"/>
                  <a:gd name="T62" fmla="*/ 707 w 1318"/>
                  <a:gd name="T63" fmla="*/ 882 h 1332"/>
                  <a:gd name="T64" fmla="*/ 690 w 1318"/>
                  <a:gd name="T65" fmla="*/ 939 h 1332"/>
                  <a:gd name="T66" fmla="*/ 668 w 1318"/>
                  <a:gd name="T67" fmla="*/ 861 h 1332"/>
                  <a:gd name="T68" fmla="*/ 627 w 1318"/>
                  <a:gd name="T69" fmla="*/ 849 h 1332"/>
                  <a:gd name="T70" fmla="*/ 660 w 1318"/>
                  <a:gd name="T71" fmla="*/ 840 h 1332"/>
                  <a:gd name="T72" fmla="*/ 743 w 1318"/>
                  <a:gd name="T73" fmla="*/ 798 h 1332"/>
                  <a:gd name="T74" fmla="*/ 661 w 1318"/>
                  <a:gd name="T75" fmla="*/ 765 h 1332"/>
                  <a:gd name="T76" fmla="*/ 632 w 1318"/>
                  <a:gd name="T77" fmla="*/ 752 h 1332"/>
                  <a:gd name="T78" fmla="*/ 609 w 1318"/>
                  <a:gd name="T79" fmla="*/ 746 h 1332"/>
                  <a:gd name="T80" fmla="*/ 612 w 1318"/>
                  <a:gd name="T81" fmla="*/ 790 h 1332"/>
                  <a:gd name="T82" fmla="*/ 655 w 1318"/>
                  <a:gd name="T83" fmla="*/ 796 h 1332"/>
                  <a:gd name="T84" fmla="*/ 606 w 1318"/>
                  <a:gd name="T85" fmla="*/ 833 h 1332"/>
                  <a:gd name="T86" fmla="*/ 619 w 1318"/>
                  <a:gd name="T87" fmla="*/ 871 h 1332"/>
                  <a:gd name="T88" fmla="*/ 611 w 1318"/>
                  <a:gd name="T89" fmla="*/ 928 h 1332"/>
                  <a:gd name="T90" fmla="*/ 647 w 1318"/>
                  <a:gd name="T91" fmla="*/ 971 h 1332"/>
                  <a:gd name="T92" fmla="*/ 651 w 1318"/>
                  <a:gd name="T93" fmla="*/ 1048 h 1332"/>
                  <a:gd name="T94" fmla="*/ 628 w 1318"/>
                  <a:gd name="T95" fmla="*/ 997 h 1332"/>
                  <a:gd name="T96" fmla="*/ 615 w 1318"/>
                  <a:gd name="T97" fmla="*/ 960 h 1332"/>
                  <a:gd name="T98" fmla="*/ 597 w 1318"/>
                  <a:gd name="T99" fmla="*/ 978 h 1332"/>
                  <a:gd name="T100" fmla="*/ 645 w 1318"/>
                  <a:gd name="T101" fmla="*/ 1079 h 1332"/>
                  <a:gd name="T102" fmla="*/ 649 w 1318"/>
                  <a:gd name="T103" fmla="*/ 1180 h 1332"/>
                  <a:gd name="T104" fmla="*/ 682 w 1318"/>
                  <a:gd name="T105" fmla="*/ 1189 h 1332"/>
                  <a:gd name="T106" fmla="*/ 696 w 1318"/>
                  <a:gd name="T107" fmla="*/ 1080 h 1332"/>
                  <a:gd name="T108" fmla="*/ 740 w 1318"/>
                  <a:gd name="T109" fmla="*/ 960 h 1332"/>
                  <a:gd name="T110" fmla="*/ 715 w 1318"/>
                  <a:gd name="T111" fmla="*/ 957 h 1332"/>
                  <a:gd name="T112" fmla="*/ 867 w 1318"/>
                  <a:gd name="T113" fmla="*/ 1275 h 1332"/>
                  <a:gd name="T114" fmla="*/ 475 w 1318"/>
                  <a:gd name="T115" fmla="*/ 121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18" h="1332">
                    <a:moveTo>
                      <a:pt x="410" y="1281"/>
                    </a:moveTo>
                    <a:cubicBezTo>
                      <a:pt x="415" y="1271"/>
                      <a:pt x="420" y="1260"/>
                      <a:pt x="426" y="1249"/>
                    </a:cubicBezTo>
                    <a:cubicBezTo>
                      <a:pt x="254" y="1177"/>
                      <a:pt x="130" y="1058"/>
                      <a:pt x="61" y="885"/>
                    </a:cubicBezTo>
                    <a:cubicBezTo>
                      <a:pt x="7" y="752"/>
                      <a:pt x="0" y="614"/>
                      <a:pt x="40" y="476"/>
                    </a:cubicBezTo>
                    <a:cubicBezTo>
                      <a:pt x="122" y="192"/>
                      <a:pt x="382" y="0"/>
                      <a:pt x="672" y="8"/>
                    </a:cubicBezTo>
                    <a:cubicBezTo>
                      <a:pt x="972" y="17"/>
                      <a:pt x="1215" y="227"/>
                      <a:pt x="1280" y="499"/>
                    </a:cubicBezTo>
                    <a:cubicBezTo>
                      <a:pt x="1318" y="655"/>
                      <a:pt x="1299" y="805"/>
                      <a:pt x="1224" y="947"/>
                    </a:cubicBezTo>
                    <a:cubicBezTo>
                      <a:pt x="1150" y="1089"/>
                      <a:pt x="1036" y="1189"/>
                      <a:pt x="886" y="1249"/>
                    </a:cubicBezTo>
                    <a:cubicBezTo>
                      <a:pt x="892" y="1260"/>
                      <a:pt x="897" y="1271"/>
                      <a:pt x="903" y="1283"/>
                    </a:cubicBezTo>
                    <a:cubicBezTo>
                      <a:pt x="813" y="1318"/>
                      <a:pt x="720" y="1332"/>
                      <a:pt x="625" y="1329"/>
                    </a:cubicBezTo>
                    <a:cubicBezTo>
                      <a:pt x="559" y="1326"/>
                      <a:pt x="444" y="1301"/>
                      <a:pt x="410" y="1281"/>
                    </a:cubicBezTo>
                    <a:close/>
                    <a:moveTo>
                      <a:pt x="876" y="1229"/>
                    </a:moveTo>
                    <a:cubicBezTo>
                      <a:pt x="1097" y="1152"/>
                      <a:pt x="1310" y="903"/>
                      <a:pt x="1273" y="578"/>
                    </a:cubicBezTo>
                    <a:cubicBezTo>
                      <a:pt x="1238" y="266"/>
                      <a:pt x="968" y="22"/>
                      <a:pt x="643" y="29"/>
                    </a:cubicBezTo>
                    <a:cubicBezTo>
                      <a:pt x="319" y="36"/>
                      <a:pt x="54" y="295"/>
                      <a:pt x="37" y="617"/>
                    </a:cubicBezTo>
                    <a:cubicBezTo>
                      <a:pt x="21" y="923"/>
                      <a:pt x="227" y="1156"/>
                      <a:pt x="436" y="1228"/>
                    </a:cubicBezTo>
                    <a:cubicBezTo>
                      <a:pt x="440" y="1220"/>
                      <a:pt x="444" y="1212"/>
                      <a:pt x="449" y="1203"/>
                    </a:cubicBezTo>
                    <a:cubicBezTo>
                      <a:pt x="401" y="1184"/>
                      <a:pt x="357" y="1161"/>
                      <a:pt x="316" y="1131"/>
                    </a:cubicBezTo>
                    <a:cubicBezTo>
                      <a:pt x="335" y="1132"/>
                      <a:pt x="346" y="1122"/>
                      <a:pt x="353" y="1106"/>
                    </a:cubicBezTo>
                    <a:cubicBezTo>
                      <a:pt x="357" y="1095"/>
                      <a:pt x="362" y="1085"/>
                      <a:pt x="365" y="1074"/>
                    </a:cubicBezTo>
                    <a:cubicBezTo>
                      <a:pt x="389" y="985"/>
                      <a:pt x="401" y="895"/>
                      <a:pt x="406" y="804"/>
                    </a:cubicBezTo>
                    <a:cubicBezTo>
                      <a:pt x="408" y="752"/>
                      <a:pt x="409" y="701"/>
                      <a:pt x="410" y="650"/>
                    </a:cubicBezTo>
                    <a:cubicBezTo>
                      <a:pt x="410" y="646"/>
                      <a:pt x="412" y="642"/>
                      <a:pt x="415" y="640"/>
                    </a:cubicBezTo>
                    <a:cubicBezTo>
                      <a:pt x="426" y="628"/>
                      <a:pt x="437" y="616"/>
                      <a:pt x="450" y="607"/>
                    </a:cubicBezTo>
                    <a:cubicBezTo>
                      <a:pt x="465" y="596"/>
                      <a:pt x="482" y="588"/>
                      <a:pt x="500" y="577"/>
                    </a:cubicBezTo>
                    <a:cubicBezTo>
                      <a:pt x="523" y="626"/>
                      <a:pt x="560" y="656"/>
                      <a:pt x="608" y="676"/>
                    </a:cubicBezTo>
                    <a:cubicBezTo>
                      <a:pt x="597" y="684"/>
                      <a:pt x="587" y="691"/>
                      <a:pt x="578" y="697"/>
                    </a:cubicBezTo>
                    <a:cubicBezTo>
                      <a:pt x="558" y="710"/>
                      <a:pt x="545" y="727"/>
                      <a:pt x="536" y="748"/>
                    </a:cubicBezTo>
                    <a:cubicBezTo>
                      <a:pt x="524" y="774"/>
                      <a:pt x="518" y="802"/>
                      <a:pt x="519" y="831"/>
                    </a:cubicBezTo>
                    <a:cubicBezTo>
                      <a:pt x="522" y="918"/>
                      <a:pt x="525" y="1004"/>
                      <a:pt x="528" y="1091"/>
                    </a:cubicBezTo>
                    <a:cubicBezTo>
                      <a:pt x="528" y="1096"/>
                      <a:pt x="529" y="1101"/>
                      <a:pt x="530" y="1106"/>
                    </a:cubicBezTo>
                    <a:cubicBezTo>
                      <a:pt x="531" y="1116"/>
                      <a:pt x="537" y="1119"/>
                      <a:pt x="546" y="1115"/>
                    </a:cubicBezTo>
                    <a:cubicBezTo>
                      <a:pt x="556" y="1111"/>
                      <a:pt x="562" y="1104"/>
                      <a:pt x="562" y="1094"/>
                    </a:cubicBezTo>
                    <a:cubicBezTo>
                      <a:pt x="563" y="1075"/>
                      <a:pt x="564" y="1056"/>
                      <a:pt x="564" y="1037"/>
                    </a:cubicBezTo>
                    <a:cubicBezTo>
                      <a:pt x="565" y="971"/>
                      <a:pt x="564" y="905"/>
                      <a:pt x="566" y="839"/>
                    </a:cubicBezTo>
                    <a:cubicBezTo>
                      <a:pt x="567" y="775"/>
                      <a:pt x="597" y="728"/>
                      <a:pt x="656" y="701"/>
                    </a:cubicBezTo>
                    <a:cubicBezTo>
                      <a:pt x="659" y="700"/>
                      <a:pt x="662" y="698"/>
                      <a:pt x="665" y="699"/>
                    </a:cubicBezTo>
                    <a:cubicBezTo>
                      <a:pt x="690" y="705"/>
                      <a:pt x="712" y="714"/>
                      <a:pt x="726" y="737"/>
                    </a:cubicBezTo>
                    <a:cubicBezTo>
                      <a:pt x="747" y="772"/>
                      <a:pt x="760" y="810"/>
                      <a:pt x="761" y="851"/>
                    </a:cubicBezTo>
                    <a:cubicBezTo>
                      <a:pt x="762" y="929"/>
                      <a:pt x="762" y="1008"/>
                      <a:pt x="762" y="1087"/>
                    </a:cubicBezTo>
                    <a:cubicBezTo>
                      <a:pt x="762" y="1091"/>
                      <a:pt x="762" y="1094"/>
                      <a:pt x="763" y="1098"/>
                    </a:cubicBezTo>
                    <a:cubicBezTo>
                      <a:pt x="764" y="1108"/>
                      <a:pt x="771" y="1114"/>
                      <a:pt x="780" y="1114"/>
                    </a:cubicBezTo>
                    <a:cubicBezTo>
                      <a:pt x="790" y="1114"/>
                      <a:pt x="797" y="1108"/>
                      <a:pt x="799" y="1099"/>
                    </a:cubicBezTo>
                    <a:cubicBezTo>
                      <a:pt x="800" y="1092"/>
                      <a:pt x="800" y="1085"/>
                      <a:pt x="800" y="1079"/>
                    </a:cubicBezTo>
                    <a:cubicBezTo>
                      <a:pt x="801" y="1051"/>
                      <a:pt x="801" y="1024"/>
                      <a:pt x="801" y="996"/>
                    </a:cubicBezTo>
                    <a:cubicBezTo>
                      <a:pt x="803" y="929"/>
                      <a:pt x="805" y="861"/>
                      <a:pt x="799" y="793"/>
                    </a:cubicBezTo>
                    <a:cubicBezTo>
                      <a:pt x="795" y="742"/>
                      <a:pt x="772" y="705"/>
                      <a:pt x="727" y="682"/>
                    </a:cubicBezTo>
                    <a:cubicBezTo>
                      <a:pt x="724" y="680"/>
                      <a:pt x="721" y="679"/>
                      <a:pt x="718" y="677"/>
                    </a:cubicBezTo>
                    <a:cubicBezTo>
                      <a:pt x="716" y="676"/>
                      <a:pt x="714" y="675"/>
                      <a:pt x="712" y="674"/>
                    </a:cubicBezTo>
                    <a:cubicBezTo>
                      <a:pt x="736" y="664"/>
                      <a:pt x="760" y="655"/>
                      <a:pt x="778" y="637"/>
                    </a:cubicBezTo>
                    <a:cubicBezTo>
                      <a:pt x="796" y="619"/>
                      <a:pt x="811" y="599"/>
                      <a:pt x="827" y="580"/>
                    </a:cubicBezTo>
                    <a:cubicBezTo>
                      <a:pt x="831" y="582"/>
                      <a:pt x="836" y="584"/>
                      <a:pt x="842" y="586"/>
                    </a:cubicBezTo>
                    <a:cubicBezTo>
                      <a:pt x="869" y="597"/>
                      <a:pt x="891" y="615"/>
                      <a:pt x="912" y="634"/>
                    </a:cubicBezTo>
                    <a:cubicBezTo>
                      <a:pt x="915" y="636"/>
                      <a:pt x="917" y="640"/>
                      <a:pt x="917" y="643"/>
                    </a:cubicBezTo>
                    <a:cubicBezTo>
                      <a:pt x="918" y="676"/>
                      <a:pt x="917" y="709"/>
                      <a:pt x="919" y="742"/>
                    </a:cubicBezTo>
                    <a:cubicBezTo>
                      <a:pt x="924" y="820"/>
                      <a:pt x="929" y="898"/>
                      <a:pt x="935" y="977"/>
                    </a:cubicBezTo>
                    <a:cubicBezTo>
                      <a:pt x="938" y="1014"/>
                      <a:pt x="942" y="1052"/>
                      <a:pt x="958" y="1087"/>
                    </a:cubicBezTo>
                    <a:cubicBezTo>
                      <a:pt x="966" y="1105"/>
                      <a:pt x="976" y="1123"/>
                      <a:pt x="986" y="1141"/>
                    </a:cubicBezTo>
                    <a:cubicBezTo>
                      <a:pt x="948" y="1166"/>
                      <a:pt x="907" y="1187"/>
                      <a:pt x="863" y="1204"/>
                    </a:cubicBezTo>
                    <a:cubicBezTo>
                      <a:pt x="868" y="1213"/>
                      <a:pt x="872" y="1221"/>
                      <a:pt x="876" y="1229"/>
                    </a:cubicBezTo>
                    <a:close/>
                    <a:moveTo>
                      <a:pt x="715" y="957"/>
                    </a:moveTo>
                    <a:cubicBezTo>
                      <a:pt x="734" y="933"/>
                      <a:pt x="731" y="908"/>
                      <a:pt x="723" y="882"/>
                    </a:cubicBezTo>
                    <a:cubicBezTo>
                      <a:pt x="722" y="879"/>
                      <a:pt x="717" y="876"/>
                      <a:pt x="714" y="873"/>
                    </a:cubicBezTo>
                    <a:cubicBezTo>
                      <a:pt x="712" y="876"/>
                      <a:pt x="708" y="879"/>
                      <a:pt x="707" y="882"/>
                    </a:cubicBezTo>
                    <a:cubicBezTo>
                      <a:pt x="704" y="893"/>
                      <a:pt x="702" y="905"/>
                      <a:pt x="699" y="916"/>
                    </a:cubicBezTo>
                    <a:cubicBezTo>
                      <a:pt x="697" y="924"/>
                      <a:pt x="693" y="931"/>
                      <a:pt x="690" y="939"/>
                    </a:cubicBezTo>
                    <a:cubicBezTo>
                      <a:pt x="688" y="921"/>
                      <a:pt x="688" y="904"/>
                      <a:pt x="687" y="887"/>
                    </a:cubicBezTo>
                    <a:cubicBezTo>
                      <a:pt x="687" y="871"/>
                      <a:pt x="683" y="866"/>
                      <a:pt x="668" y="861"/>
                    </a:cubicBezTo>
                    <a:cubicBezTo>
                      <a:pt x="659" y="858"/>
                      <a:pt x="650" y="856"/>
                      <a:pt x="641" y="854"/>
                    </a:cubicBezTo>
                    <a:cubicBezTo>
                      <a:pt x="636" y="852"/>
                      <a:pt x="631" y="850"/>
                      <a:pt x="627" y="849"/>
                    </a:cubicBezTo>
                    <a:cubicBezTo>
                      <a:pt x="627" y="847"/>
                      <a:pt x="627" y="846"/>
                      <a:pt x="627" y="845"/>
                    </a:cubicBezTo>
                    <a:cubicBezTo>
                      <a:pt x="638" y="843"/>
                      <a:pt x="649" y="841"/>
                      <a:pt x="660" y="840"/>
                    </a:cubicBezTo>
                    <a:cubicBezTo>
                      <a:pt x="677" y="838"/>
                      <a:pt x="695" y="837"/>
                      <a:pt x="712" y="837"/>
                    </a:cubicBezTo>
                    <a:cubicBezTo>
                      <a:pt x="735" y="836"/>
                      <a:pt x="741" y="814"/>
                      <a:pt x="743" y="798"/>
                    </a:cubicBezTo>
                    <a:cubicBezTo>
                      <a:pt x="744" y="783"/>
                      <a:pt x="736" y="773"/>
                      <a:pt x="716" y="770"/>
                    </a:cubicBezTo>
                    <a:cubicBezTo>
                      <a:pt x="698" y="767"/>
                      <a:pt x="679" y="766"/>
                      <a:pt x="661" y="765"/>
                    </a:cubicBezTo>
                    <a:cubicBezTo>
                      <a:pt x="654" y="764"/>
                      <a:pt x="647" y="764"/>
                      <a:pt x="640" y="763"/>
                    </a:cubicBezTo>
                    <a:cubicBezTo>
                      <a:pt x="633" y="762"/>
                      <a:pt x="630" y="759"/>
                      <a:pt x="632" y="752"/>
                    </a:cubicBezTo>
                    <a:cubicBezTo>
                      <a:pt x="633" y="750"/>
                      <a:pt x="632" y="746"/>
                      <a:pt x="631" y="745"/>
                    </a:cubicBezTo>
                    <a:cubicBezTo>
                      <a:pt x="626" y="740"/>
                      <a:pt x="613" y="740"/>
                      <a:pt x="609" y="746"/>
                    </a:cubicBezTo>
                    <a:cubicBezTo>
                      <a:pt x="605" y="754"/>
                      <a:pt x="601" y="763"/>
                      <a:pt x="599" y="771"/>
                    </a:cubicBezTo>
                    <a:cubicBezTo>
                      <a:pt x="597" y="782"/>
                      <a:pt x="602" y="788"/>
                      <a:pt x="612" y="790"/>
                    </a:cubicBezTo>
                    <a:cubicBezTo>
                      <a:pt x="624" y="791"/>
                      <a:pt x="635" y="791"/>
                      <a:pt x="646" y="790"/>
                    </a:cubicBezTo>
                    <a:cubicBezTo>
                      <a:pt x="652" y="790"/>
                      <a:pt x="654" y="791"/>
                      <a:pt x="655" y="796"/>
                    </a:cubicBezTo>
                    <a:cubicBezTo>
                      <a:pt x="657" y="806"/>
                      <a:pt x="653" y="811"/>
                      <a:pt x="642" y="815"/>
                    </a:cubicBezTo>
                    <a:cubicBezTo>
                      <a:pt x="630" y="820"/>
                      <a:pt x="617" y="826"/>
                      <a:pt x="606" y="833"/>
                    </a:cubicBezTo>
                    <a:cubicBezTo>
                      <a:pt x="596" y="840"/>
                      <a:pt x="597" y="848"/>
                      <a:pt x="604" y="856"/>
                    </a:cubicBezTo>
                    <a:cubicBezTo>
                      <a:pt x="609" y="862"/>
                      <a:pt x="614" y="867"/>
                      <a:pt x="619" y="871"/>
                    </a:cubicBezTo>
                    <a:cubicBezTo>
                      <a:pt x="623" y="875"/>
                      <a:pt x="624" y="878"/>
                      <a:pt x="621" y="884"/>
                    </a:cubicBezTo>
                    <a:cubicBezTo>
                      <a:pt x="614" y="897"/>
                      <a:pt x="610" y="912"/>
                      <a:pt x="611" y="928"/>
                    </a:cubicBezTo>
                    <a:cubicBezTo>
                      <a:pt x="612" y="938"/>
                      <a:pt x="616" y="945"/>
                      <a:pt x="624" y="951"/>
                    </a:cubicBezTo>
                    <a:cubicBezTo>
                      <a:pt x="632" y="957"/>
                      <a:pt x="640" y="964"/>
                      <a:pt x="647" y="971"/>
                    </a:cubicBezTo>
                    <a:cubicBezTo>
                      <a:pt x="649" y="973"/>
                      <a:pt x="651" y="976"/>
                      <a:pt x="651" y="979"/>
                    </a:cubicBezTo>
                    <a:cubicBezTo>
                      <a:pt x="651" y="1001"/>
                      <a:pt x="651" y="1024"/>
                      <a:pt x="651" y="1048"/>
                    </a:cubicBezTo>
                    <a:cubicBezTo>
                      <a:pt x="648" y="1044"/>
                      <a:pt x="645" y="1040"/>
                      <a:pt x="641" y="1036"/>
                    </a:cubicBezTo>
                    <a:cubicBezTo>
                      <a:pt x="633" y="1024"/>
                      <a:pt x="627" y="1012"/>
                      <a:pt x="628" y="997"/>
                    </a:cubicBezTo>
                    <a:cubicBezTo>
                      <a:pt x="628" y="988"/>
                      <a:pt x="626" y="979"/>
                      <a:pt x="624" y="971"/>
                    </a:cubicBezTo>
                    <a:cubicBezTo>
                      <a:pt x="622" y="966"/>
                      <a:pt x="617" y="960"/>
                      <a:pt x="615" y="960"/>
                    </a:cubicBezTo>
                    <a:cubicBezTo>
                      <a:pt x="610" y="961"/>
                      <a:pt x="605" y="965"/>
                      <a:pt x="600" y="969"/>
                    </a:cubicBezTo>
                    <a:cubicBezTo>
                      <a:pt x="598" y="971"/>
                      <a:pt x="597" y="975"/>
                      <a:pt x="597" y="978"/>
                    </a:cubicBezTo>
                    <a:cubicBezTo>
                      <a:pt x="598" y="991"/>
                      <a:pt x="598" y="1004"/>
                      <a:pt x="599" y="1017"/>
                    </a:cubicBezTo>
                    <a:cubicBezTo>
                      <a:pt x="602" y="1047"/>
                      <a:pt x="616" y="1069"/>
                      <a:pt x="645" y="1079"/>
                    </a:cubicBezTo>
                    <a:cubicBezTo>
                      <a:pt x="651" y="1081"/>
                      <a:pt x="651" y="1085"/>
                      <a:pt x="651" y="1090"/>
                    </a:cubicBezTo>
                    <a:cubicBezTo>
                      <a:pt x="651" y="1120"/>
                      <a:pt x="651" y="1150"/>
                      <a:pt x="649" y="1180"/>
                    </a:cubicBezTo>
                    <a:cubicBezTo>
                      <a:pt x="649" y="1191"/>
                      <a:pt x="653" y="1196"/>
                      <a:pt x="662" y="1200"/>
                    </a:cubicBezTo>
                    <a:cubicBezTo>
                      <a:pt x="676" y="1207"/>
                      <a:pt x="681" y="1204"/>
                      <a:pt x="682" y="1189"/>
                    </a:cubicBezTo>
                    <a:cubicBezTo>
                      <a:pt x="684" y="1158"/>
                      <a:pt x="685" y="1127"/>
                      <a:pt x="686" y="1096"/>
                    </a:cubicBezTo>
                    <a:cubicBezTo>
                      <a:pt x="686" y="1088"/>
                      <a:pt x="689" y="1084"/>
                      <a:pt x="696" y="1080"/>
                    </a:cubicBezTo>
                    <a:cubicBezTo>
                      <a:pt x="711" y="1072"/>
                      <a:pt x="725" y="1062"/>
                      <a:pt x="731" y="1044"/>
                    </a:cubicBezTo>
                    <a:cubicBezTo>
                      <a:pt x="739" y="1017"/>
                      <a:pt x="739" y="989"/>
                      <a:pt x="740" y="960"/>
                    </a:cubicBezTo>
                    <a:cubicBezTo>
                      <a:pt x="737" y="959"/>
                      <a:pt x="735" y="958"/>
                      <a:pt x="732" y="958"/>
                    </a:cubicBezTo>
                    <a:cubicBezTo>
                      <a:pt x="727" y="958"/>
                      <a:pt x="722" y="958"/>
                      <a:pt x="715" y="957"/>
                    </a:cubicBezTo>
                    <a:close/>
                    <a:moveTo>
                      <a:pt x="445" y="1274"/>
                    </a:moveTo>
                    <a:cubicBezTo>
                      <a:pt x="586" y="1320"/>
                      <a:pt x="726" y="1321"/>
                      <a:pt x="867" y="1275"/>
                    </a:cubicBezTo>
                    <a:cubicBezTo>
                      <a:pt x="857" y="1253"/>
                      <a:pt x="847" y="1233"/>
                      <a:pt x="837" y="1213"/>
                    </a:cubicBezTo>
                    <a:cubicBezTo>
                      <a:pt x="716" y="1251"/>
                      <a:pt x="596" y="1250"/>
                      <a:pt x="475" y="1212"/>
                    </a:cubicBezTo>
                    <a:cubicBezTo>
                      <a:pt x="465" y="1233"/>
                      <a:pt x="455" y="1253"/>
                      <a:pt x="445" y="1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10"/>
              <p:cNvSpPr>
                <a:spLocks noEditPoints="1"/>
              </p:cNvSpPr>
              <p:nvPr/>
            </p:nvSpPr>
            <p:spPr bwMode="auto">
              <a:xfrm>
                <a:off x="3932238" y="2098675"/>
                <a:ext cx="374650" cy="471488"/>
              </a:xfrm>
              <a:custGeom>
                <a:avLst/>
                <a:gdLst>
                  <a:gd name="T0" fmla="*/ 129 w 148"/>
                  <a:gd name="T1" fmla="*/ 97 h 186"/>
                  <a:gd name="T2" fmla="*/ 138 w 148"/>
                  <a:gd name="T3" fmla="*/ 90 h 186"/>
                  <a:gd name="T4" fmla="*/ 148 w 148"/>
                  <a:gd name="T5" fmla="*/ 88 h 186"/>
                  <a:gd name="T6" fmla="*/ 147 w 148"/>
                  <a:gd name="T7" fmla="*/ 97 h 186"/>
                  <a:gd name="T8" fmla="*/ 142 w 148"/>
                  <a:gd name="T9" fmla="*/ 106 h 186"/>
                  <a:gd name="T10" fmla="*/ 114 w 148"/>
                  <a:gd name="T11" fmla="*/ 150 h 186"/>
                  <a:gd name="T12" fmla="*/ 62 w 148"/>
                  <a:gd name="T13" fmla="*/ 185 h 186"/>
                  <a:gd name="T14" fmla="*/ 31 w 148"/>
                  <a:gd name="T15" fmla="*/ 185 h 186"/>
                  <a:gd name="T16" fmla="*/ 10 w 148"/>
                  <a:gd name="T17" fmla="*/ 147 h 186"/>
                  <a:gd name="T18" fmla="*/ 21 w 148"/>
                  <a:gd name="T19" fmla="*/ 147 h 186"/>
                  <a:gd name="T20" fmla="*/ 36 w 148"/>
                  <a:gd name="T21" fmla="*/ 154 h 186"/>
                  <a:gd name="T22" fmla="*/ 47 w 148"/>
                  <a:gd name="T23" fmla="*/ 140 h 186"/>
                  <a:gd name="T24" fmla="*/ 49 w 148"/>
                  <a:gd name="T25" fmla="*/ 134 h 186"/>
                  <a:gd name="T26" fmla="*/ 43 w 148"/>
                  <a:gd name="T27" fmla="*/ 107 h 186"/>
                  <a:gd name="T28" fmla="*/ 36 w 148"/>
                  <a:gd name="T29" fmla="*/ 101 h 186"/>
                  <a:gd name="T30" fmla="*/ 10 w 148"/>
                  <a:gd name="T31" fmla="*/ 102 h 186"/>
                  <a:gd name="T32" fmla="*/ 4 w 148"/>
                  <a:gd name="T33" fmla="*/ 105 h 186"/>
                  <a:gd name="T34" fmla="*/ 0 w 148"/>
                  <a:gd name="T35" fmla="*/ 95 h 186"/>
                  <a:gd name="T36" fmla="*/ 5 w 148"/>
                  <a:gd name="T37" fmla="*/ 84 h 186"/>
                  <a:gd name="T38" fmla="*/ 33 w 148"/>
                  <a:gd name="T39" fmla="*/ 25 h 186"/>
                  <a:gd name="T40" fmla="*/ 43 w 148"/>
                  <a:gd name="T41" fmla="*/ 8 h 186"/>
                  <a:gd name="T42" fmla="*/ 61 w 148"/>
                  <a:gd name="T43" fmla="*/ 1 h 186"/>
                  <a:gd name="T44" fmla="*/ 69 w 148"/>
                  <a:gd name="T45" fmla="*/ 14 h 186"/>
                  <a:gd name="T46" fmla="*/ 67 w 148"/>
                  <a:gd name="T47" fmla="*/ 42 h 186"/>
                  <a:gd name="T48" fmla="*/ 79 w 148"/>
                  <a:gd name="T49" fmla="*/ 48 h 186"/>
                  <a:gd name="T50" fmla="*/ 85 w 148"/>
                  <a:gd name="T51" fmla="*/ 36 h 186"/>
                  <a:gd name="T52" fmla="*/ 126 w 148"/>
                  <a:gd name="T53" fmla="*/ 17 h 186"/>
                  <a:gd name="T54" fmla="*/ 138 w 148"/>
                  <a:gd name="T55" fmla="*/ 40 h 186"/>
                  <a:gd name="T56" fmla="*/ 127 w 148"/>
                  <a:gd name="T57" fmla="*/ 92 h 186"/>
                  <a:gd name="T58" fmla="*/ 127 w 148"/>
                  <a:gd name="T59" fmla="*/ 95 h 186"/>
                  <a:gd name="T60" fmla="*/ 129 w 148"/>
                  <a:gd name="T61" fmla="*/ 97 h 186"/>
                  <a:gd name="T62" fmla="*/ 72 w 148"/>
                  <a:gd name="T63" fmla="*/ 131 h 186"/>
                  <a:gd name="T64" fmla="*/ 69 w 148"/>
                  <a:gd name="T65" fmla="*/ 133 h 186"/>
                  <a:gd name="T66" fmla="*/ 78 w 148"/>
                  <a:gd name="T67" fmla="*/ 142 h 186"/>
                  <a:gd name="T68" fmla="*/ 97 w 148"/>
                  <a:gd name="T69" fmla="*/ 139 h 186"/>
                  <a:gd name="T70" fmla="*/ 110 w 148"/>
                  <a:gd name="T71" fmla="*/ 118 h 186"/>
                  <a:gd name="T72" fmla="*/ 130 w 148"/>
                  <a:gd name="T73" fmla="*/ 37 h 186"/>
                  <a:gd name="T74" fmla="*/ 118 w 148"/>
                  <a:gd name="T75" fmla="*/ 23 h 186"/>
                  <a:gd name="T76" fmla="*/ 91 w 148"/>
                  <a:gd name="T77" fmla="*/ 41 h 186"/>
                  <a:gd name="T78" fmla="*/ 92 w 148"/>
                  <a:gd name="T79" fmla="*/ 65 h 186"/>
                  <a:gd name="T80" fmla="*/ 109 w 148"/>
                  <a:gd name="T81" fmla="*/ 97 h 186"/>
                  <a:gd name="T82" fmla="*/ 107 w 148"/>
                  <a:gd name="T83" fmla="*/ 109 h 186"/>
                  <a:gd name="T84" fmla="*/ 96 w 148"/>
                  <a:gd name="T85" fmla="*/ 104 h 186"/>
                  <a:gd name="T86" fmla="*/ 85 w 148"/>
                  <a:gd name="T87" fmla="*/ 92 h 186"/>
                  <a:gd name="T88" fmla="*/ 80 w 148"/>
                  <a:gd name="T89" fmla="*/ 88 h 186"/>
                  <a:gd name="T90" fmla="*/ 78 w 148"/>
                  <a:gd name="T91" fmla="*/ 89 h 186"/>
                  <a:gd name="T92" fmla="*/ 79 w 148"/>
                  <a:gd name="T93" fmla="*/ 99 h 186"/>
                  <a:gd name="T94" fmla="*/ 87 w 148"/>
                  <a:gd name="T95" fmla="*/ 113 h 186"/>
                  <a:gd name="T96" fmla="*/ 89 w 148"/>
                  <a:gd name="T97" fmla="*/ 126 h 186"/>
                  <a:gd name="T98" fmla="*/ 77 w 148"/>
                  <a:gd name="T99" fmla="*/ 131 h 186"/>
                  <a:gd name="T100" fmla="*/ 72 w 148"/>
                  <a:gd name="T101" fmla="*/ 131 h 186"/>
                  <a:gd name="T102" fmla="*/ 40 w 148"/>
                  <a:gd name="T103" fmla="*/ 71 h 186"/>
                  <a:gd name="T104" fmla="*/ 62 w 148"/>
                  <a:gd name="T105" fmla="*/ 82 h 186"/>
                  <a:gd name="T106" fmla="*/ 68 w 148"/>
                  <a:gd name="T107" fmla="*/ 81 h 186"/>
                  <a:gd name="T108" fmla="*/ 69 w 148"/>
                  <a:gd name="T109" fmla="*/ 73 h 186"/>
                  <a:gd name="T110" fmla="*/ 54 w 148"/>
                  <a:gd name="T111" fmla="*/ 61 h 186"/>
                  <a:gd name="T112" fmla="*/ 40 w 148"/>
                  <a:gd name="T113" fmla="*/ 7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8" h="186">
                    <a:moveTo>
                      <a:pt x="129" y="97"/>
                    </a:moveTo>
                    <a:cubicBezTo>
                      <a:pt x="132" y="94"/>
                      <a:pt x="134" y="91"/>
                      <a:pt x="138" y="90"/>
                    </a:cubicBezTo>
                    <a:cubicBezTo>
                      <a:pt x="141" y="88"/>
                      <a:pt x="144" y="88"/>
                      <a:pt x="148" y="88"/>
                    </a:cubicBezTo>
                    <a:cubicBezTo>
                      <a:pt x="148" y="91"/>
                      <a:pt x="148" y="94"/>
                      <a:pt x="147" y="97"/>
                    </a:cubicBezTo>
                    <a:cubicBezTo>
                      <a:pt x="146" y="100"/>
                      <a:pt x="144" y="104"/>
                      <a:pt x="142" y="106"/>
                    </a:cubicBezTo>
                    <a:cubicBezTo>
                      <a:pt x="127" y="118"/>
                      <a:pt x="120" y="134"/>
                      <a:pt x="114" y="150"/>
                    </a:cubicBezTo>
                    <a:cubicBezTo>
                      <a:pt x="104" y="175"/>
                      <a:pt x="89" y="185"/>
                      <a:pt x="62" y="185"/>
                    </a:cubicBezTo>
                    <a:cubicBezTo>
                      <a:pt x="52" y="185"/>
                      <a:pt x="42" y="186"/>
                      <a:pt x="31" y="185"/>
                    </a:cubicBezTo>
                    <a:cubicBezTo>
                      <a:pt x="12" y="184"/>
                      <a:pt x="1" y="164"/>
                      <a:pt x="10" y="147"/>
                    </a:cubicBezTo>
                    <a:cubicBezTo>
                      <a:pt x="14" y="140"/>
                      <a:pt x="18" y="143"/>
                      <a:pt x="21" y="147"/>
                    </a:cubicBezTo>
                    <a:cubicBezTo>
                      <a:pt x="24" y="153"/>
                      <a:pt x="29" y="155"/>
                      <a:pt x="36" y="154"/>
                    </a:cubicBezTo>
                    <a:cubicBezTo>
                      <a:pt x="44" y="152"/>
                      <a:pt x="46" y="147"/>
                      <a:pt x="47" y="140"/>
                    </a:cubicBezTo>
                    <a:cubicBezTo>
                      <a:pt x="47" y="138"/>
                      <a:pt x="48" y="136"/>
                      <a:pt x="49" y="134"/>
                    </a:cubicBezTo>
                    <a:cubicBezTo>
                      <a:pt x="55" y="118"/>
                      <a:pt x="55" y="118"/>
                      <a:pt x="43" y="107"/>
                    </a:cubicBezTo>
                    <a:cubicBezTo>
                      <a:pt x="41" y="105"/>
                      <a:pt x="38" y="103"/>
                      <a:pt x="36" y="101"/>
                    </a:cubicBezTo>
                    <a:cubicBezTo>
                      <a:pt x="23" y="89"/>
                      <a:pt x="23" y="89"/>
                      <a:pt x="10" y="102"/>
                    </a:cubicBezTo>
                    <a:cubicBezTo>
                      <a:pt x="9" y="103"/>
                      <a:pt x="6" y="104"/>
                      <a:pt x="4" y="105"/>
                    </a:cubicBezTo>
                    <a:cubicBezTo>
                      <a:pt x="3" y="101"/>
                      <a:pt x="0" y="98"/>
                      <a:pt x="0" y="95"/>
                    </a:cubicBezTo>
                    <a:cubicBezTo>
                      <a:pt x="0" y="91"/>
                      <a:pt x="3" y="87"/>
                      <a:pt x="5" y="84"/>
                    </a:cubicBezTo>
                    <a:cubicBezTo>
                      <a:pt x="16" y="65"/>
                      <a:pt x="28" y="48"/>
                      <a:pt x="33" y="25"/>
                    </a:cubicBezTo>
                    <a:cubicBezTo>
                      <a:pt x="34" y="19"/>
                      <a:pt x="39" y="13"/>
                      <a:pt x="43" y="8"/>
                    </a:cubicBezTo>
                    <a:cubicBezTo>
                      <a:pt x="47" y="1"/>
                      <a:pt x="54" y="0"/>
                      <a:pt x="61" y="1"/>
                    </a:cubicBezTo>
                    <a:cubicBezTo>
                      <a:pt x="67" y="3"/>
                      <a:pt x="70" y="8"/>
                      <a:pt x="69" y="14"/>
                    </a:cubicBezTo>
                    <a:cubicBezTo>
                      <a:pt x="69" y="23"/>
                      <a:pt x="68" y="32"/>
                      <a:pt x="67" y="42"/>
                    </a:cubicBezTo>
                    <a:cubicBezTo>
                      <a:pt x="70" y="43"/>
                      <a:pt x="74" y="45"/>
                      <a:pt x="79" y="48"/>
                    </a:cubicBezTo>
                    <a:cubicBezTo>
                      <a:pt x="81" y="44"/>
                      <a:pt x="83" y="40"/>
                      <a:pt x="85" y="36"/>
                    </a:cubicBezTo>
                    <a:cubicBezTo>
                      <a:pt x="92" y="22"/>
                      <a:pt x="111" y="14"/>
                      <a:pt x="126" y="17"/>
                    </a:cubicBezTo>
                    <a:cubicBezTo>
                      <a:pt x="135" y="20"/>
                      <a:pt x="140" y="29"/>
                      <a:pt x="138" y="40"/>
                    </a:cubicBezTo>
                    <a:cubicBezTo>
                      <a:pt x="135" y="58"/>
                      <a:pt x="131" y="75"/>
                      <a:pt x="127" y="92"/>
                    </a:cubicBezTo>
                    <a:cubicBezTo>
                      <a:pt x="127" y="93"/>
                      <a:pt x="127" y="94"/>
                      <a:pt x="127" y="95"/>
                    </a:cubicBezTo>
                    <a:cubicBezTo>
                      <a:pt x="127" y="96"/>
                      <a:pt x="128" y="96"/>
                      <a:pt x="129" y="97"/>
                    </a:cubicBezTo>
                    <a:close/>
                    <a:moveTo>
                      <a:pt x="72" y="131"/>
                    </a:moveTo>
                    <a:cubicBezTo>
                      <a:pt x="71" y="132"/>
                      <a:pt x="70" y="132"/>
                      <a:pt x="69" y="133"/>
                    </a:cubicBezTo>
                    <a:cubicBezTo>
                      <a:pt x="72" y="136"/>
                      <a:pt x="75" y="142"/>
                      <a:pt x="78" y="142"/>
                    </a:cubicBezTo>
                    <a:cubicBezTo>
                      <a:pt x="84" y="143"/>
                      <a:pt x="93" y="143"/>
                      <a:pt x="97" y="139"/>
                    </a:cubicBezTo>
                    <a:cubicBezTo>
                      <a:pt x="103" y="134"/>
                      <a:pt x="108" y="126"/>
                      <a:pt x="110" y="118"/>
                    </a:cubicBezTo>
                    <a:cubicBezTo>
                      <a:pt x="118" y="92"/>
                      <a:pt x="124" y="64"/>
                      <a:pt x="130" y="37"/>
                    </a:cubicBezTo>
                    <a:cubicBezTo>
                      <a:pt x="131" y="30"/>
                      <a:pt x="125" y="23"/>
                      <a:pt x="118" y="23"/>
                    </a:cubicBezTo>
                    <a:cubicBezTo>
                      <a:pt x="105" y="24"/>
                      <a:pt x="97" y="31"/>
                      <a:pt x="91" y="41"/>
                    </a:cubicBezTo>
                    <a:cubicBezTo>
                      <a:pt x="86" y="50"/>
                      <a:pt x="87" y="57"/>
                      <a:pt x="92" y="65"/>
                    </a:cubicBezTo>
                    <a:cubicBezTo>
                      <a:pt x="99" y="75"/>
                      <a:pt x="104" y="86"/>
                      <a:pt x="109" y="97"/>
                    </a:cubicBezTo>
                    <a:cubicBezTo>
                      <a:pt x="110" y="100"/>
                      <a:pt x="108" y="105"/>
                      <a:pt x="107" y="109"/>
                    </a:cubicBezTo>
                    <a:cubicBezTo>
                      <a:pt x="103" y="107"/>
                      <a:pt x="99" y="107"/>
                      <a:pt x="96" y="104"/>
                    </a:cubicBezTo>
                    <a:cubicBezTo>
                      <a:pt x="91" y="101"/>
                      <a:pt x="88" y="96"/>
                      <a:pt x="85" y="92"/>
                    </a:cubicBezTo>
                    <a:cubicBezTo>
                      <a:pt x="83" y="91"/>
                      <a:pt x="82" y="89"/>
                      <a:pt x="80" y="88"/>
                    </a:cubicBezTo>
                    <a:cubicBezTo>
                      <a:pt x="79" y="88"/>
                      <a:pt x="78" y="89"/>
                      <a:pt x="78" y="89"/>
                    </a:cubicBezTo>
                    <a:cubicBezTo>
                      <a:pt x="78" y="92"/>
                      <a:pt x="78" y="96"/>
                      <a:pt x="79" y="99"/>
                    </a:cubicBezTo>
                    <a:cubicBezTo>
                      <a:pt x="82" y="104"/>
                      <a:pt x="85" y="108"/>
                      <a:pt x="87" y="113"/>
                    </a:cubicBezTo>
                    <a:cubicBezTo>
                      <a:pt x="89" y="117"/>
                      <a:pt x="91" y="123"/>
                      <a:pt x="89" y="126"/>
                    </a:cubicBezTo>
                    <a:cubicBezTo>
                      <a:pt x="87" y="129"/>
                      <a:pt x="81" y="130"/>
                      <a:pt x="77" y="131"/>
                    </a:cubicBezTo>
                    <a:cubicBezTo>
                      <a:pt x="75" y="132"/>
                      <a:pt x="74" y="131"/>
                      <a:pt x="72" y="131"/>
                    </a:cubicBezTo>
                    <a:close/>
                    <a:moveTo>
                      <a:pt x="40" y="71"/>
                    </a:moveTo>
                    <a:cubicBezTo>
                      <a:pt x="49" y="75"/>
                      <a:pt x="55" y="79"/>
                      <a:pt x="62" y="82"/>
                    </a:cubicBezTo>
                    <a:cubicBezTo>
                      <a:pt x="64" y="83"/>
                      <a:pt x="68" y="82"/>
                      <a:pt x="68" y="81"/>
                    </a:cubicBezTo>
                    <a:cubicBezTo>
                      <a:pt x="69" y="79"/>
                      <a:pt x="70" y="75"/>
                      <a:pt x="69" y="73"/>
                    </a:cubicBezTo>
                    <a:cubicBezTo>
                      <a:pt x="64" y="68"/>
                      <a:pt x="60" y="63"/>
                      <a:pt x="54" y="61"/>
                    </a:cubicBezTo>
                    <a:cubicBezTo>
                      <a:pt x="51" y="60"/>
                      <a:pt x="46" y="66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11"/>
              <p:cNvSpPr>
                <a:spLocks noEditPoints="1"/>
              </p:cNvSpPr>
              <p:nvPr/>
            </p:nvSpPr>
            <p:spPr bwMode="auto">
              <a:xfrm>
                <a:off x="4860925" y="1165225"/>
                <a:ext cx="396875" cy="512763"/>
              </a:xfrm>
              <a:custGeom>
                <a:avLst/>
                <a:gdLst>
                  <a:gd name="T0" fmla="*/ 117 w 157"/>
                  <a:gd name="T1" fmla="*/ 182 h 203"/>
                  <a:gd name="T2" fmla="*/ 105 w 157"/>
                  <a:gd name="T3" fmla="*/ 203 h 203"/>
                  <a:gd name="T4" fmla="*/ 95 w 157"/>
                  <a:gd name="T5" fmla="*/ 182 h 203"/>
                  <a:gd name="T6" fmla="*/ 70 w 157"/>
                  <a:gd name="T7" fmla="*/ 170 h 203"/>
                  <a:gd name="T8" fmla="*/ 52 w 157"/>
                  <a:gd name="T9" fmla="*/ 167 h 203"/>
                  <a:gd name="T10" fmla="*/ 26 w 157"/>
                  <a:gd name="T11" fmla="*/ 179 h 203"/>
                  <a:gd name="T12" fmla="*/ 25 w 157"/>
                  <a:gd name="T13" fmla="*/ 115 h 203"/>
                  <a:gd name="T14" fmla="*/ 45 w 157"/>
                  <a:gd name="T15" fmla="*/ 104 h 203"/>
                  <a:gd name="T16" fmla="*/ 38 w 157"/>
                  <a:gd name="T17" fmla="*/ 76 h 203"/>
                  <a:gd name="T18" fmla="*/ 11 w 157"/>
                  <a:gd name="T19" fmla="*/ 56 h 203"/>
                  <a:gd name="T20" fmla="*/ 39 w 157"/>
                  <a:gd name="T21" fmla="*/ 40 h 203"/>
                  <a:gd name="T22" fmla="*/ 47 w 157"/>
                  <a:gd name="T23" fmla="*/ 8 h 203"/>
                  <a:gd name="T24" fmla="*/ 59 w 157"/>
                  <a:gd name="T25" fmla="*/ 31 h 203"/>
                  <a:gd name="T26" fmla="*/ 68 w 157"/>
                  <a:gd name="T27" fmla="*/ 1 h 203"/>
                  <a:gd name="T28" fmla="*/ 86 w 157"/>
                  <a:gd name="T29" fmla="*/ 33 h 203"/>
                  <a:gd name="T30" fmla="*/ 69 w 157"/>
                  <a:gd name="T31" fmla="*/ 64 h 203"/>
                  <a:gd name="T32" fmla="*/ 82 w 157"/>
                  <a:gd name="T33" fmla="*/ 72 h 203"/>
                  <a:gd name="T34" fmla="*/ 146 w 157"/>
                  <a:gd name="T35" fmla="*/ 60 h 203"/>
                  <a:gd name="T36" fmla="*/ 151 w 157"/>
                  <a:gd name="T37" fmla="*/ 150 h 203"/>
                  <a:gd name="T38" fmla="*/ 112 w 157"/>
                  <a:gd name="T39" fmla="*/ 167 h 203"/>
                  <a:gd name="T40" fmla="*/ 117 w 157"/>
                  <a:gd name="T41" fmla="*/ 145 h 203"/>
                  <a:gd name="T42" fmla="*/ 144 w 157"/>
                  <a:gd name="T43" fmla="*/ 140 h 203"/>
                  <a:gd name="T44" fmla="*/ 110 w 157"/>
                  <a:gd name="T45" fmla="*/ 61 h 203"/>
                  <a:gd name="T46" fmla="*/ 69 w 157"/>
                  <a:gd name="T47" fmla="*/ 117 h 203"/>
                  <a:gd name="T48" fmla="*/ 84 w 157"/>
                  <a:gd name="T49" fmla="*/ 95 h 203"/>
                  <a:gd name="T50" fmla="*/ 101 w 157"/>
                  <a:gd name="T51" fmla="*/ 106 h 203"/>
                  <a:gd name="T52" fmla="*/ 106 w 157"/>
                  <a:gd name="T53" fmla="*/ 130 h 203"/>
                  <a:gd name="T54" fmla="*/ 47 w 157"/>
                  <a:gd name="T55" fmla="*/ 149 h 203"/>
                  <a:gd name="T56" fmla="*/ 74 w 157"/>
                  <a:gd name="T57" fmla="*/ 142 h 203"/>
                  <a:gd name="T58" fmla="*/ 72 w 157"/>
                  <a:gd name="T59" fmla="*/ 133 h 203"/>
                  <a:gd name="T60" fmla="*/ 52 w 157"/>
                  <a:gd name="T61" fmla="*/ 130 h 203"/>
                  <a:gd name="T62" fmla="*/ 89 w 157"/>
                  <a:gd name="T63" fmla="*/ 158 h 203"/>
                  <a:gd name="T64" fmla="*/ 77 w 157"/>
                  <a:gd name="T65" fmla="*/ 160 h 203"/>
                  <a:gd name="T66" fmla="*/ 89 w 157"/>
                  <a:gd name="T67" fmla="*/ 15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7" h="203">
                    <a:moveTo>
                      <a:pt x="112" y="167"/>
                    </a:moveTo>
                    <a:cubicBezTo>
                      <a:pt x="114" y="174"/>
                      <a:pt x="116" y="178"/>
                      <a:pt x="117" y="182"/>
                    </a:cubicBezTo>
                    <a:cubicBezTo>
                      <a:pt x="117" y="185"/>
                      <a:pt x="119" y="189"/>
                      <a:pt x="117" y="191"/>
                    </a:cubicBezTo>
                    <a:cubicBezTo>
                      <a:pt x="114" y="196"/>
                      <a:pt x="109" y="202"/>
                      <a:pt x="105" y="203"/>
                    </a:cubicBezTo>
                    <a:cubicBezTo>
                      <a:pt x="98" y="203"/>
                      <a:pt x="97" y="195"/>
                      <a:pt x="96" y="189"/>
                    </a:cubicBezTo>
                    <a:cubicBezTo>
                      <a:pt x="96" y="187"/>
                      <a:pt x="96" y="185"/>
                      <a:pt x="95" y="182"/>
                    </a:cubicBezTo>
                    <a:cubicBezTo>
                      <a:pt x="93" y="182"/>
                      <a:pt x="92" y="182"/>
                      <a:pt x="91" y="182"/>
                    </a:cubicBezTo>
                    <a:cubicBezTo>
                      <a:pt x="75" y="187"/>
                      <a:pt x="73" y="186"/>
                      <a:pt x="70" y="170"/>
                    </a:cubicBezTo>
                    <a:cubicBezTo>
                      <a:pt x="69" y="163"/>
                      <a:pt x="63" y="158"/>
                      <a:pt x="56" y="160"/>
                    </a:cubicBezTo>
                    <a:cubicBezTo>
                      <a:pt x="54" y="161"/>
                      <a:pt x="53" y="164"/>
                      <a:pt x="52" y="167"/>
                    </a:cubicBezTo>
                    <a:cubicBezTo>
                      <a:pt x="51" y="172"/>
                      <a:pt x="50" y="181"/>
                      <a:pt x="49" y="181"/>
                    </a:cubicBezTo>
                    <a:cubicBezTo>
                      <a:pt x="41" y="182"/>
                      <a:pt x="33" y="183"/>
                      <a:pt x="26" y="179"/>
                    </a:cubicBezTo>
                    <a:cubicBezTo>
                      <a:pt x="9" y="171"/>
                      <a:pt x="0" y="136"/>
                      <a:pt x="10" y="119"/>
                    </a:cubicBezTo>
                    <a:cubicBezTo>
                      <a:pt x="14" y="111"/>
                      <a:pt x="18" y="110"/>
                      <a:pt x="25" y="115"/>
                    </a:cubicBezTo>
                    <a:cubicBezTo>
                      <a:pt x="30" y="118"/>
                      <a:pt x="33" y="117"/>
                      <a:pt x="36" y="114"/>
                    </a:cubicBezTo>
                    <a:cubicBezTo>
                      <a:pt x="39" y="110"/>
                      <a:pt x="42" y="107"/>
                      <a:pt x="45" y="104"/>
                    </a:cubicBezTo>
                    <a:cubicBezTo>
                      <a:pt x="52" y="98"/>
                      <a:pt x="53" y="91"/>
                      <a:pt x="49" y="82"/>
                    </a:cubicBezTo>
                    <a:cubicBezTo>
                      <a:pt x="46" y="78"/>
                      <a:pt x="44" y="75"/>
                      <a:pt x="38" y="76"/>
                    </a:cubicBezTo>
                    <a:cubicBezTo>
                      <a:pt x="26" y="77"/>
                      <a:pt x="16" y="71"/>
                      <a:pt x="12" y="61"/>
                    </a:cubicBezTo>
                    <a:cubicBezTo>
                      <a:pt x="11" y="59"/>
                      <a:pt x="11" y="57"/>
                      <a:pt x="11" y="56"/>
                    </a:cubicBezTo>
                    <a:cubicBezTo>
                      <a:pt x="18" y="55"/>
                      <a:pt x="25" y="56"/>
                      <a:pt x="31" y="54"/>
                    </a:cubicBezTo>
                    <a:cubicBezTo>
                      <a:pt x="37" y="52"/>
                      <a:pt x="39" y="48"/>
                      <a:pt x="39" y="40"/>
                    </a:cubicBezTo>
                    <a:cubicBezTo>
                      <a:pt x="38" y="32"/>
                      <a:pt x="39" y="23"/>
                      <a:pt x="41" y="15"/>
                    </a:cubicBezTo>
                    <a:cubicBezTo>
                      <a:pt x="41" y="12"/>
                      <a:pt x="45" y="10"/>
                      <a:pt x="47" y="8"/>
                    </a:cubicBezTo>
                    <a:cubicBezTo>
                      <a:pt x="48" y="10"/>
                      <a:pt x="51" y="12"/>
                      <a:pt x="52" y="14"/>
                    </a:cubicBezTo>
                    <a:cubicBezTo>
                      <a:pt x="54" y="19"/>
                      <a:pt x="56" y="25"/>
                      <a:pt x="59" y="31"/>
                    </a:cubicBezTo>
                    <a:cubicBezTo>
                      <a:pt x="70" y="24"/>
                      <a:pt x="72" y="19"/>
                      <a:pt x="68" y="8"/>
                    </a:cubicBezTo>
                    <a:cubicBezTo>
                      <a:pt x="67" y="6"/>
                      <a:pt x="68" y="3"/>
                      <a:pt x="68" y="1"/>
                    </a:cubicBezTo>
                    <a:cubicBezTo>
                      <a:pt x="70" y="1"/>
                      <a:pt x="73" y="0"/>
                      <a:pt x="75" y="1"/>
                    </a:cubicBezTo>
                    <a:cubicBezTo>
                      <a:pt x="88" y="6"/>
                      <a:pt x="93" y="21"/>
                      <a:pt x="86" y="33"/>
                    </a:cubicBezTo>
                    <a:cubicBezTo>
                      <a:pt x="82" y="40"/>
                      <a:pt x="77" y="46"/>
                      <a:pt x="73" y="52"/>
                    </a:cubicBezTo>
                    <a:cubicBezTo>
                      <a:pt x="71" y="56"/>
                      <a:pt x="69" y="60"/>
                      <a:pt x="69" y="64"/>
                    </a:cubicBezTo>
                    <a:cubicBezTo>
                      <a:pt x="69" y="67"/>
                      <a:pt x="70" y="72"/>
                      <a:pt x="72" y="74"/>
                    </a:cubicBezTo>
                    <a:cubicBezTo>
                      <a:pt x="73" y="75"/>
                      <a:pt x="79" y="73"/>
                      <a:pt x="82" y="72"/>
                    </a:cubicBezTo>
                    <a:cubicBezTo>
                      <a:pt x="93" y="66"/>
                      <a:pt x="104" y="59"/>
                      <a:pt x="115" y="54"/>
                    </a:cubicBezTo>
                    <a:cubicBezTo>
                      <a:pt x="126" y="50"/>
                      <a:pt x="136" y="54"/>
                      <a:pt x="146" y="60"/>
                    </a:cubicBezTo>
                    <a:cubicBezTo>
                      <a:pt x="149" y="62"/>
                      <a:pt x="152" y="66"/>
                      <a:pt x="152" y="69"/>
                    </a:cubicBezTo>
                    <a:cubicBezTo>
                      <a:pt x="155" y="96"/>
                      <a:pt x="157" y="123"/>
                      <a:pt x="151" y="150"/>
                    </a:cubicBezTo>
                    <a:cubicBezTo>
                      <a:pt x="148" y="166"/>
                      <a:pt x="139" y="171"/>
                      <a:pt x="123" y="169"/>
                    </a:cubicBezTo>
                    <a:cubicBezTo>
                      <a:pt x="120" y="168"/>
                      <a:pt x="117" y="168"/>
                      <a:pt x="112" y="167"/>
                    </a:cubicBezTo>
                    <a:close/>
                    <a:moveTo>
                      <a:pt x="106" y="130"/>
                    </a:moveTo>
                    <a:cubicBezTo>
                      <a:pt x="111" y="136"/>
                      <a:pt x="116" y="140"/>
                      <a:pt x="117" y="145"/>
                    </a:cubicBezTo>
                    <a:cubicBezTo>
                      <a:pt x="118" y="154"/>
                      <a:pt x="119" y="155"/>
                      <a:pt x="127" y="154"/>
                    </a:cubicBezTo>
                    <a:cubicBezTo>
                      <a:pt x="136" y="154"/>
                      <a:pt x="141" y="149"/>
                      <a:pt x="144" y="140"/>
                    </a:cubicBezTo>
                    <a:cubicBezTo>
                      <a:pt x="150" y="120"/>
                      <a:pt x="146" y="99"/>
                      <a:pt x="144" y="79"/>
                    </a:cubicBezTo>
                    <a:cubicBezTo>
                      <a:pt x="142" y="61"/>
                      <a:pt x="126" y="53"/>
                      <a:pt x="110" y="61"/>
                    </a:cubicBezTo>
                    <a:cubicBezTo>
                      <a:pt x="93" y="70"/>
                      <a:pt x="77" y="80"/>
                      <a:pt x="66" y="96"/>
                    </a:cubicBezTo>
                    <a:cubicBezTo>
                      <a:pt x="59" y="105"/>
                      <a:pt x="59" y="108"/>
                      <a:pt x="69" y="117"/>
                    </a:cubicBezTo>
                    <a:cubicBezTo>
                      <a:pt x="71" y="114"/>
                      <a:pt x="74" y="111"/>
                      <a:pt x="76" y="108"/>
                    </a:cubicBezTo>
                    <a:cubicBezTo>
                      <a:pt x="79" y="104"/>
                      <a:pt x="81" y="99"/>
                      <a:pt x="84" y="95"/>
                    </a:cubicBezTo>
                    <a:cubicBezTo>
                      <a:pt x="89" y="89"/>
                      <a:pt x="99" y="88"/>
                      <a:pt x="104" y="93"/>
                    </a:cubicBezTo>
                    <a:cubicBezTo>
                      <a:pt x="109" y="99"/>
                      <a:pt x="103" y="102"/>
                      <a:pt x="101" y="106"/>
                    </a:cubicBezTo>
                    <a:cubicBezTo>
                      <a:pt x="99" y="108"/>
                      <a:pt x="98" y="111"/>
                      <a:pt x="96" y="114"/>
                    </a:cubicBezTo>
                    <a:cubicBezTo>
                      <a:pt x="106" y="117"/>
                      <a:pt x="112" y="122"/>
                      <a:pt x="106" y="130"/>
                    </a:cubicBezTo>
                    <a:close/>
                    <a:moveTo>
                      <a:pt x="50" y="122"/>
                    </a:moveTo>
                    <a:cubicBezTo>
                      <a:pt x="41" y="131"/>
                      <a:pt x="40" y="139"/>
                      <a:pt x="47" y="149"/>
                    </a:cubicBezTo>
                    <a:cubicBezTo>
                      <a:pt x="52" y="157"/>
                      <a:pt x="58" y="150"/>
                      <a:pt x="63" y="148"/>
                    </a:cubicBezTo>
                    <a:cubicBezTo>
                      <a:pt x="67" y="147"/>
                      <a:pt x="71" y="145"/>
                      <a:pt x="74" y="142"/>
                    </a:cubicBezTo>
                    <a:cubicBezTo>
                      <a:pt x="83" y="135"/>
                      <a:pt x="87" y="125"/>
                      <a:pt x="86" y="113"/>
                    </a:cubicBezTo>
                    <a:cubicBezTo>
                      <a:pt x="80" y="119"/>
                      <a:pt x="75" y="126"/>
                      <a:pt x="72" y="133"/>
                    </a:cubicBezTo>
                    <a:cubicBezTo>
                      <a:pt x="69" y="138"/>
                      <a:pt x="68" y="143"/>
                      <a:pt x="62" y="142"/>
                    </a:cubicBezTo>
                    <a:cubicBezTo>
                      <a:pt x="55" y="141"/>
                      <a:pt x="53" y="137"/>
                      <a:pt x="52" y="130"/>
                    </a:cubicBezTo>
                    <a:cubicBezTo>
                      <a:pt x="52" y="128"/>
                      <a:pt x="51" y="125"/>
                      <a:pt x="50" y="122"/>
                    </a:cubicBezTo>
                    <a:close/>
                    <a:moveTo>
                      <a:pt x="89" y="158"/>
                    </a:moveTo>
                    <a:cubicBezTo>
                      <a:pt x="86" y="155"/>
                      <a:pt x="84" y="153"/>
                      <a:pt x="82" y="151"/>
                    </a:cubicBezTo>
                    <a:cubicBezTo>
                      <a:pt x="80" y="154"/>
                      <a:pt x="77" y="157"/>
                      <a:pt x="77" y="160"/>
                    </a:cubicBezTo>
                    <a:cubicBezTo>
                      <a:pt x="76" y="162"/>
                      <a:pt x="80" y="165"/>
                      <a:pt x="82" y="167"/>
                    </a:cubicBezTo>
                    <a:cubicBezTo>
                      <a:pt x="84" y="164"/>
                      <a:pt x="86" y="162"/>
                      <a:pt x="8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12"/>
              <p:cNvSpPr>
                <a:spLocks noEditPoints="1"/>
              </p:cNvSpPr>
              <p:nvPr/>
            </p:nvSpPr>
            <p:spPr bwMode="auto">
              <a:xfrm>
                <a:off x="7315200" y="2152650"/>
                <a:ext cx="554038" cy="392113"/>
              </a:xfrm>
              <a:custGeom>
                <a:avLst/>
                <a:gdLst>
                  <a:gd name="T0" fmla="*/ 151 w 219"/>
                  <a:gd name="T1" fmla="*/ 35 h 155"/>
                  <a:gd name="T2" fmla="*/ 185 w 219"/>
                  <a:gd name="T3" fmla="*/ 42 h 155"/>
                  <a:gd name="T4" fmla="*/ 203 w 219"/>
                  <a:gd name="T5" fmla="*/ 42 h 155"/>
                  <a:gd name="T6" fmla="*/ 209 w 219"/>
                  <a:gd name="T7" fmla="*/ 48 h 155"/>
                  <a:gd name="T8" fmla="*/ 202 w 219"/>
                  <a:gd name="T9" fmla="*/ 53 h 155"/>
                  <a:gd name="T10" fmla="*/ 190 w 219"/>
                  <a:gd name="T11" fmla="*/ 54 h 155"/>
                  <a:gd name="T12" fmla="*/ 169 w 219"/>
                  <a:gd name="T13" fmla="*/ 64 h 155"/>
                  <a:gd name="T14" fmla="*/ 194 w 219"/>
                  <a:gd name="T15" fmla="*/ 69 h 155"/>
                  <a:gd name="T16" fmla="*/ 219 w 219"/>
                  <a:gd name="T17" fmla="*/ 70 h 155"/>
                  <a:gd name="T18" fmla="*/ 193 w 219"/>
                  <a:gd name="T19" fmla="*/ 82 h 155"/>
                  <a:gd name="T20" fmla="*/ 145 w 219"/>
                  <a:gd name="T21" fmla="*/ 92 h 155"/>
                  <a:gd name="T22" fmla="*/ 144 w 219"/>
                  <a:gd name="T23" fmla="*/ 104 h 155"/>
                  <a:gd name="T24" fmla="*/ 157 w 219"/>
                  <a:gd name="T25" fmla="*/ 142 h 155"/>
                  <a:gd name="T26" fmla="*/ 153 w 219"/>
                  <a:gd name="T27" fmla="*/ 154 h 155"/>
                  <a:gd name="T28" fmla="*/ 140 w 219"/>
                  <a:gd name="T29" fmla="*/ 151 h 155"/>
                  <a:gd name="T30" fmla="*/ 126 w 219"/>
                  <a:gd name="T31" fmla="*/ 136 h 155"/>
                  <a:gd name="T32" fmla="*/ 115 w 219"/>
                  <a:gd name="T33" fmla="*/ 106 h 155"/>
                  <a:gd name="T34" fmla="*/ 118 w 219"/>
                  <a:gd name="T35" fmla="*/ 105 h 155"/>
                  <a:gd name="T36" fmla="*/ 131 w 219"/>
                  <a:gd name="T37" fmla="*/ 125 h 155"/>
                  <a:gd name="T38" fmla="*/ 142 w 219"/>
                  <a:gd name="T39" fmla="*/ 134 h 155"/>
                  <a:gd name="T40" fmla="*/ 142 w 219"/>
                  <a:gd name="T41" fmla="*/ 119 h 155"/>
                  <a:gd name="T42" fmla="*/ 123 w 219"/>
                  <a:gd name="T43" fmla="*/ 97 h 155"/>
                  <a:gd name="T44" fmla="*/ 120 w 219"/>
                  <a:gd name="T45" fmla="*/ 94 h 155"/>
                  <a:gd name="T46" fmla="*/ 99 w 219"/>
                  <a:gd name="T47" fmla="*/ 66 h 155"/>
                  <a:gd name="T48" fmla="*/ 61 w 219"/>
                  <a:gd name="T49" fmla="*/ 43 h 155"/>
                  <a:gd name="T50" fmla="*/ 19 w 219"/>
                  <a:gd name="T51" fmla="*/ 36 h 155"/>
                  <a:gd name="T52" fmla="*/ 3 w 219"/>
                  <a:gd name="T53" fmla="*/ 33 h 155"/>
                  <a:gd name="T54" fmla="*/ 4 w 219"/>
                  <a:gd name="T55" fmla="*/ 17 h 155"/>
                  <a:gd name="T56" fmla="*/ 31 w 219"/>
                  <a:gd name="T57" fmla="*/ 3 h 155"/>
                  <a:gd name="T58" fmla="*/ 46 w 219"/>
                  <a:gd name="T59" fmla="*/ 4 h 155"/>
                  <a:gd name="T60" fmla="*/ 38 w 219"/>
                  <a:gd name="T61" fmla="*/ 24 h 155"/>
                  <a:gd name="T62" fmla="*/ 57 w 219"/>
                  <a:gd name="T63" fmla="*/ 34 h 155"/>
                  <a:gd name="T64" fmla="*/ 109 w 219"/>
                  <a:gd name="T65" fmla="*/ 66 h 155"/>
                  <a:gd name="T66" fmla="*/ 124 w 219"/>
                  <a:gd name="T67" fmla="*/ 61 h 155"/>
                  <a:gd name="T68" fmla="*/ 113 w 219"/>
                  <a:gd name="T69" fmla="*/ 59 h 155"/>
                  <a:gd name="T70" fmla="*/ 112 w 219"/>
                  <a:gd name="T71" fmla="*/ 57 h 155"/>
                  <a:gd name="T72" fmla="*/ 142 w 219"/>
                  <a:gd name="T73" fmla="*/ 48 h 155"/>
                  <a:gd name="T74" fmla="*/ 168 w 219"/>
                  <a:gd name="T75" fmla="*/ 51 h 155"/>
                  <a:gd name="T76" fmla="*/ 129 w 219"/>
                  <a:gd name="T77" fmla="*/ 45 h 155"/>
                  <a:gd name="T78" fmla="*/ 111 w 219"/>
                  <a:gd name="T79" fmla="*/ 52 h 155"/>
                  <a:gd name="T80" fmla="*/ 102 w 219"/>
                  <a:gd name="T81" fmla="*/ 53 h 155"/>
                  <a:gd name="T82" fmla="*/ 100 w 219"/>
                  <a:gd name="T83" fmla="*/ 50 h 155"/>
                  <a:gd name="T84" fmla="*/ 113 w 219"/>
                  <a:gd name="T85" fmla="*/ 43 h 155"/>
                  <a:gd name="T86" fmla="*/ 110 w 219"/>
                  <a:gd name="T87" fmla="*/ 40 h 155"/>
                  <a:gd name="T88" fmla="*/ 101 w 219"/>
                  <a:gd name="T89" fmla="*/ 41 h 155"/>
                  <a:gd name="T90" fmla="*/ 91 w 219"/>
                  <a:gd name="T91" fmla="*/ 37 h 155"/>
                  <a:gd name="T92" fmla="*/ 97 w 219"/>
                  <a:gd name="T93" fmla="*/ 24 h 155"/>
                  <a:gd name="T94" fmla="*/ 119 w 219"/>
                  <a:gd name="T95" fmla="*/ 19 h 155"/>
                  <a:gd name="T96" fmla="*/ 115 w 219"/>
                  <a:gd name="T97" fmla="*/ 29 h 155"/>
                  <a:gd name="T98" fmla="*/ 136 w 219"/>
                  <a:gd name="T99" fmla="*/ 28 h 155"/>
                  <a:gd name="T100" fmla="*/ 156 w 219"/>
                  <a:gd name="T101" fmla="*/ 13 h 155"/>
                  <a:gd name="T102" fmla="*/ 168 w 219"/>
                  <a:gd name="T103" fmla="*/ 13 h 155"/>
                  <a:gd name="T104" fmla="*/ 164 w 219"/>
                  <a:gd name="T105" fmla="*/ 27 h 155"/>
                  <a:gd name="T106" fmla="*/ 152 w 219"/>
                  <a:gd name="T107" fmla="*/ 33 h 155"/>
                  <a:gd name="T108" fmla="*/ 151 w 219"/>
                  <a:gd name="T109" fmla="*/ 35 h 155"/>
                  <a:gd name="T110" fmla="*/ 126 w 219"/>
                  <a:gd name="T111" fmla="*/ 76 h 155"/>
                  <a:gd name="T112" fmla="*/ 124 w 219"/>
                  <a:gd name="T113" fmla="*/ 80 h 155"/>
                  <a:gd name="T114" fmla="*/ 137 w 219"/>
                  <a:gd name="T115" fmla="*/ 86 h 155"/>
                  <a:gd name="T116" fmla="*/ 138 w 219"/>
                  <a:gd name="T117" fmla="*/ 79 h 155"/>
                  <a:gd name="T118" fmla="*/ 126 w 219"/>
                  <a:gd name="T119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155">
                    <a:moveTo>
                      <a:pt x="151" y="35"/>
                    </a:moveTo>
                    <a:cubicBezTo>
                      <a:pt x="162" y="39"/>
                      <a:pt x="172" y="45"/>
                      <a:pt x="185" y="42"/>
                    </a:cubicBezTo>
                    <a:cubicBezTo>
                      <a:pt x="191" y="41"/>
                      <a:pt x="197" y="41"/>
                      <a:pt x="203" y="42"/>
                    </a:cubicBezTo>
                    <a:cubicBezTo>
                      <a:pt x="205" y="42"/>
                      <a:pt x="207" y="46"/>
                      <a:pt x="209" y="48"/>
                    </a:cubicBezTo>
                    <a:cubicBezTo>
                      <a:pt x="207" y="50"/>
                      <a:pt x="205" y="53"/>
                      <a:pt x="202" y="53"/>
                    </a:cubicBezTo>
                    <a:cubicBezTo>
                      <a:pt x="198" y="54"/>
                      <a:pt x="194" y="54"/>
                      <a:pt x="190" y="54"/>
                    </a:cubicBezTo>
                    <a:cubicBezTo>
                      <a:pt x="181" y="53"/>
                      <a:pt x="175" y="57"/>
                      <a:pt x="169" y="64"/>
                    </a:cubicBezTo>
                    <a:cubicBezTo>
                      <a:pt x="177" y="70"/>
                      <a:pt x="185" y="72"/>
                      <a:pt x="194" y="69"/>
                    </a:cubicBezTo>
                    <a:cubicBezTo>
                      <a:pt x="203" y="66"/>
                      <a:pt x="211" y="64"/>
                      <a:pt x="219" y="70"/>
                    </a:cubicBezTo>
                    <a:cubicBezTo>
                      <a:pt x="213" y="82"/>
                      <a:pt x="204" y="86"/>
                      <a:pt x="193" y="82"/>
                    </a:cubicBezTo>
                    <a:cubicBezTo>
                      <a:pt x="175" y="77"/>
                      <a:pt x="159" y="82"/>
                      <a:pt x="145" y="92"/>
                    </a:cubicBezTo>
                    <a:cubicBezTo>
                      <a:pt x="139" y="96"/>
                      <a:pt x="142" y="100"/>
                      <a:pt x="144" y="104"/>
                    </a:cubicBezTo>
                    <a:cubicBezTo>
                      <a:pt x="153" y="115"/>
                      <a:pt x="157" y="128"/>
                      <a:pt x="157" y="142"/>
                    </a:cubicBezTo>
                    <a:cubicBezTo>
                      <a:pt x="157" y="146"/>
                      <a:pt x="155" y="153"/>
                      <a:pt x="153" y="154"/>
                    </a:cubicBezTo>
                    <a:cubicBezTo>
                      <a:pt x="149" y="155"/>
                      <a:pt x="143" y="153"/>
                      <a:pt x="140" y="151"/>
                    </a:cubicBezTo>
                    <a:cubicBezTo>
                      <a:pt x="134" y="147"/>
                      <a:pt x="129" y="142"/>
                      <a:pt x="126" y="136"/>
                    </a:cubicBezTo>
                    <a:cubicBezTo>
                      <a:pt x="121" y="126"/>
                      <a:pt x="119" y="116"/>
                      <a:pt x="115" y="106"/>
                    </a:cubicBezTo>
                    <a:cubicBezTo>
                      <a:pt x="116" y="106"/>
                      <a:pt x="117" y="105"/>
                      <a:pt x="118" y="105"/>
                    </a:cubicBezTo>
                    <a:cubicBezTo>
                      <a:pt x="122" y="111"/>
                      <a:pt x="126" y="118"/>
                      <a:pt x="131" y="125"/>
                    </a:cubicBezTo>
                    <a:cubicBezTo>
                      <a:pt x="134" y="128"/>
                      <a:pt x="138" y="131"/>
                      <a:pt x="142" y="134"/>
                    </a:cubicBezTo>
                    <a:cubicBezTo>
                      <a:pt x="142" y="129"/>
                      <a:pt x="144" y="124"/>
                      <a:pt x="142" y="119"/>
                    </a:cubicBezTo>
                    <a:cubicBezTo>
                      <a:pt x="138" y="110"/>
                      <a:pt x="135" y="99"/>
                      <a:pt x="123" y="97"/>
                    </a:cubicBezTo>
                    <a:cubicBezTo>
                      <a:pt x="122" y="97"/>
                      <a:pt x="120" y="95"/>
                      <a:pt x="120" y="94"/>
                    </a:cubicBezTo>
                    <a:cubicBezTo>
                      <a:pt x="119" y="80"/>
                      <a:pt x="108" y="73"/>
                      <a:pt x="99" y="66"/>
                    </a:cubicBezTo>
                    <a:cubicBezTo>
                      <a:pt x="87" y="58"/>
                      <a:pt x="74" y="50"/>
                      <a:pt x="61" y="43"/>
                    </a:cubicBezTo>
                    <a:cubicBezTo>
                      <a:pt x="48" y="36"/>
                      <a:pt x="34" y="34"/>
                      <a:pt x="19" y="36"/>
                    </a:cubicBezTo>
                    <a:cubicBezTo>
                      <a:pt x="14" y="37"/>
                      <a:pt x="5" y="37"/>
                      <a:pt x="3" y="33"/>
                    </a:cubicBezTo>
                    <a:cubicBezTo>
                      <a:pt x="0" y="30"/>
                      <a:pt x="2" y="22"/>
                      <a:pt x="4" y="17"/>
                    </a:cubicBezTo>
                    <a:cubicBezTo>
                      <a:pt x="10" y="3"/>
                      <a:pt x="17" y="0"/>
                      <a:pt x="31" y="3"/>
                    </a:cubicBezTo>
                    <a:cubicBezTo>
                      <a:pt x="36" y="3"/>
                      <a:pt x="40" y="4"/>
                      <a:pt x="46" y="4"/>
                    </a:cubicBezTo>
                    <a:cubicBezTo>
                      <a:pt x="43" y="11"/>
                      <a:pt x="41" y="17"/>
                      <a:pt x="38" y="24"/>
                    </a:cubicBezTo>
                    <a:cubicBezTo>
                      <a:pt x="44" y="27"/>
                      <a:pt x="51" y="31"/>
                      <a:pt x="57" y="34"/>
                    </a:cubicBezTo>
                    <a:cubicBezTo>
                      <a:pt x="75" y="45"/>
                      <a:pt x="92" y="55"/>
                      <a:pt x="109" y="66"/>
                    </a:cubicBezTo>
                    <a:cubicBezTo>
                      <a:pt x="117" y="71"/>
                      <a:pt x="120" y="69"/>
                      <a:pt x="124" y="61"/>
                    </a:cubicBezTo>
                    <a:cubicBezTo>
                      <a:pt x="120" y="61"/>
                      <a:pt x="116" y="60"/>
                      <a:pt x="113" y="59"/>
                    </a:cubicBezTo>
                    <a:cubicBezTo>
                      <a:pt x="113" y="58"/>
                      <a:pt x="112" y="58"/>
                      <a:pt x="112" y="57"/>
                    </a:cubicBezTo>
                    <a:cubicBezTo>
                      <a:pt x="122" y="54"/>
                      <a:pt x="132" y="51"/>
                      <a:pt x="142" y="48"/>
                    </a:cubicBezTo>
                    <a:cubicBezTo>
                      <a:pt x="147" y="60"/>
                      <a:pt x="157" y="61"/>
                      <a:pt x="168" y="51"/>
                    </a:cubicBezTo>
                    <a:cubicBezTo>
                      <a:pt x="160" y="42"/>
                      <a:pt x="142" y="39"/>
                      <a:pt x="129" y="45"/>
                    </a:cubicBezTo>
                    <a:cubicBezTo>
                      <a:pt x="123" y="47"/>
                      <a:pt x="117" y="50"/>
                      <a:pt x="111" y="52"/>
                    </a:cubicBezTo>
                    <a:cubicBezTo>
                      <a:pt x="109" y="53"/>
                      <a:pt x="105" y="52"/>
                      <a:pt x="102" y="53"/>
                    </a:cubicBezTo>
                    <a:cubicBezTo>
                      <a:pt x="102" y="52"/>
                      <a:pt x="101" y="51"/>
                      <a:pt x="100" y="50"/>
                    </a:cubicBezTo>
                    <a:cubicBezTo>
                      <a:pt x="104" y="47"/>
                      <a:pt x="109" y="45"/>
                      <a:pt x="113" y="43"/>
                    </a:cubicBezTo>
                    <a:cubicBezTo>
                      <a:pt x="112" y="42"/>
                      <a:pt x="111" y="41"/>
                      <a:pt x="110" y="40"/>
                    </a:cubicBezTo>
                    <a:cubicBezTo>
                      <a:pt x="107" y="40"/>
                      <a:pt x="104" y="41"/>
                      <a:pt x="101" y="41"/>
                    </a:cubicBezTo>
                    <a:cubicBezTo>
                      <a:pt x="98" y="40"/>
                      <a:pt x="92" y="39"/>
                      <a:pt x="91" y="37"/>
                    </a:cubicBezTo>
                    <a:cubicBezTo>
                      <a:pt x="89" y="31"/>
                      <a:pt x="91" y="26"/>
                      <a:pt x="97" y="24"/>
                    </a:cubicBezTo>
                    <a:cubicBezTo>
                      <a:pt x="104" y="22"/>
                      <a:pt x="111" y="21"/>
                      <a:pt x="119" y="19"/>
                    </a:cubicBezTo>
                    <a:cubicBezTo>
                      <a:pt x="117" y="23"/>
                      <a:pt x="116" y="26"/>
                      <a:pt x="115" y="29"/>
                    </a:cubicBezTo>
                    <a:cubicBezTo>
                      <a:pt x="123" y="34"/>
                      <a:pt x="130" y="32"/>
                      <a:pt x="136" y="28"/>
                    </a:cubicBezTo>
                    <a:cubicBezTo>
                      <a:pt x="143" y="23"/>
                      <a:pt x="149" y="17"/>
                      <a:pt x="156" y="13"/>
                    </a:cubicBezTo>
                    <a:cubicBezTo>
                      <a:pt x="159" y="11"/>
                      <a:pt x="165" y="11"/>
                      <a:pt x="168" y="13"/>
                    </a:cubicBezTo>
                    <a:cubicBezTo>
                      <a:pt x="172" y="15"/>
                      <a:pt x="169" y="25"/>
                      <a:pt x="164" y="27"/>
                    </a:cubicBezTo>
                    <a:cubicBezTo>
                      <a:pt x="160" y="29"/>
                      <a:pt x="156" y="31"/>
                      <a:pt x="152" y="33"/>
                    </a:cubicBezTo>
                    <a:cubicBezTo>
                      <a:pt x="151" y="34"/>
                      <a:pt x="151" y="34"/>
                      <a:pt x="151" y="35"/>
                    </a:cubicBezTo>
                    <a:close/>
                    <a:moveTo>
                      <a:pt x="126" y="76"/>
                    </a:moveTo>
                    <a:cubicBezTo>
                      <a:pt x="125" y="77"/>
                      <a:pt x="125" y="78"/>
                      <a:pt x="124" y="80"/>
                    </a:cubicBezTo>
                    <a:cubicBezTo>
                      <a:pt x="128" y="82"/>
                      <a:pt x="132" y="84"/>
                      <a:pt x="137" y="86"/>
                    </a:cubicBezTo>
                    <a:cubicBezTo>
                      <a:pt x="137" y="83"/>
                      <a:pt x="139" y="81"/>
                      <a:pt x="138" y="79"/>
                    </a:cubicBezTo>
                    <a:cubicBezTo>
                      <a:pt x="135" y="72"/>
                      <a:pt x="130" y="74"/>
                      <a:pt x="12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13"/>
              <p:cNvSpPr/>
              <p:nvPr/>
            </p:nvSpPr>
            <p:spPr bwMode="auto">
              <a:xfrm>
                <a:off x="4657725" y="4679950"/>
                <a:ext cx="366713" cy="349250"/>
              </a:xfrm>
              <a:custGeom>
                <a:avLst/>
                <a:gdLst>
                  <a:gd name="T0" fmla="*/ 59 w 145"/>
                  <a:gd name="T1" fmla="*/ 69 h 138"/>
                  <a:gd name="T2" fmla="*/ 18 w 145"/>
                  <a:gd name="T3" fmla="*/ 105 h 138"/>
                  <a:gd name="T4" fmla="*/ 0 w 145"/>
                  <a:gd name="T5" fmla="*/ 104 h 138"/>
                  <a:gd name="T6" fmla="*/ 18 w 145"/>
                  <a:gd name="T7" fmla="*/ 38 h 138"/>
                  <a:gd name="T8" fmla="*/ 23 w 145"/>
                  <a:gd name="T9" fmla="*/ 21 h 138"/>
                  <a:gd name="T10" fmla="*/ 21 w 145"/>
                  <a:gd name="T11" fmla="*/ 5 h 138"/>
                  <a:gd name="T12" fmla="*/ 20 w 145"/>
                  <a:gd name="T13" fmla="*/ 1 h 138"/>
                  <a:gd name="T14" fmla="*/ 24 w 145"/>
                  <a:gd name="T15" fmla="*/ 0 h 138"/>
                  <a:gd name="T16" fmla="*/ 62 w 145"/>
                  <a:gd name="T17" fmla="*/ 23 h 138"/>
                  <a:gd name="T18" fmla="*/ 56 w 145"/>
                  <a:gd name="T19" fmla="*/ 25 h 138"/>
                  <a:gd name="T20" fmla="*/ 43 w 145"/>
                  <a:gd name="T21" fmla="*/ 33 h 138"/>
                  <a:gd name="T22" fmla="*/ 31 w 145"/>
                  <a:gd name="T23" fmla="*/ 84 h 138"/>
                  <a:gd name="T24" fmla="*/ 63 w 145"/>
                  <a:gd name="T25" fmla="*/ 56 h 138"/>
                  <a:gd name="T26" fmla="*/ 66 w 145"/>
                  <a:gd name="T27" fmla="*/ 33 h 138"/>
                  <a:gd name="T28" fmla="*/ 64 w 145"/>
                  <a:gd name="T29" fmla="*/ 28 h 138"/>
                  <a:gd name="T30" fmla="*/ 66 w 145"/>
                  <a:gd name="T31" fmla="*/ 26 h 138"/>
                  <a:gd name="T32" fmla="*/ 106 w 145"/>
                  <a:gd name="T33" fmla="*/ 50 h 138"/>
                  <a:gd name="T34" fmla="*/ 106 w 145"/>
                  <a:gd name="T35" fmla="*/ 52 h 138"/>
                  <a:gd name="T36" fmla="*/ 100 w 145"/>
                  <a:gd name="T37" fmla="*/ 52 h 138"/>
                  <a:gd name="T38" fmla="*/ 88 w 145"/>
                  <a:gd name="T39" fmla="*/ 58 h 138"/>
                  <a:gd name="T40" fmla="*/ 76 w 145"/>
                  <a:gd name="T41" fmla="*/ 110 h 138"/>
                  <a:gd name="T42" fmla="*/ 96 w 145"/>
                  <a:gd name="T43" fmla="*/ 93 h 138"/>
                  <a:gd name="T44" fmla="*/ 113 w 145"/>
                  <a:gd name="T45" fmla="*/ 79 h 138"/>
                  <a:gd name="T46" fmla="*/ 113 w 145"/>
                  <a:gd name="T47" fmla="*/ 60 h 138"/>
                  <a:gd name="T48" fmla="*/ 112 w 145"/>
                  <a:gd name="T49" fmla="*/ 56 h 138"/>
                  <a:gd name="T50" fmla="*/ 145 w 145"/>
                  <a:gd name="T51" fmla="*/ 73 h 138"/>
                  <a:gd name="T52" fmla="*/ 139 w 145"/>
                  <a:gd name="T53" fmla="*/ 76 h 138"/>
                  <a:gd name="T54" fmla="*/ 123 w 145"/>
                  <a:gd name="T55" fmla="*/ 80 h 138"/>
                  <a:gd name="T56" fmla="*/ 62 w 145"/>
                  <a:gd name="T57" fmla="*/ 132 h 138"/>
                  <a:gd name="T58" fmla="*/ 44 w 145"/>
                  <a:gd name="T59" fmla="*/ 131 h 138"/>
                  <a:gd name="T60" fmla="*/ 61 w 145"/>
                  <a:gd name="T61" fmla="*/ 70 h 138"/>
                  <a:gd name="T62" fmla="*/ 59 w 145"/>
                  <a:gd name="T63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8">
                    <a:moveTo>
                      <a:pt x="59" y="69"/>
                    </a:moveTo>
                    <a:cubicBezTo>
                      <a:pt x="45" y="81"/>
                      <a:pt x="31" y="92"/>
                      <a:pt x="18" y="105"/>
                    </a:cubicBezTo>
                    <a:cubicBezTo>
                      <a:pt x="11" y="110"/>
                      <a:pt x="6" y="112"/>
                      <a:pt x="0" y="104"/>
                    </a:cubicBezTo>
                    <a:cubicBezTo>
                      <a:pt x="6" y="83"/>
                      <a:pt x="12" y="61"/>
                      <a:pt x="18" y="38"/>
                    </a:cubicBezTo>
                    <a:cubicBezTo>
                      <a:pt x="19" y="33"/>
                      <a:pt x="22" y="27"/>
                      <a:pt x="23" y="21"/>
                    </a:cubicBezTo>
                    <a:cubicBezTo>
                      <a:pt x="23" y="16"/>
                      <a:pt x="21" y="10"/>
                      <a:pt x="21" y="5"/>
                    </a:cubicBezTo>
                    <a:cubicBezTo>
                      <a:pt x="21" y="4"/>
                      <a:pt x="20" y="2"/>
                      <a:pt x="20" y="1"/>
                    </a:cubicBezTo>
                    <a:cubicBezTo>
                      <a:pt x="21" y="0"/>
                      <a:pt x="23" y="0"/>
                      <a:pt x="24" y="0"/>
                    </a:cubicBezTo>
                    <a:cubicBezTo>
                      <a:pt x="36" y="8"/>
                      <a:pt x="48" y="15"/>
                      <a:pt x="62" y="23"/>
                    </a:cubicBezTo>
                    <a:cubicBezTo>
                      <a:pt x="59" y="24"/>
                      <a:pt x="57" y="26"/>
                      <a:pt x="56" y="25"/>
                    </a:cubicBezTo>
                    <a:cubicBezTo>
                      <a:pt x="48" y="21"/>
                      <a:pt x="45" y="26"/>
                      <a:pt x="43" y="33"/>
                    </a:cubicBezTo>
                    <a:cubicBezTo>
                      <a:pt x="39" y="50"/>
                      <a:pt x="34" y="66"/>
                      <a:pt x="31" y="84"/>
                    </a:cubicBezTo>
                    <a:cubicBezTo>
                      <a:pt x="42" y="75"/>
                      <a:pt x="53" y="66"/>
                      <a:pt x="63" y="56"/>
                    </a:cubicBezTo>
                    <a:cubicBezTo>
                      <a:pt x="69" y="50"/>
                      <a:pt x="70" y="41"/>
                      <a:pt x="66" y="33"/>
                    </a:cubicBezTo>
                    <a:cubicBezTo>
                      <a:pt x="66" y="31"/>
                      <a:pt x="65" y="29"/>
                      <a:pt x="64" y="28"/>
                    </a:cubicBezTo>
                    <a:cubicBezTo>
                      <a:pt x="65" y="27"/>
                      <a:pt x="65" y="26"/>
                      <a:pt x="66" y="26"/>
                    </a:cubicBezTo>
                    <a:cubicBezTo>
                      <a:pt x="79" y="34"/>
                      <a:pt x="93" y="42"/>
                      <a:pt x="106" y="50"/>
                    </a:cubicBezTo>
                    <a:cubicBezTo>
                      <a:pt x="106" y="50"/>
                      <a:pt x="106" y="51"/>
                      <a:pt x="106" y="52"/>
                    </a:cubicBezTo>
                    <a:cubicBezTo>
                      <a:pt x="104" y="52"/>
                      <a:pt x="102" y="53"/>
                      <a:pt x="100" y="52"/>
                    </a:cubicBezTo>
                    <a:cubicBezTo>
                      <a:pt x="94" y="49"/>
                      <a:pt x="90" y="51"/>
                      <a:pt x="88" y="58"/>
                    </a:cubicBezTo>
                    <a:cubicBezTo>
                      <a:pt x="84" y="75"/>
                      <a:pt x="79" y="92"/>
                      <a:pt x="76" y="110"/>
                    </a:cubicBezTo>
                    <a:cubicBezTo>
                      <a:pt x="83" y="104"/>
                      <a:pt x="89" y="98"/>
                      <a:pt x="96" y="93"/>
                    </a:cubicBezTo>
                    <a:cubicBezTo>
                      <a:pt x="102" y="88"/>
                      <a:pt x="107" y="83"/>
                      <a:pt x="113" y="79"/>
                    </a:cubicBezTo>
                    <a:cubicBezTo>
                      <a:pt x="122" y="71"/>
                      <a:pt x="122" y="68"/>
                      <a:pt x="113" y="60"/>
                    </a:cubicBezTo>
                    <a:cubicBezTo>
                      <a:pt x="113" y="59"/>
                      <a:pt x="112" y="58"/>
                      <a:pt x="112" y="56"/>
                    </a:cubicBezTo>
                    <a:cubicBezTo>
                      <a:pt x="124" y="59"/>
                      <a:pt x="133" y="67"/>
                      <a:pt x="145" y="73"/>
                    </a:cubicBezTo>
                    <a:cubicBezTo>
                      <a:pt x="142" y="74"/>
                      <a:pt x="140" y="76"/>
                      <a:pt x="139" y="76"/>
                    </a:cubicBezTo>
                    <a:cubicBezTo>
                      <a:pt x="132" y="72"/>
                      <a:pt x="127" y="76"/>
                      <a:pt x="123" y="80"/>
                    </a:cubicBezTo>
                    <a:cubicBezTo>
                      <a:pt x="102" y="97"/>
                      <a:pt x="82" y="114"/>
                      <a:pt x="62" y="132"/>
                    </a:cubicBezTo>
                    <a:cubicBezTo>
                      <a:pt x="56" y="137"/>
                      <a:pt x="51" y="138"/>
                      <a:pt x="44" y="131"/>
                    </a:cubicBezTo>
                    <a:cubicBezTo>
                      <a:pt x="50" y="111"/>
                      <a:pt x="55" y="91"/>
                      <a:pt x="61" y="70"/>
                    </a:cubicBezTo>
                    <a:cubicBezTo>
                      <a:pt x="60" y="70"/>
                      <a:pt x="60" y="70"/>
                      <a:pt x="5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14"/>
              <p:cNvSpPr/>
              <p:nvPr/>
            </p:nvSpPr>
            <p:spPr bwMode="auto">
              <a:xfrm>
                <a:off x="6388100" y="1263650"/>
                <a:ext cx="366713" cy="339725"/>
              </a:xfrm>
              <a:custGeom>
                <a:avLst/>
                <a:gdLst>
                  <a:gd name="T0" fmla="*/ 66 w 145"/>
                  <a:gd name="T1" fmla="*/ 79 h 134"/>
                  <a:gd name="T2" fmla="*/ 45 w 145"/>
                  <a:gd name="T3" fmla="*/ 79 h 134"/>
                  <a:gd name="T4" fmla="*/ 23 w 145"/>
                  <a:gd name="T5" fmla="*/ 48 h 134"/>
                  <a:gd name="T6" fmla="*/ 28 w 145"/>
                  <a:gd name="T7" fmla="*/ 42 h 134"/>
                  <a:gd name="T8" fmla="*/ 33 w 145"/>
                  <a:gd name="T9" fmla="*/ 46 h 134"/>
                  <a:gd name="T10" fmla="*/ 77 w 145"/>
                  <a:gd name="T11" fmla="*/ 56 h 134"/>
                  <a:gd name="T12" fmla="*/ 81 w 145"/>
                  <a:gd name="T13" fmla="*/ 53 h 134"/>
                  <a:gd name="T14" fmla="*/ 93 w 145"/>
                  <a:gd name="T15" fmla="*/ 10 h 134"/>
                  <a:gd name="T16" fmla="*/ 96 w 145"/>
                  <a:gd name="T17" fmla="*/ 0 h 134"/>
                  <a:gd name="T18" fmla="*/ 106 w 145"/>
                  <a:gd name="T19" fmla="*/ 4 h 134"/>
                  <a:gd name="T20" fmla="*/ 116 w 145"/>
                  <a:gd name="T21" fmla="*/ 44 h 134"/>
                  <a:gd name="T22" fmla="*/ 124 w 145"/>
                  <a:gd name="T23" fmla="*/ 58 h 134"/>
                  <a:gd name="T24" fmla="*/ 143 w 145"/>
                  <a:gd name="T25" fmla="*/ 69 h 134"/>
                  <a:gd name="T26" fmla="*/ 136 w 145"/>
                  <a:gd name="T27" fmla="*/ 79 h 134"/>
                  <a:gd name="T28" fmla="*/ 124 w 145"/>
                  <a:gd name="T29" fmla="*/ 77 h 134"/>
                  <a:gd name="T30" fmla="*/ 90 w 145"/>
                  <a:gd name="T31" fmla="*/ 86 h 134"/>
                  <a:gd name="T32" fmla="*/ 52 w 145"/>
                  <a:gd name="T33" fmla="*/ 121 h 134"/>
                  <a:gd name="T34" fmla="*/ 10 w 145"/>
                  <a:gd name="T35" fmla="*/ 131 h 134"/>
                  <a:gd name="T36" fmla="*/ 2 w 145"/>
                  <a:gd name="T37" fmla="*/ 117 h 134"/>
                  <a:gd name="T38" fmla="*/ 14 w 145"/>
                  <a:gd name="T39" fmla="*/ 109 h 134"/>
                  <a:gd name="T40" fmla="*/ 33 w 145"/>
                  <a:gd name="T41" fmla="*/ 105 h 134"/>
                  <a:gd name="T42" fmla="*/ 66 w 145"/>
                  <a:gd name="T43" fmla="*/ 7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" h="134">
                    <a:moveTo>
                      <a:pt x="66" y="79"/>
                    </a:moveTo>
                    <a:cubicBezTo>
                      <a:pt x="58" y="79"/>
                      <a:pt x="51" y="79"/>
                      <a:pt x="45" y="79"/>
                    </a:cubicBezTo>
                    <a:cubicBezTo>
                      <a:pt x="23" y="78"/>
                      <a:pt x="20" y="64"/>
                      <a:pt x="23" y="48"/>
                    </a:cubicBezTo>
                    <a:cubicBezTo>
                      <a:pt x="23" y="45"/>
                      <a:pt x="26" y="43"/>
                      <a:pt x="28" y="42"/>
                    </a:cubicBezTo>
                    <a:cubicBezTo>
                      <a:pt x="29" y="42"/>
                      <a:pt x="32" y="44"/>
                      <a:pt x="33" y="46"/>
                    </a:cubicBezTo>
                    <a:cubicBezTo>
                      <a:pt x="41" y="56"/>
                      <a:pt x="66" y="62"/>
                      <a:pt x="77" y="56"/>
                    </a:cubicBezTo>
                    <a:cubicBezTo>
                      <a:pt x="79" y="55"/>
                      <a:pt x="80" y="54"/>
                      <a:pt x="81" y="53"/>
                    </a:cubicBezTo>
                    <a:cubicBezTo>
                      <a:pt x="88" y="40"/>
                      <a:pt x="94" y="26"/>
                      <a:pt x="93" y="10"/>
                    </a:cubicBezTo>
                    <a:cubicBezTo>
                      <a:pt x="93" y="7"/>
                      <a:pt x="95" y="3"/>
                      <a:pt x="96" y="0"/>
                    </a:cubicBezTo>
                    <a:cubicBezTo>
                      <a:pt x="99" y="1"/>
                      <a:pt x="104" y="1"/>
                      <a:pt x="106" y="4"/>
                    </a:cubicBezTo>
                    <a:cubicBezTo>
                      <a:pt x="119" y="19"/>
                      <a:pt x="124" y="27"/>
                      <a:pt x="116" y="44"/>
                    </a:cubicBezTo>
                    <a:cubicBezTo>
                      <a:pt x="110" y="55"/>
                      <a:pt x="112" y="57"/>
                      <a:pt x="124" y="58"/>
                    </a:cubicBezTo>
                    <a:cubicBezTo>
                      <a:pt x="132" y="59"/>
                      <a:pt x="140" y="61"/>
                      <a:pt x="143" y="69"/>
                    </a:cubicBezTo>
                    <a:cubicBezTo>
                      <a:pt x="145" y="76"/>
                      <a:pt x="142" y="79"/>
                      <a:pt x="136" y="79"/>
                    </a:cubicBezTo>
                    <a:cubicBezTo>
                      <a:pt x="132" y="78"/>
                      <a:pt x="128" y="78"/>
                      <a:pt x="124" y="77"/>
                    </a:cubicBezTo>
                    <a:cubicBezTo>
                      <a:pt x="111" y="72"/>
                      <a:pt x="100" y="75"/>
                      <a:pt x="90" y="86"/>
                    </a:cubicBezTo>
                    <a:cubicBezTo>
                      <a:pt x="78" y="98"/>
                      <a:pt x="65" y="109"/>
                      <a:pt x="52" y="121"/>
                    </a:cubicBezTo>
                    <a:cubicBezTo>
                      <a:pt x="40" y="134"/>
                      <a:pt x="25" y="133"/>
                      <a:pt x="10" y="131"/>
                    </a:cubicBezTo>
                    <a:cubicBezTo>
                      <a:pt x="3" y="130"/>
                      <a:pt x="0" y="124"/>
                      <a:pt x="2" y="117"/>
                    </a:cubicBezTo>
                    <a:cubicBezTo>
                      <a:pt x="3" y="111"/>
                      <a:pt x="7" y="108"/>
                      <a:pt x="14" y="109"/>
                    </a:cubicBezTo>
                    <a:cubicBezTo>
                      <a:pt x="20" y="109"/>
                      <a:pt x="27" y="108"/>
                      <a:pt x="33" y="105"/>
                    </a:cubicBezTo>
                    <a:cubicBezTo>
                      <a:pt x="45" y="99"/>
                      <a:pt x="57" y="92"/>
                      <a:pt x="6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15"/>
              <p:cNvSpPr/>
              <p:nvPr/>
            </p:nvSpPr>
            <p:spPr bwMode="auto">
              <a:xfrm>
                <a:off x="4316413" y="4483100"/>
                <a:ext cx="387350" cy="379413"/>
              </a:xfrm>
              <a:custGeom>
                <a:avLst/>
                <a:gdLst>
                  <a:gd name="T0" fmla="*/ 66 w 153"/>
                  <a:gd name="T1" fmla="*/ 60 h 150"/>
                  <a:gd name="T2" fmla="*/ 92 w 153"/>
                  <a:gd name="T3" fmla="*/ 82 h 150"/>
                  <a:gd name="T4" fmla="*/ 112 w 153"/>
                  <a:gd name="T5" fmla="*/ 58 h 150"/>
                  <a:gd name="T6" fmla="*/ 112 w 153"/>
                  <a:gd name="T7" fmla="*/ 41 h 150"/>
                  <a:gd name="T8" fmla="*/ 153 w 153"/>
                  <a:gd name="T9" fmla="*/ 76 h 150"/>
                  <a:gd name="T10" fmla="*/ 143 w 153"/>
                  <a:gd name="T11" fmla="*/ 73 h 150"/>
                  <a:gd name="T12" fmla="*/ 130 w 153"/>
                  <a:gd name="T13" fmla="*/ 75 h 150"/>
                  <a:gd name="T14" fmla="*/ 84 w 153"/>
                  <a:gd name="T15" fmla="*/ 129 h 150"/>
                  <a:gd name="T16" fmla="*/ 84 w 153"/>
                  <a:gd name="T17" fmla="*/ 143 h 150"/>
                  <a:gd name="T18" fmla="*/ 86 w 153"/>
                  <a:gd name="T19" fmla="*/ 150 h 150"/>
                  <a:gd name="T20" fmla="*/ 47 w 153"/>
                  <a:gd name="T21" fmla="*/ 114 h 150"/>
                  <a:gd name="T22" fmla="*/ 71 w 153"/>
                  <a:gd name="T23" fmla="*/ 108 h 150"/>
                  <a:gd name="T24" fmla="*/ 88 w 153"/>
                  <a:gd name="T25" fmla="*/ 87 h 150"/>
                  <a:gd name="T26" fmla="*/ 62 w 153"/>
                  <a:gd name="T27" fmla="*/ 64 h 150"/>
                  <a:gd name="T28" fmla="*/ 39 w 153"/>
                  <a:gd name="T29" fmla="*/ 93 h 150"/>
                  <a:gd name="T30" fmla="*/ 39 w 153"/>
                  <a:gd name="T31" fmla="*/ 104 h 150"/>
                  <a:gd name="T32" fmla="*/ 41 w 153"/>
                  <a:gd name="T33" fmla="*/ 110 h 150"/>
                  <a:gd name="T34" fmla="*/ 39 w 153"/>
                  <a:gd name="T35" fmla="*/ 112 h 150"/>
                  <a:gd name="T36" fmla="*/ 0 w 153"/>
                  <a:gd name="T37" fmla="*/ 78 h 150"/>
                  <a:gd name="T38" fmla="*/ 1 w 153"/>
                  <a:gd name="T39" fmla="*/ 76 h 150"/>
                  <a:gd name="T40" fmla="*/ 6 w 153"/>
                  <a:gd name="T41" fmla="*/ 77 h 150"/>
                  <a:gd name="T42" fmla="*/ 22 w 153"/>
                  <a:gd name="T43" fmla="*/ 74 h 150"/>
                  <a:gd name="T44" fmla="*/ 65 w 153"/>
                  <a:gd name="T45" fmla="*/ 24 h 150"/>
                  <a:gd name="T46" fmla="*/ 66 w 153"/>
                  <a:gd name="T47" fmla="*/ 6 h 150"/>
                  <a:gd name="T48" fmla="*/ 67 w 153"/>
                  <a:gd name="T49" fmla="*/ 0 h 150"/>
                  <a:gd name="T50" fmla="*/ 107 w 153"/>
                  <a:gd name="T51" fmla="*/ 35 h 150"/>
                  <a:gd name="T52" fmla="*/ 99 w 153"/>
                  <a:gd name="T53" fmla="*/ 35 h 150"/>
                  <a:gd name="T54" fmla="*/ 85 w 153"/>
                  <a:gd name="T55" fmla="*/ 38 h 150"/>
                  <a:gd name="T56" fmla="*/ 66 w 153"/>
                  <a:gd name="T57" fmla="*/ 6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3" h="150">
                    <a:moveTo>
                      <a:pt x="66" y="60"/>
                    </a:moveTo>
                    <a:cubicBezTo>
                      <a:pt x="75" y="68"/>
                      <a:pt x="83" y="75"/>
                      <a:pt x="92" y="82"/>
                    </a:cubicBezTo>
                    <a:cubicBezTo>
                      <a:pt x="99" y="74"/>
                      <a:pt x="107" y="66"/>
                      <a:pt x="112" y="58"/>
                    </a:cubicBezTo>
                    <a:cubicBezTo>
                      <a:pt x="115" y="54"/>
                      <a:pt x="112" y="47"/>
                      <a:pt x="112" y="41"/>
                    </a:cubicBezTo>
                    <a:cubicBezTo>
                      <a:pt x="115" y="41"/>
                      <a:pt x="141" y="61"/>
                      <a:pt x="153" y="76"/>
                    </a:cubicBezTo>
                    <a:cubicBezTo>
                      <a:pt x="148" y="74"/>
                      <a:pt x="146" y="74"/>
                      <a:pt x="143" y="73"/>
                    </a:cubicBezTo>
                    <a:cubicBezTo>
                      <a:pt x="138" y="70"/>
                      <a:pt x="134" y="71"/>
                      <a:pt x="130" y="75"/>
                    </a:cubicBezTo>
                    <a:cubicBezTo>
                      <a:pt x="115" y="93"/>
                      <a:pt x="100" y="111"/>
                      <a:pt x="84" y="129"/>
                    </a:cubicBezTo>
                    <a:cubicBezTo>
                      <a:pt x="80" y="134"/>
                      <a:pt x="80" y="138"/>
                      <a:pt x="84" y="143"/>
                    </a:cubicBezTo>
                    <a:cubicBezTo>
                      <a:pt x="85" y="145"/>
                      <a:pt x="86" y="147"/>
                      <a:pt x="86" y="150"/>
                    </a:cubicBezTo>
                    <a:cubicBezTo>
                      <a:pt x="72" y="139"/>
                      <a:pt x="58" y="129"/>
                      <a:pt x="47" y="114"/>
                    </a:cubicBezTo>
                    <a:cubicBezTo>
                      <a:pt x="59" y="123"/>
                      <a:pt x="65" y="115"/>
                      <a:pt x="71" y="108"/>
                    </a:cubicBezTo>
                    <a:cubicBezTo>
                      <a:pt x="76" y="101"/>
                      <a:pt x="82" y="94"/>
                      <a:pt x="88" y="87"/>
                    </a:cubicBezTo>
                    <a:cubicBezTo>
                      <a:pt x="80" y="79"/>
                      <a:pt x="71" y="72"/>
                      <a:pt x="62" y="64"/>
                    </a:cubicBezTo>
                    <a:cubicBezTo>
                      <a:pt x="54" y="74"/>
                      <a:pt x="46" y="83"/>
                      <a:pt x="39" y="93"/>
                    </a:cubicBezTo>
                    <a:cubicBezTo>
                      <a:pt x="37" y="95"/>
                      <a:pt x="38" y="100"/>
                      <a:pt x="39" y="104"/>
                    </a:cubicBezTo>
                    <a:cubicBezTo>
                      <a:pt x="39" y="106"/>
                      <a:pt x="40" y="108"/>
                      <a:pt x="41" y="110"/>
                    </a:cubicBezTo>
                    <a:cubicBezTo>
                      <a:pt x="41" y="110"/>
                      <a:pt x="40" y="111"/>
                      <a:pt x="39" y="112"/>
                    </a:cubicBezTo>
                    <a:cubicBezTo>
                      <a:pt x="26" y="100"/>
                      <a:pt x="13" y="89"/>
                      <a:pt x="0" y="78"/>
                    </a:cubicBezTo>
                    <a:cubicBezTo>
                      <a:pt x="0" y="78"/>
                      <a:pt x="1" y="77"/>
                      <a:pt x="1" y="76"/>
                    </a:cubicBezTo>
                    <a:cubicBezTo>
                      <a:pt x="3" y="76"/>
                      <a:pt x="5" y="76"/>
                      <a:pt x="6" y="77"/>
                    </a:cubicBezTo>
                    <a:cubicBezTo>
                      <a:pt x="13" y="82"/>
                      <a:pt x="18" y="79"/>
                      <a:pt x="22" y="74"/>
                    </a:cubicBezTo>
                    <a:cubicBezTo>
                      <a:pt x="36" y="57"/>
                      <a:pt x="50" y="40"/>
                      <a:pt x="65" y="24"/>
                    </a:cubicBezTo>
                    <a:cubicBezTo>
                      <a:pt x="70" y="18"/>
                      <a:pt x="72" y="12"/>
                      <a:pt x="66" y="6"/>
                    </a:cubicBezTo>
                    <a:cubicBezTo>
                      <a:pt x="65" y="5"/>
                      <a:pt x="65" y="3"/>
                      <a:pt x="67" y="0"/>
                    </a:cubicBezTo>
                    <a:cubicBezTo>
                      <a:pt x="80" y="11"/>
                      <a:pt x="92" y="22"/>
                      <a:pt x="107" y="35"/>
                    </a:cubicBezTo>
                    <a:cubicBezTo>
                      <a:pt x="103" y="35"/>
                      <a:pt x="101" y="36"/>
                      <a:pt x="99" y="35"/>
                    </a:cubicBezTo>
                    <a:cubicBezTo>
                      <a:pt x="93" y="31"/>
                      <a:pt x="89" y="33"/>
                      <a:pt x="85" y="38"/>
                    </a:cubicBezTo>
                    <a:cubicBezTo>
                      <a:pt x="79" y="45"/>
                      <a:pt x="73" y="52"/>
                      <a:pt x="6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16"/>
              <p:cNvSpPr>
                <a:spLocks noEditPoints="1"/>
              </p:cNvSpPr>
              <p:nvPr/>
            </p:nvSpPr>
            <p:spPr bwMode="auto">
              <a:xfrm>
                <a:off x="7073900" y="4445000"/>
                <a:ext cx="347663" cy="314325"/>
              </a:xfrm>
              <a:custGeom>
                <a:avLst/>
                <a:gdLst>
                  <a:gd name="T0" fmla="*/ 109 w 138"/>
                  <a:gd name="T1" fmla="*/ 88 h 124"/>
                  <a:gd name="T2" fmla="*/ 72 w 138"/>
                  <a:gd name="T3" fmla="*/ 124 h 124"/>
                  <a:gd name="T4" fmla="*/ 70 w 138"/>
                  <a:gd name="T5" fmla="*/ 123 h 124"/>
                  <a:gd name="T6" fmla="*/ 72 w 138"/>
                  <a:gd name="T7" fmla="*/ 117 h 124"/>
                  <a:gd name="T8" fmla="*/ 70 w 138"/>
                  <a:gd name="T9" fmla="*/ 102 h 124"/>
                  <a:gd name="T10" fmla="*/ 25 w 138"/>
                  <a:gd name="T11" fmla="*/ 57 h 124"/>
                  <a:gd name="T12" fmla="*/ 4 w 138"/>
                  <a:gd name="T13" fmla="*/ 54 h 124"/>
                  <a:gd name="T14" fmla="*/ 0 w 138"/>
                  <a:gd name="T15" fmla="*/ 55 h 124"/>
                  <a:gd name="T16" fmla="*/ 1 w 138"/>
                  <a:gd name="T17" fmla="*/ 50 h 124"/>
                  <a:gd name="T18" fmla="*/ 42 w 138"/>
                  <a:gd name="T19" fmla="*/ 10 h 124"/>
                  <a:gd name="T20" fmla="*/ 66 w 138"/>
                  <a:gd name="T21" fmla="*/ 0 h 124"/>
                  <a:gd name="T22" fmla="*/ 86 w 138"/>
                  <a:gd name="T23" fmla="*/ 32 h 124"/>
                  <a:gd name="T24" fmla="*/ 75 w 138"/>
                  <a:gd name="T25" fmla="*/ 51 h 124"/>
                  <a:gd name="T26" fmla="*/ 116 w 138"/>
                  <a:gd name="T27" fmla="*/ 52 h 124"/>
                  <a:gd name="T28" fmla="*/ 127 w 138"/>
                  <a:gd name="T29" fmla="*/ 53 h 124"/>
                  <a:gd name="T30" fmla="*/ 125 w 138"/>
                  <a:gd name="T31" fmla="*/ 44 h 124"/>
                  <a:gd name="T32" fmla="*/ 126 w 138"/>
                  <a:gd name="T33" fmla="*/ 38 h 124"/>
                  <a:gd name="T34" fmla="*/ 130 w 138"/>
                  <a:gd name="T35" fmla="*/ 67 h 124"/>
                  <a:gd name="T36" fmla="*/ 100 w 138"/>
                  <a:gd name="T37" fmla="*/ 72 h 124"/>
                  <a:gd name="T38" fmla="*/ 88 w 138"/>
                  <a:gd name="T39" fmla="*/ 60 h 124"/>
                  <a:gd name="T40" fmla="*/ 64 w 138"/>
                  <a:gd name="T41" fmla="*/ 63 h 124"/>
                  <a:gd name="T42" fmla="*/ 90 w 138"/>
                  <a:gd name="T43" fmla="*/ 88 h 124"/>
                  <a:gd name="T44" fmla="*/ 101 w 138"/>
                  <a:gd name="T45" fmla="*/ 87 h 124"/>
                  <a:gd name="T46" fmla="*/ 108 w 138"/>
                  <a:gd name="T47" fmla="*/ 85 h 124"/>
                  <a:gd name="T48" fmla="*/ 109 w 138"/>
                  <a:gd name="T49" fmla="*/ 88 h 124"/>
                  <a:gd name="T50" fmla="*/ 58 w 138"/>
                  <a:gd name="T51" fmla="*/ 61 h 124"/>
                  <a:gd name="T52" fmla="*/ 71 w 138"/>
                  <a:gd name="T53" fmla="*/ 36 h 124"/>
                  <a:gd name="T54" fmla="*/ 53 w 138"/>
                  <a:gd name="T55" fmla="*/ 19 h 124"/>
                  <a:gd name="T56" fmla="*/ 35 w 138"/>
                  <a:gd name="T57" fmla="*/ 26 h 124"/>
                  <a:gd name="T58" fmla="*/ 40 w 138"/>
                  <a:gd name="T59" fmla="*/ 39 h 124"/>
                  <a:gd name="T60" fmla="*/ 58 w 138"/>
                  <a:gd name="T61" fmla="*/ 6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8" h="124">
                    <a:moveTo>
                      <a:pt x="109" y="88"/>
                    </a:moveTo>
                    <a:cubicBezTo>
                      <a:pt x="97" y="100"/>
                      <a:pt x="85" y="112"/>
                      <a:pt x="72" y="124"/>
                    </a:cubicBezTo>
                    <a:cubicBezTo>
                      <a:pt x="72" y="124"/>
                      <a:pt x="71" y="124"/>
                      <a:pt x="70" y="123"/>
                    </a:cubicBezTo>
                    <a:cubicBezTo>
                      <a:pt x="71" y="121"/>
                      <a:pt x="71" y="119"/>
                      <a:pt x="72" y="117"/>
                    </a:cubicBezTo>
                    <a:cubicBezTo>
                      <a:pt x="76" y="112"/>
                      <a:pt x="75" y="107"/>
                      <a:pt x="70" y="102"/>
                    </a:cubicBezTo>
                    <a:cubicBezTo>
                      <a:pt x="55" y="87"/>
                      <a:pt x="40" y="72"/>
                      <a:pt x="25" y="57"/>
                    </a:cubicBezTo>
                    <a:cubicBezTo>
                      <a:pt x="18" y="50"/>
                      <a:pt x="12" y="46"/>
                      <a:pt x="4" y="54"/>
                    </a:cubicBezTo>
                    <a:cubicBezTo>
                      <a:pt x="4" y="55"/>
                      <a:pt x="2" y="55"/>
                      <a:pt x="0" y="55"/>
                    </a:cubicBezTo>
                    <a:cubicBezTo>
                      <a:pt x="1" y="53"/>
                      <a:pt x="1" y="51"/>
                      <a:pt x="1" y="50"/>
                    </a:cubicBezTo>
                    <a:cubicBezTo>
                      <a:pt x="15" y="37"/>
                      <a:pt x="28" y="23"/>
                      <a:pt x="42" y="10"/>
                    </a:cubicBezTo>
                    <a:cubicBezTo>
                      <a:pt x="49" y="5"/>
                      <a:pt x="58" y="1"/>
                      <a:pt x="66" y="0"/>
                    </a:cubicBezTo>
                    <a:cubicBezTo>
                      <a:pt x="83" y="0"/>
                      <a:pt x="93" y="17"/>
                      <a:pt x="86" y="32"/>
                    </a:cubicBezTo>
                    <a:cubicBezTo>
                      <a:pt x="84" y="38"/>
                      <a:pt x="79" y="43"/>
                      <a:pt x="75" y="51"/>
                    </a:cubicBezTo>
                    <a:cubicBezTo>
                      <a:pt x="90" y="39"/>
                      <a:pt x="103" y="44"/>
                      <a:pt x="116" y="52"/>
                    </a:cubicBezTo>
                    <a:cubicBezTo>
                      <a:pt x="119" y="53"/>
                      <a:pt x="123" y="53"/>
                      <a:pt x="127" y="53"/>
                    </a:cubicBezTo>
                    <a:cubicBezTo>
                      <a:pt x="126" y="50"/>
                      <a:pt x="126" y="47"/>
                      <a:pt x="125" y="44"/>
                    </a:cubicBezTo>
                    <a:cubicBezTo>
                      <a:pt x="125" y="42"/>
                      <a:pt x="125" y="40"/>
                      <a:pt x="126" y="38"/>
                    </a:cubicBezTo>
                    <a:cubicBezTo>
                      <a:pt x="136" y="47"/>
                      <a:pt x="138" y="57"/>
                      <a:pt x="130" y="67"/>
                    </a:cubicBezTo>
                    <a:cubicBezTo>
                      <a:pt x="121" y="78"/>
                      <a:pt x="110" y="79"/>
                      <a:pt x="100" y="72"/>
                    </a:cubicBezTo>
                    <a:cubicBezTo>
                      <a:pt x="96" y="68"/>
                      <a:pt x="92" y="64"/>
                      <a:pt x="88" y="60"/>
                    </a:cubicBezTo>
                    <a:cubicBezTo>
                      <a:pt x="79" y="54"/>
                      <a:pt x="73" y="55"/>
                      <a:pt x="64" y="63"/>
                    </a:cubicBezTo>
                    <a:cubicBezTo>
                      <a:pt x="73" y="71"/>
                      <a:pt x="81" y="80"/>
                      <a:pt x="90" y="88"/>
                    </a:cubicBezTo>
                    <a:cubicBezTo>
                      <a:pt x="92" y="90"/>
                      <a:pt x="97" y="88"/>
                      <a:pt x="101" y="87"/>
                    </a:cubicBezTo>
                    <a:cubicBezTo>
                      <a:pt x="104" y="87"/>
                      <a:pt x="106" y="86"/>
                      <a:pt x="108" y="85"/>
                    </a:cubicBezTo>
                    <a:cubicBezTo>
                      <a:pt x="108" y="86"/>
                      <a:pt x="108" y="87"/>
                      <a:pt x="109" y="88"/>
                    </a:cubicBezTo>
                    <a:close/>
                    <a:moveTo>
                      <a:pt x="58" y="61"/>
                    </a:moveTo>
                    <a:cubicBezTo>
                      <a:pt x="67" y="52"/>
                      <a:pt x="73" y="46"/>
                      <a:pt x="71" y="36"/>
                    </a:cubicBezTo>
                    <a:cubicBezTo>
                      <a:pt x="69" y="27"/>
                      <a:pt x="62" y="21"/>
                      <a:pt x="53" y="19"/>
                    </a:cubicBezTo>
                    <a:cubicBezTo>
                      <a:pt x="46" y="16"/>
                      <a:pt x="39" y="19"/>
                      <a:pt x="35" y="26"/>
                    </a:cubicBezTo>
                    <a:cubicBezTo>
                      <a:pt x="31" y="32"/>
                      <a:pt x="36" y="35"/>
                      <a:pt x="40" y="39"/>
                    </a:cubicBezTo>
                    <a:cubicBezTo>
                      <a:pt x="46" y="46"/>
                      <a:pt x="52" y="53"/>
                      <a:pt x="5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17"/>
              <p:cNvSpPr/>
              <p:nvPr/>
            </p:nvSpPr>
            <p:spPr bwMode="auto">
              <a:xfrm>
                <a:off x="6873875" y="4589463"/>
                <a:ext cx="346075" cy="346075"/>
              </a:xfrm>
              <a:custGeom>
                <a:avLst/>
                <a:gdLst>
                  <a:gd name="T0" fmla="*/ 0 w 137"/>
                  <a:gd name="T1" fmla="*/ 55 h 137"/>
                  <a:gd name="T2" fmla="*/ 73 w 137"/>
                  <a:gd name="T3" fmla="*/ 0 h 137"/>
                  <a:gd name="T4" fmla="*/ 95 w 137"/>
                  <a:gd name="T5" fmla="*/ 27 h 137"/>
                  <a:gd name="T6" fmla="*/ 94 w 137"/>
                  <a:gd name="T7" fmla="*/ 30 h 137"/>
                  <a:gd name="T8" fmla="*/ 87 w 137"/>
                  <a:gd name="T9" fmla="*/ 28 h 137"/>
                  <a:gd name="T10" fmla="*/ 43 w 137"/>
                  <a:gd name="T11" fmla="*/ 31 h 137"/>
                  <a:gd name="T12" fmla="*/ 41 w 137"/>
                  <a:gd name="T13" fmla="*/ 45 h 137"/>
                  <a:gd name="T14" fmla="*/ 60 w 137"/>
                  <a:gd name="T15" fmla="*/ 70 h 137"/>
                  <a:gd name="T16" fmla="*/ 69 w 137"/>
                  <a:gd name="T17" fmla="*/ 54 h 137"/>
                  <a:gd name="T18" fmla="*/ 69 w 137"/>
                  <a:gd name="T19" fmla="*/ 38 h 137"/>
                  <a:gd name="T20" fmla="*/ 71 w 137"/>
                  <a:gd name="T21" fmla="*/ 37 h 137"/>
                  <a:gd name="T22" fmla="*/ 96 w 137"/>
                  <a:gd name="T23" fmla="*/ 69 h 137"/>
                  <a:gd name="T24" fmla="*/ 96 w 137"/>
                  <a:gd name="T25" fmla="*/ 72 h 137"/>
                  <a:gd name="T26" fmla="*/ 63 w 137"/>
                  <a:gd name="T27" fmla="*/ 74 h 137"/>
                  <a:gd name="T28" fmla="*/ 84 w 137"/>
                  <a:gd name="T29" fmla="*/ 101 h 137"/>
                  <a:gd name="T30" fmla="*/ 98 w 137"/>
                  <a:gd name="T31" fmla="*/ 102 h 137"/>
                  <a:gd name="T32" fmla="*/ 112 w 137"/>
                  <a:gd name="T33" fmla="*/ 59 h 137"/>
                  <a:gd name="T34" fmla="*/ 112 w 137"/>
                  <a:gd name="T35" fmla="*/ 50 h 137"/>
                  <a:gd name="T36" fmla="*/ 115 w 137"/>
                  <a:gd name="T37" fmla="*/ 50 h 137"/>
                  <a:gd name="T38" fmla="*/ 116 w 137"/>
                  <a:gd name="T39" fmla="*/ 51 h 137"/>
                  <a:gd name="T40" fmla="*/ 137 w 137"/>
                  <a:gd name="T41" fmla="*/ 80 h 137"/>
                  <a:gd name="T42" fmla="*/ 62 w 137"/>
                  <a:gd name="T43" fmla="*/ 137 h 137"/>
                  <a:gd name="T44" fmla="*/ 60 w 137"/>
                  <a:gd name="T45" fmla="*/ 136 h 137"/>
                  <a:gd name="T46" fmla="*/ 62 w 137"/>
                  <a:gd name="T47" fmla="*/ 131 h 137"/>
                  <a:gd name="T48" fmla="*/ 63 w 137"/>
                  <a:gd name="T49" fmla="*/ 114 h 137"/>
                  <a:gd name="T50" fmla="*/ 23 w 137"/>
                  <a:gd name="T51" fmla="*/ 62 h 137"/>
                  <a:gd name="T52" fmla="*/ 6 w 137"/>
                  <a:gd name="T53" fmla="*/ 57 h 137"/>
                  <a:gd name="T54" fmla="*/ 1 w 137"/>
                  <a:gd name="T55" fmla="*/ 58 h 137"/>
                  <a:gd name="T56" fmla="*/ 0 w 137"/>
                  <a:gd name="T57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137">
                    <a:moveTo>
                      <a:pt x="0" y="55"/>
                    </a:moveTo>
                    <a:cubicBezTo>
                      <a:pt x="24" y="37"/>
                      <a:pt x="48" y="19"/>
                      <a:pt x="73" y="0"/>
                    </a:cubicBezTo>
                    <a:cubicBezTo>
                      <a:pt x="81" y="9"/>
                      <a:pt x="88" y="18"/>
                      <a:pt x="95" y="27"/>
                    </a:cubicBezTo>
                    <a:cubicBezTo>
                      <a:pt x="95" y="28"/>
                      <a:pt x="95" y="29"/>
                      <a:pt x="94" y="30"/>
                    </a:cubicBezTo>
                    <a:cubicBezTo>
                      <a:pt x="92" y="29"/>
                      <a:pt x="89" y="29"/>
                      <a:pt x="87" y="28"/>
                    </a:cubicBezTo>
                    <a:cubicBezTo>
                      <a:pt x="70" y="19"/>
                      <a:pt x="56" y="20"/>
                      <a:pt x="43" y="31"/>
                    </a:cubicBezTo>
                    <a:cubicBezTo>
                      <a:pt x="38" y="35"/>
                      <a:pt x="36" y="39"/>
                      <a:pt x="41" y="45"/>
                    </a:cubicBezTo>
                    <a:cubicBezTo>
                      <a:pt x="47" y="52"/>
                      <a:pt x="52" y="60"/>
                      <a:pt x="60" y="70"/>
                    </a:cubicBezTo>
                    <a:cubicBezTo>
                      <a:pt x="64" y="64"/>
                      <a:pt x="68" y="59"/>
                      <a:pt x="69" y="54"/>
                    </a:cubicBezTo>
                    <a:cubicBezTo>
                      <a:pt x="71" y="49"/>
                      <a:pt x="69" y="43"/>
                      <a:pt x="69" y="38"/>
                    </a:cubicBezTo>
                    <a:cubicBezTo>
                      <a:pt x="70" y="37"/>
                      <a:pt x="71" y="37"/>
                      <a:pt x="71" y="37"/>
                    </a:cubicBezTo>
                    <a:cubicBezTo>
                      <a:pt x="80" y="47"/>
                      <a:pt x="88" y="58"/>
                      <a:pt x="96" y="69"/>
                    </a:cubicBezTo>
                    <a:cubicBezTo>
                      <a:pt x="96" y="70"/>
                      <a:pt x="96" y="71"/>
                      <a:pt x="96" y="72"/>
                    </a:cubicBezTo>
                    <a:cubicBezTo>
                      <a:pt x="84" y="68"/>
                      <a:pt x="72" y="61"/>
                      <a:pt x="63" y="74"/>
                    </a:cubicBezTo>
                    <a:cubicBezTo>
                      <a:pt x="69" y="83"/>
                      <a:pt x="77" y="92"/>
                      <a:pt x="84" y="101"/>
                    </a:cubicBezTo>
                    <a:cubicBezTo>
                      <a:pt x="88" y="107"/>
                      <a:pt x="92" y="106"/>
                      <a:pt x="98" y="102"/>
                    </a:cubicBezTo>
                    <a:cubicBezTo>
                      <a:pt x="112" y="93"/>
                      <a:pt x="117" y="77"/>
                      <a:pt x="112" y="59"/>
                    </a:cubicBezTo>
                    <a:cubicBezTo>
                      <a:pt x="112" y="56"/>
                      <a:pt x="112" y="53"/>
                      <a:pt x="112" y="50"/>
                    </a:cubicBezTo>
                    <a:cubicBezTo>
                      <a:pt x="113" y="50"/>
                      <a:pt x="114" y="50"/>
                      <a:pt x="115" y="50"/>
                    </a:cubicBezTo>
                    <a:cubicBezTo>
                      <a:pt x="115" y="50"/>
                      <a:pt x="116" y="51"/>
                      <a:pt x="116" y="51"/>
                    </a:cubicBezTo>
                    <a:cubicBezTo>
                      <a:pt x="123" y="61"/>
                      <a:pt x="130" y="70"/>
                      <a:pt x="137" y="80"/>
                    </a:cubicBezTo>
                    <a:cubicBezTo>
                      <a:pt x="112" y="99"/>
                      <a:pt x="87" y="118"/>
                      <a:pt x="62" y="137"/>
                    </a:cubicBezTo>
                    <a:cubicBezTo>
                      <a:pt x="62" y="137"/>
                      <a:pt x="61" y="136"/>
                      <a:pt x="60" y="136"/>
                    </a:cubicBezTo>
                    <a:cubicBezTo>
                      <a:pt x="61" y="134"/>
                      <a:pt x="61" y="132"/>
                      <a:pt x="62" y="131"/>
                    </a:cubicBezTo>
                    <a:cubicBezTo>
                      <a:pt x="68" y="125"/>
                      <a:pt x="67" y="120"/>
                      <a:pt x="63" y="114"/>
                    </a:cubicBezTo>
                    <a:cubicBezTo>
                      <a:pt x="49" y="97"/>
                      <a:pt x="36" y="79"/>
                      <a:pt x="23" y="62"/>
                    </a:cubicBezTo>
                    <a:cubicBezTo>
                      <a:pt x="18" y="55"/>
                      <a:pt x="13" y="53"/>
                      <a:pt x="6" y="57"/>
                    </a:cubicBezTo>
                    <a:cubicBezTo>
                      <a:pt x="5" y="58"/>
                      <a:pt x="3" y="58"/>
                      <a:pt x="1" y="58"/>
                    </a:cubicBezTo>
                    <a:cubicBezTo>
                      <a:pt x="1" y="57"/>
                      <a:pt x="0" y="56"/>
                      <a:pt x="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18"/>
              <p:cNvSpPr/>
              <p:nvPr/>
            </p:nvSpPr>
            <p:spPr bwMode="auto">
              <a:xfrm>
                <a:off x="4948238" y="4872038"/>
                <a:ext cx="311150" cy="331788"/>
              </a:xfrm>
              <a:custGeom>
                <a:avLst/>
                <a:gdLst>
                  <a:gd name="T0" fmla="*/ 0 w 123"/>
                  <a:gd name="T1" fmla="*/ 93 h 131"/>
                  <a:gd name="T2" fmla="*/ 4 w 123"/>
                  <a:gd name="T3" fmla="*/ 92 h 131"/>
                  <a:gd name="T4" fmla="*/ 21 w 123"/>
                  <a:gd name="T5" fmla="*/ 82 h 131"/>
                  <a:gd name="T6" fmla="*/ 44 w 123"/>
                  <a:gd name="T7" fmla="*/ 25 h 131"/>
                  <a:gd name="T8" fmla="*/ 39 w 123"/>
                  <a:gd name="T9" fmla="*/ 6 h 131"/>
                  <a:gd name="T10" fmla="*/ 38 w 123"/>
                  <a:gd name="T11" fmla="*/ 0 h 131"/>
                  <a:gd name="T12" fmla="*/ 123 w 123"/>
                  <a:gd name="T13" fmla="*/ 35 h 131"/>
                  <a:gd name="T14" fmla="*/ 111 w 123"/>
                  <a:gd name="T15" fmla="*/ 68 h 131"/>
                  <a:gd name="T16" fmla="*/ 108 w 123"/>
                  <a:gd name="T17" fmla="*/ 69 h 131"/>
                  <a:gd name="T18" fmla="*/ 106 w 123"/>
                  <a:gd name="T19" fmla="*/ 61 h 131"/>
                  <a:gd name="T20" fmla="*/ 82 w 123"/>
                  <a:gd name="T21" fmla="*/ 25 h 131"/>
                  <a:gd name="T22" fmla="*/ 68 w 123"/>
                  <a:gd name="T23" fmla="*/ 31 h 131"/>
                  <a:gd name="T24" fmla="*/ 58 w 123"/>
                  <a:gd name="T25" fmla="*/ 56 h 131"/>
                  <a:gd name="T26" fmla="*/ 89 w 123"/>
                  <a:gd name="T27" fmla="*/ 50 h 131"/>
                  <a:gd name="T28" fmla="*/ 91 w 123"/>
                  <a:gd name="T29" fmla="*/ 52 h 131"/>
                  <a:gd name="T30" fmla="*/ 76 w 123"/>
                  <a:gd name="T31" fmla="*/ 89 h 131"/>
                  <a:gd name="T32" fmla="*/ 73 w 123"/>
                  <a:gd name="T33" fmla="*/ 91 h 131"/>
                  <a:gd name="T34" fmla="*/ 55 w 123"/>
                  <a:gd name="T35" fmla="*/ 64 h 131"/>
                  <a:gd name="T36" fmla="*/ 41 w 123"/>
                  <a:gd name="T37" fmla="*/ 97 h 131"/>
                  <a:gd name="T38" fmla="*/ 49 w 123"/>
                  <a:gd name="T39" fmla="*/ 109 h 131"/>
                  <a:gd name="T40" fmla="*/ 93 w 123"/>
                  <a:gd name="T41" fmla="*/ 99 h 131"/>
                  <a:gd name="T42" fmla="*/ 101 w 123"/>
                  <a:gd name="T43" fmla="*/ 94 h 131"/>
                  <a:gd name="T44" fmla="*/ 102 w 123"/>
                  <a:gd name="T45" fmla="*/ 96 h 131"/>
                  <a:gd name="T46" fmla="*/ 95 w 123"/>
                  <a:gd name="T47" fmla="*/ 113 h 131"/>
                  <a:gd name="T48" fmla="*/ 87 w 123"/>
                  <a:gd name="T49" fmla="*/ 131 h 131"/>
                  <a:gd name="T50" fmla="*/ 0 w 123"/>
                  <a:gd name="T51" fmla="*/ 96 h 131"/>
                  <a:gd name="T52" fmla="*/ 0 w 123"/>
                  <a:gd name="T53" fmla="*/ 9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3" h="131">
                    <a:moveTo>
                      <a:pt x="0" y="93"/>
                    </a:moveTo>
                    <a:cubicBezTo>
                      <a:pt x="2" y="93"/>
                      <a:pt x="3" y="92"/>
                      <a:pt x="4" y="92"/>
                    </a:cubicBezTo>
                    <a:cubicBezTo>
                      <a:pt x="14" y="96"/>
                      <a:pt x="18" y="91"/>
                      <a:pt x="21" y="82"/>
                    </a:cubicBezTo>
                    <a:cubicBezTo>
                      <a:pt x="28" y="63"/>
                      <a:pt x="36" y="44"/>
                      <a:pt x="44" y="25"/>
                    </a:cubicBezTo>
                    <a:cubicBezTo>
                      <a:pt x="47" y="17"/>
                      <a:pt x="48" y="11"/>
                      <a:pt x="39" y="6"/>
                    </a:cubicBezTo>
                    <a:cubicBezTo>
                      <a:pt x="38" y="6"/>
                      <a:pt x="37" y="4"/>
                      <a:pt x="38" y="0"/>
                    </a:cubicBezTo>
                    <a:cubicBezTo>
                      <a:pt x="66" y="12"/>
                      <a:pt x="94" y="23"/>
                      <a:pt x="123" y="35"/>
                    </a:cubicBezTo>
                    <a:cubicBezTo>
                      <a:pt x="119" y="46"/>
                      <a:pt x="115" y="57"/>
                      <a:pt x="111" y="68"/>
                    </a:cubicBezTo>
                    <a:cubicBezTo>
                      <a:pt x="110" y="68"/>
                      <a:pt x="109" y="68"/>
                      <a:pt x="108" y="69"/>
                    </a:cubicBezTo>
                    <a:cubicBezTo>
                      <a:pt x="108" y="66"/>
                      <a:pt x="106" y="63"/>
                      <a:pt x="106" y="61"/>
                    </a:cubicBezTo>
                    <a:cubicBezTo>
                      <a:pt x="106" y="43"/>
                      <a:pt x="98" y="31"/>
                      <a:pt x="82" y="25"/>
                    </a:cubicBezTo>
                    <a:cubicBezTo>
                      <a:pt x="75" y="22"/>
                      <a:pt x="70" y="23"/>
                      <a:pt x="68" y="31"/>
                    </a:cubicBezTo>
                    <a:cubicBezTo>
                      <a:pt x="65" y="39"/>
                      <a:pt x="61" y="48"/>
                      <a:pt x="58" y="56"/>
                    </a:cubicBezTo>
                    <a:cubicBezTo>
                      <a:pt x="70" y="67"/>
                      <a:pt x="79" y="57"/>
                      <a:pt x="89" y="50"/>
                    </a:cubicBezTo>
                    <a:cubicBezTo>
                      <a:pt x="89" y="51"/>
                      <a:pt x="90" y="51"/>
                      <a:pt x="91" y="52"/>
                    </a:cubicBezTo>
                    <a:cubicBezTo>
                      <a:pt x="86" y="64"/>
                      <a:pt x="81" y="77"/>
                      <a:pt x="76" y="89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70" y="80"/>
                      <a:pt x="71" y="66"/>
                      <a:pt x="55" y="64"/>
                    </a:cubicBezTo>
                    <a:cubicBezTo>
                      <a:pt x="51" y="74"/>
                      <a:pt x="46" y="86"/>
                      <a:pt x="41" y="97"/>
                    </a:cubicBezTo>
                    <a:cubicBezTo>
                      <a:pt x="39" y="104"/>
                      <a:pt x="44" y="107"/>
                      <a:pt x="49" y="109"/>
                    </a:cubicBezTo>
                    <a:cubicBezTo>
                      <a:pt x="65" y="116"/>
                      <a:pt x="80" y="112"/>
                      <a:pt x="93" y="99"/>
                    </a:cubicBezTo>
                    <a:cubicBezTo>
                      <a:pt x="95" y="97"/>
                      <a:pt x="98" y="95"/>
                      <a:pt x="101" y="94"/>
                    </a:cubicBezTo>
                    <a:cubicBezTo>
                      <a:pt x="101" y="95"/>
                      <a:pt x="102" y="95"/>
                      <a:pt x="102" y="96"/>
                    </a:cubicBezTo>
                    <a:cubicBezTo>
                      <a:pt x="100" y="102"/>
                      <a:pt x="98" y="107"/>
                      <a:pt x="95" y="113"/>
                    </a:cubicBezTo>
                    <a:cubicBezTo>
                      <a:pt x="93" y="119"/>
                      <a:pt x="90" y="124"/>
                      <a:pt x="87" y="131"/>
                    </a:cubicBezTo>
                    <a:cubicBezTo>
                      <a:pt x="58" y="119"/>
                      <a:pt x="29" y="107"/>
                      <a:pt x="0" y="96"/>
                    </a:cubicBezTo>
                    <a:cubicBezTo>
                      <a:pt x="0" y="95"/>
                      <a:pt x="0" y="94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19"/>
              <p:cNvSpPr>
                <a:spLocks noEditPoints="1"/>
              </p:cNvSpPr>
              <p:nvPr/>
            </p:nvSpPr>
            <p:spPr bwMode="auto">
              <a:xfrm>
                <a:off x="3871913" y="3857625"/>
                <a:ext cx="261938" cy="266700"/>
              </a:xfrm>
              <a:custGeom>
                <a:avLst/>
                <a:gdLst>
                  <a:gd name="T0" fmla="*/ 50 w 104"/>
                  <a:gd name="T1" fmla="*/ 104 h 105"/>
                  <a:gd name="T2" fmla="*/ 0 w 104"/>
                  <a:gd name="T3" fmla="*/ 51 h 105"/>
                  <a:gd name="T4" fmla="*/ 53 w 104"/>
                  <a:gd name="T5" fmla="*/ 1 h 105"/>
                  <a:gd name="T6" fmla="*/ 104 w 104"/>
                  <a:gd name="T7" fmla="*/ 52 h 105"/>
                  <a:gd name="T8" fmla="*/ 50 w 104"/>
                  <a:gd name="T9" fmla="*/ 104 h 105"/>
                  <a:gd name="T10" fmla="*/ 69 w 104"/>
                  <a:gd name="T11" fmla="*/ 21 h 105"/>
                  <a:gd name="T12" fmla="*/ 15 w 104"/>
                  <a:gd name="T13" fmla="*/ 47 h 105"/>
                  <a:gd name="T14" fmla="*/ 9 w 104"/>
                  <a:gd name="T15" fmla="*/ 72 h 105"/>
                  <a:gd name="T16" fmla="*/ 32 w 104"/>
                  <a:gd name="T17" fmla="*/ 84 h 105"/>
                  <a:gd name="T18" fmla="*/ 89 w 104"/>
                  <a:gd name="T19" fmla="*/ 57 h 105"/>
                  <a:gd name="T20" fmla="*/ 94 w 104"/>
                  <a:gd name="T21" fmla="*/ 34 h 105"/>
                  <a:gd name="T22" fmla="*/ 69 w 104"/>
                  <a:gd name="T2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4" h="105">
                    <a:moveTo>
                      <a:pt x="50" y="104"/>
                    </a:moveTo>
                    <a:cubicBezTo>
                      <a:pt x="22" y="104"/>
                      <a:pt x="0" y="81"/>
                      <a:pt x="0" y="51"/>
                    </a:cubicBezTo>
                    <a:cubicBezTo>
                      <a:pt x="0" y="23"/>
                      <a:pt x="23" y="1"/>
                      <a:pt x="53" y="1"/>
                    </a:cubicBezTo>
                    <a:cubicBezTo>
                      <a:pt x="81" y="0"/>
                      <a:pt x="103" y="23"/>
                      <a:pt x="104" y="52"/>
                    </a:cubicBezTo>
                    <a:cubicBezTo>
                      <a:pt x="104" y="76"/>
                      <a:pt x="81" y="105"/>
                      <a:pt x="50" y="104"/>
                    </a:cubicBezTo>
                    <a:close/>
                    <a:moveTo>
                      <a:pt x="69" y="21"/>
                    </a:moveTo>
                    <a:cubicBezTo>
                      <a:pt x="51" y="23"/>
                      <a:pt x="31" y="32"/>
                      <a:pt x="15" y="47"/>
                    </a:cubicBezTo>
                    <a:cubicBezTo>
                      <a:pt x="6" y="55"/>
                      <a:pt x="5" y="64"/>
                      <a:pt x="9" y="72"/>
                    </a:cubicBezTo>
                    <a:cubicBezTo>
                      <a:pt x="13" y="81"/>
                      <a:pt x="21" y="86"/>
                      <a:pt x="32" y="84"/>
                    </a:cubicBezTo>
                    <a:cubicBezTo>
                      <a:pt x="54" y="81"/>
                      <a:pt x="73" y="72"/>
                      <a:pt x="89" y="57"/>
                    </a:cubicBezTo>
                    <a:cubicBezTo>
                      <a:pt x="96" y="51"/>
                      <a:pt x="98" y="43"/>
                      <a:pt x="94" y="34"/>
                    </a:cubicBezTo>
                    <a:cubicBezTo>
                      <a:pt x="90" y="25"/>
                      <a:pt x="84" y="21"/>
                      <a:pt x="6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20"/>
              <p:cNvSpPr/>
              <p:nvPr/>
            </p:nvSpPr>
            <p:spPr bwMode="auto">
              <a:xfrm>
                <a:off x="6243638" y="4929188"/>
                <a:ext cx="303213" cy="317500"/>
              </a:xfrm>
              <a:custGeom>
                <a:avLst/>
                <a:gdLst>
                  <a:gd name="T0" fmla="*/ 105 w 120"/>
                  <a:gd name="T1" fmla="*/ 0 h 126"/>
                  <a:gd name="T2" fmla="*/ 105 w 120"/>
                  <a:gd name="T3" fmla="*/ 2 h 126"/>
                  <a:gd name="T4" fmla="*/ 98 w 120"/>
                  <a:gd name="T5" fmla="*/ 27 h 126"/>
                  <a:gd name="T6" fmla="*/ 120 w 120"/>
                  <a:gd name="T7" fmla="*/ 99 h 126"/>
                  <a:gd name="T8" fmla="*/ 100 w 120"/>
                  <a:gd name="T9" fmla="*/ 98 h 126"/>
                  <a:gd name="T10" fmla="*/ 37 w 120"/>
                  <a:gd name="T11" fmla="*/ 49 h 126"/>
                  <a:gd name="T12" fmla="*/ 28 w 120"/>
                  <a:gd name="T13" fmla="*/ 43 h 126"/>
                  <a:gd name="T14" fmla="*/ 47 w 120"/>
                  <a:gd name="T15" fmla="*/ 107 h 126"/>
                  <a:gd name="T16" fmla="*/ 60 w 120"/>
                  <a:gd name="T17" fmla="*/ 113 h 126"/>
                  <a:gd name="T18" fmla="*/ 69 w 120"/>
                  <a:gd name="T19" fmla="*/ 112 h 126"/>
                  <a:gd name="T20" fmla="*/ 28 w 120"/>
                  <a:gd name="T21" fmla="*/ 123 h 126"/>
                  <a:gd name="T22" fmla="*/ 35 w 120"/>
                  <a:gd name="T23" fmla="*/ 119 h 126"/>
                  <a:gd name="T24" fmla="*/ 39 w 120"/>
                  <a:gd name="T25" fmla="*/ 108 h 126"/>
                  <a:gd name="T26" fmla="*/ 19 w 120"/>
                  <a:gd name="T27" fmla="*/ 39 h 126"/>
                  <a:gd name="T28" fmla="*/ 9 w 120"/>
                  <a:gd name="T29" fmla="*/ 32 h 126"/>
                  <a:gd name="T30" fmla="*/ 1 w 120"/>
                  <a:gd name="T31" fmla="*/ 32 h 126"/>
                  <a:gd name="T32" fmla="*/ 0 w 120"/>
                  <a:gd name="T33" fmla="*/ 28 h 126"/>
                  <a:gd name="T34" fmla="*/ 34 w 120"/>
                  <a:gd name="T35" fmla="*/ 19 h 126"/>
                  <a:gd name="T36" fmla="*/ 40 w 120"/>
                  <a:gd name="T37" fmla="*/ 23 h 126"/>
                  <a:gd name="T38" fmla="*/ 96 w 120"/>
                  <a:gd name="T39" fmla="*/ 66 h 126"/>
                  <a:gd name="T40" fmla="*/ 104 w 120"/>
                  <a:gd name="T41" fmla="*/ 72 h 126"/>
                  <a:gd name="T42" fmla="*/ 88 w 120"/>
                  <a:gd name="T43" fmla="*/ 19 h 126"/>
                  <a:gd name="T44" fmla="*/ 78 w 120"/>
                  <a:gd name="T45" fmla="*/ 12 h 126"/>
                  <a:gd name="T46" fmla="*/ 70 w 120"/>
                  <a:gd name="T47" fmla="*/ 12 h 126"/>
                  <a:gd name="T48" fmla="*/ 69 w 120"/>
                  <a:gd name="T49" fmla="*/ 8 h 126"/>
                  <a:gd name="T50" fmla="*/ 87 w 120"/>
                  <a:gd name="T51" fmla="*/ 3 h 126"/>
                  <a:gd name="T52" fmla="*/ 105 w 120"/>
                  <a:gd name="T5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26">
                    <a:moveTo>
                      <a:pt x="105" y="0"/>
                    </a:moveTo>
                    <a:cubicBezTo>
                      <a:pt x="105" y="0"/>
                      <a:pt x="105" y="2"/>
                      <a:pt x="105" y="2"/>
                    </a:cubicBezTo>
                    <a:cubicBezTo>
                      <a:pt x="93" y="8"/>
                      <a:pt x="95" y="17"/>
                      <a:pt x="98" y="27"/>
                    </a:cubicBezTo>
                    <a:cubicBezTo>
                      <a:pt x="106" y="51"/>
                      <a:pt x="113" y="75"/>
                      <a:pt x="120" y="99"/>
                    </a:cubicBezTo>
                    <a:cubicBezTo>
                      <a:pt x="113" y="103"/>
                      <a:pt x="107" y="104"/>
                      <a:pt x="100" y="98"/>
                    </a:cubicBezTo>
                    <a:cubicBezTo>
                      <a:pt x="79" y="81"/>
                      <a:pt x="58" y="65"/>
                      <a:pt x="37" y="49"/>
                    </a:cubicBezTo>
                    <a:cubicBezTo>
                      <a:pt x="35" y="47"/>
                      <a:pt x="32" y="46"/>
                      <a:pt x="28" y="43"/>
                    </a:cubicBezTo>
                    <a:cubicBezTo>
                      <a:pt x="35" y="66"/>
                      <a:pt x="41" y="86"/>
                      <a:pt x="47" y="107"/>
                    </a:cubicBezTo>
                    <a:cubicBezTo>
                      <a:pt x="49" y="113"/>
                      <a:pt x="54" y="113"/>
                      <a:pt x="60" y="113"/>
                    </a:cubicBezTo>
                    <a:cubicBezTo>
                      <a:pt x="62" y="112"/>
                      <a:pt x="65" y="112"/>
                      <a:pt x="69" y="112"/>
                    </a:cubicBezTo>
                    <a:cubicBezTo>
                      <a:pt x="61" y="119"/>
                      <a:pt x="34" y="126"/>
                      <a:pt x="28" y="123"/>
                    </a:cubicBezTo>
                    <a:cubicBezTo>
                      <a:pt x="31" y="122"/>
                      <a:pt x="34" y="121"/>
                      <a:pt x="35" y="119"/>
                    </a:cubicBezTo>
                    <a:cubicBezTo>
                      <a:pt x="37" y="116"/>
                      <a:pt x="40" y="111"/>
                      <a:pt x="39" y="108"/>
                    </a:cubicBezTo>
                    <a:cubicBezTo>
                      <a:pt x="33" y="85"/>
                      <a:pt x="26" y="62"/>
                      <a:pt x="19" y="39"/>
                    </a:cubicBezTo>
                    <a:cubicBezTo>
                      <a:pt x="18" y="34"/>
                      <a:pt x="14" y="31"/>
                      <a:pt x="9" y="32"/>
                    </a:cubicBezTo>
                    <a:cubicBezTo>
                      <a:pt x="6" y="32"/>
                      <a:pt x="3" y="32"/>
                      <a:pt x="1" y="32"/>
                    </a:cubicBezTo>
                    <a:cubicBezTo>
                      <a:pt x="0" y="31"/>
                      <a:pt x="0" y="30"/>
                      <a:pt x="0" y="28"/>
                    </a:cubicBezTo>
                    <a:cubicBezTo>
                      <a:pt x="11" y="25"/>
                      <a:pt x="23" y="22"/>
                      <a:pt x="34" y="19"/>
                    </a:cubicBezTo>
                    <a:cubicBezTo>
                      <a:pt x="36" y="19"/>
                      <a:pt x="38" y="21"/>
                      <a:pt x="40" y="23"/>
                    </a:cubicBezTo>
                    <a:cubicBezTo>
                      <a:pt x="59" y="37"/>
                      <a:pt x="77" y="52"/>
                      <a:pt x="96" y="66"/>
                    </a:cubicBezTo>
                    <a:cubicBezTo>
                      <a:pt x="98" y="68"/>
                      <a:pt x="100" y="69"/>
                      <a:pt x="104" y="72"/>
                    </a:cubicBezTo>
                    <a:cubicBezTo>
                      <a:pt x="99" y="53"/>
                      <a:pt x="94" y="36"/>
                      <a:pt x="88" y="19"/>
                    </a:cubicBezTo>
                    <a:cubicBezTo>
                      <a:pt x="87" y="16"/>
                      <a:pt x="81" y="14"/>
                      <a:pt x="78" y="12"/>
                    </a:cubicBezTo>
                    <a:cubicBezTo>
                      <a:pt x="75" y="12"/>
                      <a:pt x="72" y="12"/>
                      <a:pt x="70" y="12"/>
                    </a:cubicBezTo>
                    <a:cubicBezTo>
                      <a:pt x="70" y="11"/>
                      <a:pt x="69" y="10"/>
                      <a:pt x="69" y="8"/>
                    </a:cubicBezTo>
                    <a:cubicBezTo>
                      <a:pt x="75" y="7"/>
                      <a:pt x="81" y="4"/>
                      <a:pt x="87" y="3"/>
                    </a:cubicBezTo>
                    <a:cubicBezTo>
                      <a:pt x="93" y="1"/>
                      <a:pt x="99" y="1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21"/>
              <p:cNvSpPr/>
              <p:nvPr/>
            </p:nvSpPr>
            <p:spPr bwMode="auto">
              <a:xfrm>
                <a:off x="3760788" y="3636963"/>
                <a:ext cx="307975" cy="244475"/>
              </a:xfrm>
              <a:custGeom>
                <a:avLst/>
                <a:gdLst>
                  <a:gd name="T0" fmla="*/ 2 w 122"/>
                  <a:gd name="T1" fmla="*/ 22 h 96"/>
                  <a:gd name="T2" fmla="*/ 33 w 122"/>
                  <a:gd name="T3" fmla="*/ 13 h 96"/>
                  <a:gd name="T4" fmla="*/ 39 w 122"/>
                  <a:gd name="T5" fmla="*/ 14 h 96"/>
                  <a:gd name="T6" fmla="*/ 36 w 122"/>
                  <a:gd name="T7" fmla="*/ 19 h 96"/>
                  <a:gd name="T8" fmla="*/ 17 w 122"/>
                  <a:gd name="T9" fmla="*/ 47 h 96"/>
                  <a:gd name="T10" fmla="*/ 22 w 122"/>
                  <a:gd name="T11" fmla="*/ 67 h 96"/>
                  <a:gd name="T12" fmla="*/ 47 w 122"/>
                  <a:gd name="T13" fmla="*/ 63 h 96"/>
                  <a:gd name="T14" fmla="*/ 51 w 122"/>
                  <a:gd name="T15" fmla="*/ 32 h 96"/>
                  <a:gd name="T16" fmla="*/ 83 w 122"/>
                  <a:gd name="T17" fmla="*/ 1 h 96"/>
                  <a:gd name="T18" fmla="*/ 113 w 122"/>
                  <a:gd name="T19" fmla="*/ 37 h 96"/>
                  <a:gd name="T20" fmla="*/ 122 w 122"/>
                  <a:gd name="T21" fmla="*/ 60 h 96"/>
                  <a:gd name="T22" fmla="*/ 121 w 122"/>
                  <a:gd name="T23" fmla="*/ 62 h 96"/>
                  <a:gd name="T24" fmla="*/ 90 w 122"/>
                  <a:gd name="T25" fmla="*/ 71 h 96"/>
                  <a:gd name="T26" fmla="*/ 87 w 122"/>
                  <a:gd name="T27" fmla="*/ 70 h 96"/>
                  <a:gd name="T28" fmla="*/ 88 w 122"/>
                  <a:gd name="T29" fmla="*/ 66 h 96"/>
                  <a:gd name="T30" fmla="*/ 100 w 122"/>
                  <a:gd name="T31" fmla="*/ 54 h 96"/>
                  <a:gd name="T32" fmla="*/ 103 w 122"/>
                  <a:gd name="T33" fmla="*/ 23 h 96"/>
                  <a:gd name="T34" fmla="*/ 90 w 122"/>
                  <a:gd name="T35" fmla="*/ 17 h 96"/>
                  <a:gd name="T36" fmla="*/ 79 w 122"/>
                  <a:gd name="T37" fmla="*/ 26 h 96"/>
                  <a:gd name="T38" fmla="*/ 76 w 122"/>
                  <a:gd name="T39" fmla="*/ 46 h 96"/>
                  <a:gd name="T40" fmla="*/ 72 w 122"/>
                  <a:gd name="T41" fmla="*/ 70 h 96"/>
                  <a:gd name="T42" fmla="*/ 25 w 122"/>
                  <a:gd name="T43" fmla="*/ 81 h 96"/>
                  <a:gd name="T44" fmla="*/ 10 w 122"/>
                  <a:gd name="T45" fmla="*/ 50 h 96"/>
                  <a:gd name="T46" fmla="*/ 0 w 122"/>
                  <a:gd name="T47" fmla="*/ 24 h 96"/>
                  <a:gd name="T48" fmla="*/ 2 w 122"/>
                  <a:gd name="T49" fmla="*/ 2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96">
                    <a:moveTo>
                      <a:pt x="2" y="22"/>
                    </a:moveTo>
                    <a:cubicBezTo>
                      <a:pt x="12" y="19"/>
                      <a:pt x="23" y="16"/>
                      <a:pt x="33" y="13"/>
                    </a:cubicBezTo>
                    <a:cubicBezTo>
                      <a:pt x="35" y="12"/>
                      <a:pt x="37" y="13"/>
                      <a:pt x="39" y="14"/>
                    </a:cubicBezTo>
                    <a:cubicBezTo>
                      <a:pt x="38" y="16"/>
                      <a:pt x="38" y="18"/>
                      <a:pt x="36" y="19"/>
                    </a:cubicBezTo>
                    <a:cubicBezTo>
                      <a:pt x="27" y="26"/>
                      <a:pt x="17" y="34"/>
                      <a:pt x="17" y="47"/>
                    </a:cubicBezTo>
                    <a:cubicBezTo>
                      <a:pt x="16" y="53"/>
                      <a:pt x="18" y="62"/>
                      <a:pt x="22" y="67"/>
                    </a:cubicBezTo>
                    <a:cubicBezTo>
                      <a:pt x="29" y="77"/>
                      <a:pt x="44" y="75"/>
                      <a:pt x="47" y="63"/>
                    </a:cubicBezTo>
                    <a:cubicBezTo>
                      <a:pt x="50" y="53"/>
                      <a:pt x="50" y="43"/>
                      <a:pt x="51" y="32"/>
                    </a:cubicBezTo>
                    <a:cubicBezTo>
                      <a:pt x="54" y="9"/>
                      <a:pt x="64" y="0"/>
                      <a:pt x="83" y="1"/>
                    </a:cubicBezTo>
                    <a:cubicBezTo>
                      <a:pt x="100" y="2"/>
                      <a:pt x="113" y="18"/>
                      <a:pt x="113" y="37"/>
                    </a:cubicBezTo>
                    <a:cubicBezTo>
                      <a:pt x="113" y="46"/>
                      <a:pt x="109" y="56"/>
                      <a:pt x="122" y="60"/>
                    </a:cubicBezTo>
                    <a:cubicBezTo>
                      <a:pt x="122" y="61"/>
                      <a:pt x="121" y="61"/>
                      <a:pt x="121" y="62"/>
                    </a:cubicBezTo>
                    <a:cubicBezTo>
                      <a:pt x="111" y="65"/>
                      <a:pt x="101" y="68"/>
                      <a:pt x="90" y="71"/>
                    </a:cubicBezTo>
                    <a:cubicBezTo>
                      <a:pt x="89" y="71"/>
                      <a:pt x="87" y="71"/>
                      <a:pt x="87" y="70"/>
                    </a:cubicBezTo>
                    <a:cubicBezTo>
                      <a:pt x="87" y="69"/>
                      <a:pt x="87" y="67"/>
                      <a:pt x="88" y="66"/>
                    </a:cubicBezTo>
                    <a:cubicBezTo>
                      <a:pt x="92" y="62"/>
                      <a:pt x="97" y="59"/>
                      <a:pt x="100" y="54"/>
                    </a:cubicBezTo>
                    <a:cubicBezTo>
                      <a:pt x="109" y="45"/>
                      <a:pt x="110" y="32"/>
                      <a:pt x="103" y="23"/>
                    </a:cubicBezTo>
                    <a:cubicBezTo>
                      <a:pt x="100" y="20"/>
                      <a:pt x="94" y="17"/>
                      <a:pt x="90" y="17"/>
                    </a:cubicBezTo>
                    <a:cubicBezTo>
                      <a:pt x="86" y="18"/>
                      <a:pt x="81" y="22"/>
                      <a:pt x="79" y="26"/>
                    </a:cubicBezTo>
                    <a:cubicBezTo>
                      <a:pt x="77" y="32"/>
                      <a:pt x="77" y="39"/>
                      <a:pt x="76" y="46"/>
                    </a:cubicBezTo>
                    <a:cubicBezTo>
                      <a:pt x="75" y="54"/>
                      <a:pt x="74" y="62"/>
                      <a:pt x="72" y="70"/>
                    </a:cubicBezTo>
                    <a:cubicBezTo>
                      <a:pt x="66" y="90"/>
                      <a:pt x="40" y="96"/>
                      <a:pt x="25" y="81"/>
                    </a:cubicBezTo>
                    <a:cubicBezTo>
                      <a:pt x="16" y="73"/>
                      <a:pt x="12" y="62"/>
                      <a:pt x="10" y="50"/>
                    </a:cubicBezTo>
                    <a:cubicBezTo>
                      <a:pt x="9" y="41"/>
                      <a:pt x="14" y="29"/>
                      <a:pt x="0" y="24"/>
                    </a:cubicBezTo>
                    <a:cubicBezTo>
                      <a:pt x="0" y="24"/>
                      <a:pt x="1" y="23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22"/>
              <p:cNvSpPr/>
              <p:nvPr/>
            </p:nvSpPr>
            <p:spPr bwMode="auto">
              <a:xfrm>
                <a:off x="7272338" y="4254500"/>
                <a:ext cx="279400" cy="293688"/>
              </a:xfrm>
              <a:custGeom>
                <a:avLst/>
                <a:gdLst>
                  <a:gd name="T0" fmla="*/ 30 w 110"/>
                  <a:gd name="T1" fmla="*/ 0 h 116"/>
                  <a:gd name="T2" fmla="*/ 60 w 110"/>
                  <a:gd name="T3" fmla="*/ 19 h 116"/>
                  <a:gd name="T4" fmla="*/ 59 w 110"/>
                  <a:gd name="T5" fmla="*/ 22 h 116"/>
                  <a:gd name="T6" fmla="*/ 49 w 110"/>
                  <a:gd name="T7" fmla="*/ 21 h 116"/>
                  <a:gd name="T8" fmla="*/ 15 w 110"/>
                  <a:gd name="T9" fmla="*/ 33 h 116"/>
                  <a:gd name="T10" fmla="*/ 13 w 110"/>
                  <a:gd name="T11" fmla="*/ 48 h 116"/>
                  <a:gd name="T12" fmla="*/ 30 w 110"/>
                  <a:gd name="T13" fmla="*/ 55 h 116"/>
                  <a:gd name="T14" fmla="*/ 47 w 110"/>
                  <a:gd name="T15" fmla="*/ 45 h 116"/>
                  <a:gd name="T16" fmla="*/ 65 w 110"/>
                  <a:gd name="T17" fmla="*/ 33 h 116"/>
                  <a:gd name="T18" fmla="*/ 96 w 110"/>
                  <a:gd name="T19" fmla="*/ 35 h 116"/>
                  <a:gd name="T20" fmla="*/ 106 w 110"/>
                  <a:gd name="T21" fmla="*/ 69 h 116"/>
                  <a:gd name="T22" fmla="*/ 87 w 110"/>
                  <a:gd name="T23" fmla="*/ 97 h 116"/>
                  <a:gd name="T24" fmla="*/ 80 w 110"/>
                  <a:gd name="T25" fmla="*/ 112 h 116"/>
                  <a:gd name="T26" fmla="*/ 77 w 110"/>
                  <a:gd name="T27" fmla="*/ 116 h 116"/>
                  <a:gd name="T28" fmla="*/ 45 w 110"/>
                  <a:gd name="T29" fmla="*/ 95 h 116"/>
                  <a:gd name="T30" fmla="*/ 45 w 110"/>
                  <a:gd name="T31" fmla="*/ 93 h 116"/>
                  <a:gd name="T32" fmla="*/ 53 w 110"/>
                  <a:gd name="T33" fmla="*/ 92 h 116"/>
                  <a:gd name="T34" fmla="*/ 80 w 110"/>
                  <a:gd name="T35" fmla="*/ 92 h 116"/>
                  <a:gd name="T36" fmla="*/ 99 w 110"/>
                  <a:gd name="T37" fmla="*/ 70 h 116"/>
                  <a:gd name="T38" fmla="*/ 79 w 110"/>
                  <a:gd name="T39" fmla="*/ 55 h 116"/>
                  <a:gd name="T40" fmla="*/ 64 w 110"/>
                  <a:gd name="T41" fmla="*/ 64 h 116"/>
                  <a:gd name="T42" fmla="*/ 46 w 110"/>
                  <a:gd name="T43" fmla="*/ 76 h 116"/>
                  <a:gd name="T44" fmla="*/ 14 w 110"/>
                  <a:gd name="T45" fmla="*/ 74 h 116"/>
                  <a:gd name="T46" fmla="*/ 5 w 110"/>
                  <a:gd name="T47" fmla="*/ 40 h 116"/>
                  <a:gd name="T48" fmla="*/ 16 w 110"/>
                  <a:gd name="T49" fmla="*/ 22 h 116"/>
                  <a:gd name="T50" fmla="*/ 30 w 110"/>
                  <a:gd name="T5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0" h="116">
                    <a:moveTo>
                      <a:pt x="30" y="0"/>
                    </a:moveTo>
                    <a:cubicBezTo>
                      <a:pt x="41" y="6"/>
                      <a:pt x="50" y="12"/>
                      <a:pt x="60" y="19"/>
                    </a:cubicBezTo>
                    <a:cubicBezTo>
                      <a:pt x="60" y="20"/>
                      <a:pt x="59" y="21"/>
                      <a:pt x="59" y="22"/>
                    </a:cubicBezTo>
                    <a:cubicBezTo>
                      <a:pt x="56" y="21"/>
                      <a:pt x="52" y="21"/>
                      <a:pt x="49" y="21"/>
                    </a:cubicBezTo>
                    <a:cubicBezTo>
                      <a:pt x="33" y="18"/>
                      <a:pt x="21" y="22"/>
                      <a:pt x="15" y="33"/>
                    </a:cubicBezTo>
                    <a:cubicBezTo>
                      <a:pt x="13" y="37"/>
                      <a:pt x="12" y="43"/>
                      <a:pt x="13" y="48"/>
                    </a:cubicBezTo>
                    <a:cubicBezTo>
                      <a:pt x="15" y="55"/>
                      <a:pt x="23" y="58"/>
                      <a:pt x="30" y="55"/>
                    </a:cubicBezTo>
                    <a:cubicBezTo>
                      <a:pt x="36" y="52"/>
                      <a:pt x="41" y="48"/>
                      <a:pt x="47" y="45"/>
                    </a:cubicBezTo>
                    <a:cubicBezTo>
                      <a:pt x="53" y="41"/>
                      <a:pt x="58" y="36"/>
                      <a:pt x="65" y="33"/>
                    </a:cubicBezTo>
                    <a:cubicBezTo>
                      <a:pt x="75" y="28"/>
                      <a:pt x="86" y="27"/>
                      <a:pt x="96" y="35"/>
                    </a:cubicBezTo>
                    <a:cubicBezTo>
                      <a:pt x="107" y="44"/>
                      <a:pt x="110" y="56"/>
                      <a:pt x="106" y="69"/>
                    </a:cubicBezTo>
                    <a:cubicBezTo>
                      <a:pt x="103" y="81"/>
                      <a:pt x="96" y="89"/>
                      <a:pt x="87" y="97"/>
                    </a:cubicBezTo>
                    <a:cubicBezTo>
                      <a:pt x="82" y="101"/>
                      <a:pt x="76" y="104"/>
                      <a:pt x="80" y="112"/>
                    </a:cubicBezTo>
                    <a:cubicBezTo>
                      <a:pt x="80" y="112"/>
                      <a:pt x="79" y="114"/>
                      <a:pt x="77" y="116"/>
                    </a:cubicBezTo>
                    <a:cubicBezTo>
                      <a:pt x="66" y="109"/>
                      <a:pt x="56" y="102"/>
                      <a:pt x="45" y="95"/>
                    </a:cubicBezTo>
                    <a:cubicBezTo>
                      <a:pt x="45" y="94"/>
                      <a:pt x="45" y="93"/>
                      <a:pt x="45" y="93"/>
                    </a:cubicBezTo>
                    <a:cubicBezTo>
                      <a:pt x="48" y="92"/>
                      <a:pt x="50" y="92"/>
                      <a:pt x="53" y="92"/>
                    </a:cubicBezTo>
                    <a:cubicBezTo>
                      <a:pt x="62" y="92"/>
                      <a:pt x="71" y="93"/>
                      <a:pt x="80" y="92"/>
                    </a:cubicBezTo>
                    <a:cubicBezTo>
                      <a:pt x="91" y="90"/>
                      <a:pt x="98" y="80"/>
                      <a:pt x="99" y="70"/>
                    </a:cubicBezTo>
                    <a:cubicBezTo>
                      <a:pt x="100" y="58"/>
                      <a:pt x="90" y="51"/>
                      <a:pt x="79" y="55"/>
                    </a:cubicBezTo>
                    <a:cubicBezTo>
                      <a:pt x="74" y="58"/>
                      <a:pt x="69" y="61"/>
                      <a:pt x="64" y="64"/>
                    </a:cubicBezTo>
                    <a:cubicBezTo>
                      <a:pt x="58" y="68"/>
                      <a:pt x="52" y="73"/>
                      <a:pt x="46" y="76"/>
                    </a:cubicBezTo>
                    <a:cubicBezTo>
                      <a:pt x="32" y="83"/>
                      <a:pt x="23" y="82"/>
                      <a:pt x="14" y="74"/>
                    </a:cubicBezTo>
                    <a:cubicBezTo>
                      <a:pt x="3" y="65"/>
                      <a:pt x="0" y="52"/>
                      <a:pt x="5" y="40"/>
                    </a:cubicBezTo>
                    <a:cubicBezTo>
                      <a:pt x="8" y="33"/>
                      <a:pt x="12" y="27"/>
                      <a:pt x="16" y="22"/>
                    </a:cubicBezTo>
                    <a:cubicBezTo>
                      <a:pt x="21" y="16"/>
                      <a:pt x="29" y="6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3"/>
              <p:cNvSpPr/>
              <p:nvPr/>
            </p:nvSpPr>
            <p:spPr bwMode="auto">
              <a:xfrm>
                <a:off x="5219700" y="4976813"/>
                <a:ext cx="239713" cy="280988"/>
              </a:xfrm>
              <a:custGeom>
                <a:avLst/>
                <a:gdLst>
                  <a:gd name="T0" fmla="*/ 95 w 95"/>
                  <a:gd name="T1" fmla="*/ 13 h 111"/>
                  <a:gd name="T2" fmla="*/ 87 w 95"/>
                  <a:gd name="T3" fmla="*/ 44 h 111"/>
                  <a:gd name="T4" fmla="*/ 84 w 95"/>
                  <a:gd name="T5" fmla="*/ 49 h 111"/>
                  <a:gd name="T6" fmla="*/ 81 w 95"/>
                  <a:gd name="T7" fmla="*/ 43 h 111"/>
                  <a:gd name="T8" fmla="*/ 76 w 95"/>
                  <a:gd name="T9" fmla="*/ 25 h 111"/>
                  <a:gd name="T10" fmla="*/ 56 w 95"/>
                  <a:gd name="T11" fmla="*/ 11 h 111"/>
                  <a:gd name="T12" fmla="*/ 39 w 95"/>
                  <a:gd name="T13" fmla="*/ 19 h 111"/>
                  <a:gd name="T14" fmla="*/ 44 w 95"/>
                  <a:gd name="T15" fmla="*/ 35 h 111"/>
                  <a:gd name="T16" fmla="*/ 58 w 95"/>
                  <a:gd name="T17" fmla="*/ 46 h 111"/>
                  <a:gd name="T18" fmla="*/ 76 w 95"/>
                  <a:gd name="T19" fmla="*/ 62 h 111"/>
                  <a:gd name="T20" fmla="*/ 58 w 95"/>
                  <a:gd name="T21" fmla="*/ 108 h 111"/>
                  <a:gd name="T22" fmla="*/ 19 w 95"/>
                  <a:gd name="T23" fmla="*/ 98 h 111"/>
                  <a:gd name="T24" fmla="*/ 5 w 95"/>
                  <a:gd name="T25" fmla="*/ 97 h 111"/>
                  <a:gd name="T26" fmla="*/ 0 w 95"/>
                  <a:gd name="T27" fmla="*/ 94 h 111"/>
                  <a:gd name="T28" fmla="*/ 7 w 95"/>
                  <a:gd name="T29" fmla="*/ 63 h 111"/>
                  <a:gd name="T30" fmla="*/ 11 w 95"/>
                  <a:gd name="T31" fmla="*/ 60 h 111"/>
                  <a:gd name="T32" fmla="*/ 14 w 95"/>
                  <a:gd name="T33" fmla="*/ 64 h 111"/>
                  <a:gd name="T34" fmla="*/ 18 w 95"/>
                  <a:gd name="T35" fmla="*/ 83 h 111"/>
                  <a:gd name="T36" fmla="*/ 45 w 95"/>
                  <a:gd name="T37" fmla="*/ 103 h 111"/>
                  <a:gd name="T38" fmla="*/ 60 w 95"/>
                  <a:gd name="T39" fmla="*/ 94 h 111"/>
                  <a:gd name="T40" fmla="*/ 56 w 95"/>
                  <a:gd name="T41" fmla="*/ 78 h 111"/>
                  <a:gd name="T42" fmla="*/ 43 w 95"/>
                  <a:gd name="T43" fmla="*/ 67 h 111"/>
                  <a:gd name="T44" fmla="*/ 31 w 95"/>
                  <a:gd name="T45" fmla="*/ 58 h 111"/>
                  <a:gd name="T46" fmla="*/ 21 w 95"/>
                  <a:gd name="T47" fmla="*/ 19 h 111"/>
                  <a:gd name="T48" fmla="*/ 61 w 95"/>
                  <a:gd name="T49" fmla="*/ 5 h 111"/>
                  <a:gd name="T50" fmla="*/ 66 w 95"/>
                  <a:gd name="T51" fmla="*/ 8 h 111"/>
                  <a:gd name="T52" fmla="*/ 95 w 95"/>
                  <a:gd name="T53" fmla="*/ 1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111">
                    <a:moveTo>
                      <a:pt x="95" y="13"/>
                    </a:moveTo>
                    <a:cubicBezTo>
                      <a:pt x="92" y="26"/>
                      <a:pt x="90" y="35"/>
                      <a:pt x="87" y="44"/>
                    </a:cubicBezTo>
                    <a:cubicBezTo>
                      <a:pt x="87" y="46"/>
                      <a:pt x="85" y="47"/>
                      <a:pt x="84" y="49"/>
                    </a:cubicBezTo>
                    <a:cubicBezTo>
                      <a:pt x="83" y="47"/>
                      <a:pt x="81" y="45"/>
                      <a:pt x="81" y="43"/>
                    </a:cubicBezTo>
                    <a:cubicBezTo>
                      <a:pt x="79" y="37"/>
                      <a:pt x="78" y="31"/>
                      <a:pt x="76" y="25"/>
                    </a:cubicBezTo>
                    <a:cubicBezTo>
                      <a:pt x="72" y="17"/>
                      <a:pt x="65" y="12"/>
                      <a:pt x="56" y="11"/>
                    </a:cubicBezTo>
                    <a:cubicBezTo>
                      <a:pt x="49" y="10"/>
                      <a:pt x="43" y="12"/>
                      <a:pt x="39" y="19"/>
                    </a:cubicBezTo>
                    <a:cubicBezTo>
                      <a:pt x="36" y="25"/>
                      <a:pt x="39" y="30"/>
                      <a:pt x="44" y="35"/>
                    </a:cubicBezTo>
                    <a:cubicBezTo>
                      <a:pt x="48" y="39"/>
                      <a:pt x="53" y="42"/>
                      <a:pt x="58" y="46"/>
                    </a:cubicBezTo>
                    <a:cubicBezTo>
                      <a:pt x="64" y="51"/>
                      <a:pt x="71" y="56"/>
                      <a:pt x="76" y="62"/>
                    </a:cubicBezTo>
                    <a:cubicBezTo>
                      <a:pt x="91" y="79"/>
                      <a:pt x="81" y="104"/>
                      <a:pt x="58" y="108"/>
                    </a:cubicBezTo>
                    <a:cubicBezTo>
                      <a:pt x="44" y="111"/>
                      <a:pt x="31" y="107"/>
                      <a:pt x="19" y="98"/>
                    </a:cubicBezTo>
                    <a:cubicBezTo>
                      <a:pt x="14" y="95"/>
                      <a:pt x="10" y="92"/>
                      <a:pt x="5" y="97"/>
                    </a:cubicBezTo>
                    <a:cubicBezTo>
                      <a:pt x="5" y="97"/>
                      <a:pt x="0" y="94"/>
                      <a:pt x="0" y="94"/>
                    </a:cubicBezTo>
                    <a:cubicBezTo>
                      <a:pt x="2" y="83"/>
                      <a:pt x="5" y="73"/>
                      <a:pt x="7" y="63"/>
                    </a:cubicBezTo>
                    <a:cubicBezTo>
                      <a:pt x="8" y="62"/>
                      <a:pt x="10" y="61"/>
                      <a:pt x="11" y="60"/>
                    </a:cubicBezTo>
                    <a:cubicBezTo>
                      <a:pt x="12" y="61"/>
                      <a:pt x="13" y="63"/>
                      <a:pt x="14" y="64"/>
                    </a:cubicBezTo>
                    <a:cubicBezTo>
                      <a:pt x="15" y="70"/>
                      <a:pt x="16" y="77"/>
                      <a:pt x="18" y="83"/>
                    </a:cubicBezTo>
                    <a:cubicBezTo>
                      <a:pt x="22" y="96"/>
                      <a:pt x="33" y="103"/>
                      <a:pt x="45" y="103"/>
                    </a:cubicBezTo>
                    <a:cubicBezTo>
                      <a:pt x="52" y="103"/>
                      <a:pt x="57" y="100"/>
                      <a:pt x="60" y="94"/>
                    </a:cubicBezTo>
                    <a:cubicBezTo>
                      <a:pt x="63" y="87"/>
                      <a:pt x="61" y="82"/>
                      <a:pt x="56" y="78"/>
                    </a:cubicBezTo>
                    <a:cubicBezTo>
                      <a:pt x="52" y="74"/>
                      <a:pt x="47" y="70"/>
                      <a:pt x="43" y="67"/>
                    </a:cubicBezTo>
                    <a:cubicBezTo>
                      <a:pt x="39" y="64"/>
                      <a:pt x="34" y="61"/>
                      <a:pt x="31" y="58"/>
                    </a:cubicBezTo>
                    <a:cubicBezTo>
                      <a:pt x="15" y="45"/>
                      <a:pt x="13" y="34"/>
                      <a:pt x="21" y="19"/>
                    </a:cubicBezTo>
                    <a:cubicBezTo>
                      <a:pt x="29" y="5"/>
                      <a:pt x="44" y="0"/>
                      <a:pt x="61" y="5"/>
                    </a:cubicBezTo>
                    <a:cubicBezTo>
                      <a:pt x="63" y="6"/>
                      <a:pt x="65" y="7"/>
                      <a:pt x="66" y="8"/>
                    </a:cubicBezTo>
                    <a:cubicBezTo>
                      <a:pt x="75" y="11"/>
                      <a:pt x="81" y="24"/>
                      <a:pt x="9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4"/>
              <p:cNvSpPr/>
              <p:nvPr/>
            </p:nvSpPr>
            <p:spPr bwMode="auto">
              <a:xfrm>
                <a:off x="4162425" y="4287838"/>
                <a:ext cx="319088" cy="311150"/>
              </a:xfrm>
              <a:custGeom>
                <a:avLst/>
                <a:gdLst>
                  <a:gd name="T0" fmla="*/ 126 w 126"/>
                  <a:gd name="T1" fmla="*/ 72 h 123"/>
                  <a:gd name="T2" fmla="*/ 100 w 126"/>
                  <a:gd name="T3" fmla="*/ 95 h 123"/>
                  <a:gd name="T4" fmla="*/ 97 w 126"/>
                  <a:gd name="T5" fmla="*/ 94 h 123"/>
                  <a:gd name="T6" fmla="*/ 98 w 126"/>
                  <a:gd name="T7" fmla="*/ 86 h 123"/>
                  <a:gd name="T8" fmla="*/ 97 w 126"/>
                  <a:gd name="T9" fmla="*/ 49 h 123"/>
                  <a:gd name="T10" fmla="*/ 90 w 126"/>
                  <a:gd name="T11" fmla="*/ 55 h 123"/>
                  <a:gd name="T12" fmla="*/ 41 w 126"/>
                  <a:gd name="T13" fmla="*/ 99 h 123"/>
                  <a:gd name="T14" fmla="*/ 38 w 126"/>
                  <a:gd name="T15" fmla="*/ 119 h 123"/>
                  <a:gd name="T16" fmla="*/ 39 w 126"/>
                  <a:gd name="T17" fmla="*/ 123 h 123"/>
                  <a:gd name="T18" fmla="*/ 0 w 126"/>
                  <a:gd name="T19" fmla="*/ 80 h 123"/>
                  <a:gd name="T20" fmla="*/ 5 w 126"/>
                  <a:gd name="T21" fmla="*/ 82 h 123"/>
                  <a:gd name="T22" fmla="*/ 23 w 126"/>
                  <a:gd name="T23" fmla="*/ 82 h 123"/>
                  <a:gd name="T24" fmla="*/ 80 w 126"/>
                  <a:gd name="T25" fmla="*/ 31 h 123"/>
                  <a:gd name="T26" fmla="*/ 45 w 126"/>
                  <a:gd name="T27" fmla="*/ 25 h 123"/>
                  <a:gd name="T28" fmla="*/ 36 w 126"/>
                  <a:gd name="T29" fmla="*/ 25 h 123"/>
                  <a:gd name="T30" fmla="*/ 36 w 126"/>
                  <a:gd name="T31" fmla="*/ 22 h 123"/>
                  <a:gd name="T32" fmla="*/ 62 w 126"/>
                  <a:gd name="T33" fmla="*/ 0 h 123"/>
                  <a:gd name="T34" fmla="*/ 94 w 126"/>
                  <a:gd name="T35" fmla="*/ 35 h 123"/>
                  <a:gd name="T36" fmla="*/ 126 w 126"/>
                  <a:gd name="T37" fmla="*/ 7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6" h="123">
                    <a:moveTo>
                      <a:pt x="126" y="72"/>
                    </a:moveTo>
                    <a:cubicBezTo>
                      <a:pt x="117" y="80"/>
                      <a:pt x="108" y="87"/>
                      <a:pt x="100" y="95"/>
                    </a:cubicBezTo>
                    <a:cubicBezTo>
                      <a:pt x="99" y="95"/>
                      <a:pt x="98" y="95"/>
                      <a:pt x="97" y="94"/>
                    </a:cubicBezTo>
                    <a:cubicBezTo>
                      <a:pt x="98" y="92"/>
                      <a:pt x="97" y="88"/>
                      <a:pt x="98" y="86"/>
                    </a:cubicBezTo>
                    <a:cubicBezTo>
                      <a:pt x="105" y="74"/>
                      <a:pt x="108" y="62"/>
                      <a:pt x="97" y="49"/>
                    </a:cubicBezTo>
                    <a:cubicBezTo>
                      <a:pt x="95" y="51"/>
                      <a:pt x="92" y="53"/>
                      <a:pt x="90" y="55"/>
                    </a:cubicBezTo>
                    <a:cubicBezTo>
                      <a:pt x="74" y="70"/>
                      <a:pt x="57" y="84"/>
                      <a:pt x="41" y="99"/>
                    </a:cubicBezTo>
                    <a:cubicBezTo>
                      <a:pt x="31" y="108"/>
                      <a:pt x="31" y="108"/>
                      <a:pt x="38" y="119"/>
                    </a:cubicBezTo>
                    <a:cubicBezTo>
                      <a:pt x="38" y="120"/>
                      <a:pt x="38" y="121"/>
                      <a:pt x="39" y="123"/>
                    </a:cubicBezTo>
                    <a:cubicBezTo>
                      <a:pt x="33" y="123"/>
                      <a:pt x="8" y="97"/>
                      <a:pt x="0" y="80"/>
                    </a:cubicBezTo>
                    <a:cubicBezTo>
                      <a:pt x="2" y="80"/>
                      <a:pt x="4" y="81"/>
                      <a:pt x="5" y="82"/>
                    </a:cubicBezTo>
                    <a:cubicBezTo>
                      <a:pt x="11" y="88"/>
                      <a:pt x="16" y="88"/>
                      <a:pt x="23" y="82"/>
                    </a:cubicBezTo>
                    <a:cubicBezTo>
                      <a:pt x="42" y="65"/>
                      <a:pt x="61" y="48"/>
                      <a:pt x="80" y="31"/>
                    </a:cubicBezTo>
                    <a:cubicBezTo>
                      <a:pt x="73" y="20"/>
                      <a:pt x="62" y="18"/>
                      <a:pt x="45" y="25"/>
                    </a:cubicBezTo>
                    <a:cubicBezTo>
                      <a:pt x="42" y="26"/>
                      <a:pt x="39" y="25"/>
                      <a:pt x="36" y="25"/>
                    </a:cubicBezTo>
                    <a:cubicBezTo>
                      <a:pt x="36" y="24"/>
                      <a:pt x="36" y="23"/>
                      <a:pt x="36" y="22"/>
                    </a:cubicBezTo>
                    <a:cubicBezTo>
                      <a:pt x="44" y="15"/>
                      <a:pt x="53" y="8"/>
                      <a:pt x="62" y="0"/>
                    </a:cubicBezTo>
                    <a:cubicBezTo>
                      <a:pt x="73" y="12"/>
                      <a:pt x="83" y="23"/>
                      <a:pt x="94" y="35"/>
                    </a:cubicBezTo>
                    <a:cubicBezTo>
                      <a:pt x="104" y="47"/>
                      <a:pt x="115" y="59"/>
                      <a:pt x="12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25"/>
              <p:cNvSpPr/>
              <p:nvPr/>
            </p:nvSpPr>
            <p:spPr bwMode="auto">
              <a:xfrm>
                <a:off x="5484813" y="5014913"/>
                <a:ext cx="252413" cy="282575"/>
              </a:xfrm>
              <a:custGeom>
                <a:avLst/>
                <a:gdLst>
                  <a:gd name="T0" fmla="*/ 39 w 100"/>
                  <a:gd name="T1" fmla="*/ 11 h 112"/>
                  <a:gd name="T2" fmla="*/ 16 w 100"/>
                  <a:gd name="T3" fmla="*/ 19 h 112"/>
                  <a:gd name="T4" fmla="*/ 0 w 100"/>
                  <a:gd name="T5" fmla="*/ 36 h 112"/>
                  <a:gd name="T6" fmla="*/ 4 w 100"/>
                  <a:gd name="T7" fmla="*/ 0 h 112"/>
                  <a:gd name="T8" fmla="*/ 100 w 100"/>
                  <a:gd name="T9" fmla="*/ 11 h 112"/>
                  <a:gd name="T10" fmla="*/ 97 w 100"/>
                  <a:gd name="T11" fmla="*/ 42 h 112"/>
                  <a:gd name="T12" fmla="*/ 94 w 100"/>
                  <a:gd name="T13" fmla="*/ 46 h 112"/>
                  <a:gd name="T14" fmla="*/ 90 w 100"/>
                  <a:gd name="T15" fmla="*/ 42 h 112"/>
                  <a:gd name="T16" fmla="*/ 84 w 100"/>
                  <a:gd name="T17" fmla="*/ 26 h 112"/>
                  <a:gd name="T18" fmla="*/ 63 w 100"/>
                  <a:gd name="T19" fmla="*/ 13 h 112"/>
                  <a:gd name="T20" fmla="*/ 56 w 100"/>
                  <a:gd name="T21" fmla="*/ 81 h 112"/>
                  <a:gd name="T22" fmla="*/ 55 w 100"/>
                  <a:gd name="T23" fmla="*/ 86 h 112"/>
                  <a:gd name="T24" fmla="*/ 67 w 100"/>
                  <a:gd name="T25" fmla="*/ 106 h 112"/>
                  <a:gd name="T26" fmla="*/ 69 w 100"/>
                  <a:gd name="T27" fmla="*/ 107 h 112"/>
                  <a:gd name="T28" fmla="*/ 12 w 100"/>
                  <a:gd name="T29" fmla="*/ 101 h 112"/>
                  <a:gd name="T30" fmla="*/ 13 w 100"/>
                  <a:gd name="T31" fmla="*/ 100 h 112"/>
                  <a:gd name="T32" fmla="*/ 31 w 100"/>
                  <a:gd name="T33" fmla="*/ 81 h 112"/>
                  <a:gd name="T34" fmla="*/ 38 w 100"/>
                  <a:gd name="T35" fmla="*/ 22 h 112"/>
                  <a:gd name="T36" fmla="*/ 39 w 100"/>
                  <a:gd name="T37" fmla="*/ 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112">
                    <a:moveTo>
                      <a:pt x="39" y="11"/>
                    </a:moveTo>
                    <a:cubicBezTo>
                      <a:pt x="29" y="9"/>
                      <a:pt x="22" y="13"/>
                      <a:pt x="16" y="19"/>
                    </a:cubicBezTo>
                    <a:cubicBezTo>
                      <a:pt x="10" y="23"/>
                      <a:pt x="11" y="34"/>
                      <a:pt x="0" y="36"/>
                    </a:cubicBezTo>
                    <a:cubicBezTo>
                      <a:pt x="1" y="23"/>
                      <a:pt x="3" y="12"/>
                      <a:pt x="4" y="0"/>
                    </a:cubicBezTo>
                    <a:cubicBezTo>
                      <a:pt x="36" y="3"/>
                      <a:pt x="67" y="7"/>
                      <a:pt x="100" y="11"/>
                    </a:cubicBezTo>
                    <a:cubicBezTo>
                      <a:pt x="99" y="22"/>
                      <a:pt x="98" y="32"/>
                      <a:pt x="97" y="42"/>
                    </a:cubicBezTo>
                    <a:cubicBezTo>
                      <a:pt x="97" y="44"/>
                      <a:pt x="95" y="45"/>
                      <a:pt x="94" y="46"/>
                    </a:cubicBezTo>
                    <a:cubicBezTo>
                      <a:pt x="92" y="45"/>
                      <a:pt x="90" y="44"/>
                      <a:pt x="90" y="42"/>
                    </a:cubicBezTo>
                    <a:cubicBezTo>
                      <a:pt x="87" y="37"/>
                      <a:pt x="86" y="31"/>
                      <a:pt x="84" y="26"/>
                    </a:cubicBezTo>
                    <a:cubicBezTo>
                      <a:pt x="80" y="18"/>
                      <a:pt x="73" y="14"/>
                      <a:pt x="63" y="13"/>
                    </a:cubicBezTo>
                    <a:cubicBezTo>
                      <a:pt x="61" y="36"/>
                      <a:pt x="58" y="58"/>
                      <a:pt x="56" y="81"/>
                    </a:cubicBezTo>
                    <a:cubicBezTo>
                      <a:pt x="56" y="82"/>
                      <a:pt x="56" y="84"/>
                      <a:pt x="55" y="86"/>
                    </a:cubicBezTo>
                    <a:cubicBezTo>
                      <a:pt x="53" y="100"/>
                      <a:pt x="53" y="100"/>
                      <a:pt x="67" y="106"/>
                    </a:cubicBezTo>
                    <a:cubicBezTo>
                      <a:pt x="68" y="106"/>
                      <a:pt x="68" y="107"/>
                      <a:pt x="69" y="107"/>
                    </a:cubicBezTo>
                    <a:cubicBezTo>
                      <a:pt x="64" y="112"/>
                      <a:pt x="16" y="106"/>
                      <a:pt x="12" y="101"/>
                    </a:cubicBezTo>
                    <a:cubicBezTo>
                      <a:pt x="12" y="100"/>
                      <a:pt x="12" y="100"/>
                      <a:pt x="13" y="100"/>
                    </a:cubicBezTo>
                    <a:cubicBezTo>
                      <a:pt x="30" y="98"/>
                      <a:pt x="29" y="98"/>
                      <a:pt x="31" y="81"/>
                    </a:cubicBezTo>
                    <a:cubicBezTo>
                      <a:pt x="33" y="61"/>
                      <a:pt x="36" y="42"/>
                      <a:pt x="38" y="22"/>
                    </a:cubicBezTo>
                    <a:cubicBezTo>
                      <a:pt x="38" y="18"/>
                      <a:pt x="38" y="15"/>
                      <a:pt x="3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26"/>
              <p:cNvSpPr/>
              <p:nvPr/>
            </p:nvSpPr>
            <p:spPr bwMode="auto">
              <a:xfrm>
                <a:off x="7454900" y="3878263"/>
                <a:ext cx="315913" cy="282575"/>
              </a:xfrm>
              <a:custGeom>
                <a:avLst/>
                <a:gdLst>
                  <a:gd name="T0" fmla="*/ 20 w 125"/>
                  <a:gd name="T1" fmla="*/ 58 h 112"/>
                  <a:gd name="T2" fmla="*/ 30 w 125"/>
                  <a:gd name="T3" fmla="*/ 93 h 112"/>
                  <a:gd name="T4" fmla="*/ 34 w 125"/>
                  <a:gd name="T5" fmla="*/ 101 h 112"/>
                  <a:gd name="T6" fmla="*/ 31 w 125"/>
                  <a:gd name="T7" fmla="*/ 103 h 112"/>
                  <a:gd name="T8" fmla="*/ 0 w 125"/>
                  <a:gd name="T9" fmla="*/ 88 h 112"/>
                  <a:gd name="T10" fmla="*/ 40 w 125"/>
                  <a:gd name="T11" fmla="*/ 0 h 112"/>
                  <a:gd name="T12" fmla="*/ 72 w 125"/>
                  <a:gd name="T13" fmla="*/ 14 h 112"/>
                  <a:gd name="T14" fmla="*/ 72 w 125"/>
                  <a:gd name="T15" fmla="*/ 17 h 112"/>
                  <a:gd name="T16" fmla="*/ 63 w 125"/>
                  <a:gd name="T17" fmla="*/ 19 h 112"/>
                  <a:gd name="T18" fmla="*/ 31 w 125"/>
                  <a:gd name="T19" fmla="*/ 36 h 112"/>
                  <a:gd name="T20" fmla="*/ 71 w 125"/>
                  <a:gd name="T21" fmla="*/ 54 h 112"/>
                  <a:gd name="T22" fmla="*/ 102 w 125"/>
                  <a:gd name="T23" fmla="*/ 68 h 112"/>
                  <a:gd name="T24" fmla="*/ 118 w 125"/>
                  <a:gd name="T25" fmla="*/ 63 h 112"/>
                  <a:gd name="T26" fmla="*/ 123 w 125"/>
                  <a:gd name="T27" fmla="*/ 59 h 112"/>
                  <a:gd name="T28" fmla="*/ 125 w 125"/>
                  <a:gd name="T29" fmla="*/ 61 h 112"/>
                  <a:gd name="T30" fmla="*/ 101 w 125"/>
                  <a:gd name="T31" fmla="*/ 112 h 112"/>
                  <a:gd name="T32" fmla="*/ 97 w 125"/>
                  <a:gd name="T33" fmla="*/ 111 h 112"/>
                  <a:gd name="T34" fmla="*/ 99 w 125"/>
                  <a:gd name="T35" fmla="*/ 103 h 112"/>
                  <a:gd name="T36" fmla="*/ 94 w 125"/>
                  <a:gd name="T37" fmla="*/ 92 h 112"/>
                  <a:gd name="T38" fmla="*/ 20 w 125"/>
                  <a:gd name="T39" fmla="*/ 5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" h="112">
                    <a:moveTo>
                      <a:pt x="20" y="58"/>
                    </a:moveTo>
                    <a:cubicBezTo>
                      <a:pt x="14" y="73"/>
                      <a:pt x="20" y="84"/>
                      <a:pt x="30" y="93"/>
                    </a:cubicBezTo>
                    <a:cubicBezTo>
                      <a:pt x="32" y="95"/>
                      <a:pt x="33" y="99"/>
                      <a:pt x="34" y="101"/>
                    </a:cubicBezTo>
                    <a:cubicBezTo>
                      <a:pt x="33" y="102"/>
                      <a:pt x="32" y="102"/>
                      <a:pt x="31" y="103"/>
                    </a:cubicBezTo>
                    <a:cubicBezTo>
                      <a:pt x="21" y="98"/>
                      <a:pt x="11" y="93"/>
                      <a:pt x="0" y="88"/>
                    </a:cubicBezTo>
                    <a:cubicBezTo>
                      <a:pt x="13" y="59"/>
                      <a:pt x="26" y="30"/>
                      <a:pt x="40" y="0"/>
                    </a:cubicBezTo>
                    <a:cubicBezTo>
                      <a:pt x="51" y="5"/>
                      <a:pt x="61" y="10"/>
                      <a:pt x="72" y="14"/>
                    </a:cubicBezTo>
                    <a:cubicBezTo>
                      <a:pt x="72" y="15"/>
                      <a:pt x="72" y="16"/>
                      <a:pt x="72" y="17"/>
                    </a:cubicBezTo>
                    <a:cubicBezTo>
                      <a:pt x="69" y="18"/>
                      <a:pt x="66" y="19"/>
                      <a:pt x="63" y="19"/>
                    </a:cubicBezTo>
                    <a:cubicBezTo>
                      <a:pt x="46" y="18"/>
                      <a:pt x="38" y="22"/>
                      <a:pt x="31" y="36"/>
                    </a:cubicBezTo>
                    <a:cubicBezTo>
                      <a:pt x="44" y="42"/>
                      <a:pt x="58" y="48"/>
                      <a:pt x="71" y="54"/>
                    </a:cubicBezTo>
                    <a:cubicBezTo>
                      <a:pt x="81" y="59"/>
                      <a:pt x="92" y="63"/>
                      <a:pt x="102" y="68"/>
                    </a:cubicBezTo>
                    <a:cubicBezTo>
                      <a:pt x="109" y="72"/>
                      <a:pt x="114" y="70"/>
                      <a:pt x="118" y="63"/>
                    </a:cubicBezTo>
                    <a:cubicBezTo>
                      <a:pt x="119" y="62"/>
                      <a:pt x="121" y="60"/>
                      <a:pt x="123" y="59"/>
                    </a:cubicBezTo>
                    <a:cubicBezTo>
                      <a:pt x="123" y="60"/>
                      <a:pt x="124" y="60"/>
                      <a:pt x="125" y="61"/>
                    </a:cubicBezTo>
                    <a:cubicBezTo>
                      <a:pt x="117" y="78"/>
                      <a:pt x="109" y="95"/>
                      <a:pt x="101" y="112"/>
                    </a:cubicBezTo>
                    <a:cubicBezTo>
                      <a:pt x="101" y="112"/>
                      <a:pt x="98" y="112"/>
                      <a:pt x="97" y="111"/>
                    </a:cubicBezTo>
                    <a:cubicBezTo>
                      <a:pt x="98" y="108"/>
                      <a:pt x="100" y="105"/>
                      <a:pt x="99" y="103"/>
                    </a:cubicBezTo>
                    <a:cubicBezTo>
                      <a:pt x="99" y="99"/>
                      <a:pt x="97" y="93"/>
                      <a:pt x="94" y="92"/>
                    </a:cubicBezTo>
                    <a:cubicBezTo>
                      <a:pt x="70" y="80"/>
                      <a:pt x="46" y="6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27"/>
              <p:cNvSpPr/>
              <p:nvPr/>
            </p:nvSpPr>
            <p:spPr bwMode="auto">
              <a:xfrm>
                <a:off x="7308850" y="2306638"/>
                <a:ext cx="269875" cy="209550"/>
              </a:xfrm>
              <a:custGeom>
                <a:avLst/>
                <a:gdLst>
                  <a:gd name="T0" fmla="*/ 91 w 107"/>
                  <a:gd name="T1" fmla="*/ 26 h 83"/>
                  <a:gd name="T2" fmla="*/ 69 w 107"/>
                  <a:gd name="T3" fmla="*/ 11 h 83"/>
                  <a:gd name="T4" fmla="*/ 64 w 107"/>
                  <a:gd name="T5" fmla="*/ 3 h 83"/>
                  <a:gd name="T6" fmla="*/ 73 w 107"/>
                  <a:gd name="T7" fmla="*/ 4 h 83"/>
                  <a:gd name="T8" fmla="*/ 101 w 107"/>
                  <a:gd name="T9" fmla="*/ 24 h 83"/>
                  <a:gd name="T10" fmla="*/ 105 w 107"/>
                  <a:gd name="T11" fmla="*/ 33 h 83"/>
                  <a:gd name="T12" fmla="*/ 97 w 107"/>
                  <a:gd name="T13" fmla="*/ 41 h 83"/>
                  <a:gd name="T14" fmla="*/ 79 w 107"/>
                  <a:gd name="T15" fmla="*/ 34 h 83"/>
                  <a:gd name="T16" fmla="*/ 84 w 107"/>
                  <a:gd name="T17" fmla="*/ 53 h 83"/>
                  <a:gd name="T18" fmla="*/ 94 w 107"/>
                  <a:gd name="T19" fmla="*/ 63 h 83"/>
                  <a:gd name="T20" fmla="*/ 89 w 107"/>
                  <a:gd name="T21" fmla="*/ 79 h 83"/>
                  <a:gd name="T22" fmla="*/ 77 w 107"/>
                  <a:gd name="T23" fmla="*/ 74 h 83"/>
                  <a:gd name="T24" fmla="*/ 72 w 107"/>
                  <a:gd name="T25" fmla="*/ 67 h 83"/>
                  <a:gd name="T26" fmla="*/ 58 w 107"/>
                  <a:gd name="T27" fmla="*/ 62 h 83"/>
                  <a:gd name="T28" fmla="*/ 25 w 107"/>
                  <a:gd name="T29" fmla="*/ 65 h 83"/>
                  <a:gd name="T30" fmla="*/ 12 w 107"/>
                  <a:gd name="T31" fmla="*/ 59 h 83"/>
                  <a:gd name="T32" fmla="*/ 1 w 107"/>
                  <a:gd name="T33" fmla="*/ 22 h 83"/>
                  <a:gd name="T34" fmla="*/ 4 w 107"/>
                  <a:gd name="T35" fmla="*/ 16 h 83"/>
                  <a:gd name="T36" fmla="*/ 11 w 107"/>
                  <a:gd name="T37" fmla="*/ 35 h 83"/>
                  <a:gd name="T38" fmla="*/ 35 w 107"/>
                  <a:gd name="T39" fmla="*/ 50 h 83"/>
                  <a:gd name="T40" fmla="*/ 50 w 107"/>
                  <a:gd name="T41" fmla="*/ 47 h 83"/>
                  <a:gd name="T42" fmla="*/ 51 w 107"/>
                  <a:gd name="T43" fmla="*/ 44 h 83"/>
                  <a:gd name="T44" fmla="*/ 34 w 107"/>
                  <a:gd name="T45" fmla="*/ 30 h 83"/>
                  <a:gd name="T46" fmla="*/ 38 w 107"/>
                  <a:gd name="T47" fmla="*/ 0 h 83"/>
                  <a:gd name="T48" fmla="*/ 64 w 107"/>
                  <a:gd name="T49" fmla="*/ 33 h 83"/>
                  <a:gd name="T50" fmla="*/ 90 w 107"/>
                  <a:gd name="T51" fmla="*/ 28 h 83"/>
                  <a:gd name="T52" fmla="*/ 91 w 107"/>
                  <a:gd name="T53" fmla="*/ 2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" h="83">
                    <a:moveTo>
                      <a:pt x="91" y="26"/>
                    </a:moveTo>
                    <a:cubicBezTo>
                      <a:pt x="84" y="21"/>
                      <a:pt x="76" y="16"/>
                      <a:pt x="69" y="11"/>
                    </a:cubicBezTo>
                    <a:cubicBezTo>
                      <a:pt x="67" y="9"/>
                      <a:pt x="66" y="6"/>
                      <a:pt x="64" y="3"/>
                    </a:cubicBezTo>
                    <a:cubicBezTo>
                      <a:pt x="67" y="4"/>
                      <a:pt x="71" y="3"/>
                      <a:pt x="73" y="4"/>
                    </a:cubicBezTo>
                    <a:cubicBezTo>
                      <a:pt x="83" y="10"/>
                      <a:pt x="92" y="17"/>
                      <a:pt x="101" y="24"/>
                    </a:cubicBezTo>
                    <a:cubicBezTo>
                      <a:pt x="103" y="26"/>
                      <a:pt x="105" y="30"/>
                      <a:pt x="105" y="33"/>
                    </a:cubicBezTo>
                    <a:cubicBezTo>
                      <a:pt x="107" y="39"/>
                      <a:pt x="103" y="43"/>
                      <a:pt x="97" y="41"/>
                    </a:cubicBezTo>
                    <a:cubicBezTo>
                      <a:pt x="91" y="39"/>
                      <a:pt x="85" y="37"/>
                      <a:pt x="79" y="34"/>
                    </a:cubicBezTo>
                    <a:cubicBezTo>
                      <a:pt x="75" y="43"/>
                      <a:pt x="79" y="48"/>
                      <a:pt x="84" y="53"/>
                    </a:cubicBezTo>
                    <a:cubicBezTo>
                      <a:pt x="88" y="56"/>
                      <a:pt x="92" y="59"/>
                      <a:pt x="94" y="63"/>
                    </a:cubicBezTo>
                    <a:cubicBezTo>
                      <a:pt x="97" y="69"/>
                      <a:pt x="94" y="75"/>
                      <a:pt x="89" y="79"/>
                    </a:cubicBezTo>
                    <a:cubicBezTo>
                      <a:pt x="83" y="83"/>
                      <a:pt x="80" y="77"/>
                      <a:pt x="77" y="74"/>
                    </a:cubicBezTo>
                    <a:cubicBezTo>
                      <a:pt x="76" y="72"/>
                      <a:pt x="74" y="69"/>
                      <a:pt x="72" y="67"/>
                    </a:cubicBezTo>
                    <a:cubicBezTo>
                      <a:pt x="69" y="61"/>
                      <a:pt x="64" y="61"/>
                      <a:pt x="58" y="62"/>
                    </a:cubicBezTo>
                    <a:cubicBezTo>
                      <a:pt x="47" y="64"/>
                      <a:pt x="36" y="65"/>
                      <a:pt x="25" y="65"/>
                    </a:cubicBezTo>
                    <a:cubicBezTo>
                      <a:pt x="21" y="65"/>
                      <a:pt x="15" y="63"/>
                      <a:pt x="12" y="59"/>
                    </a:cubicBezTo>
                    <a:cubicBezTo>
                      <a:pt x="3" y="49"/>
                      <a:pt x="1" y="36"/>
                      <a:pt x="1" y="22"/>
                    </a:cubicBezTo>
                    <a:cubicBezTo>
                      <a:pt x="0" y="21"/>
                      <a:pt x="2" y="20"/>
                      <a:pt x="4" y="16"/>
                    </a:cubicBezTo>
                    <a:cubicBezTo>
                      <a:pt x="7" y="24"/>
                      <a:pt x="9" y="29"/>
                      <a:pt x="11" y="35"/>
                    </a:cubicBezTo>
                    <a:cubicBezTo>
                      <a:pt x="16" y="49"/>
                      <a:pt x="19" y="52"/>
                      <a:pt x="35" y="50"/>
                    </a:cubicBezTo>
                    <a:cubicBezTo>
                      <a:pt x="40" y="50"/>
                      <a:pt x="45" y="48"/>
                      <a:pt x="50" y="47"/>
                    </a:cubicBezTo>
                    <a:cubicBezTo>
                      <a:pt x="50" y="46"/>
                      <a:pt x="50" y="45"/>
                      <a:pt x="51" y="44"/>
                    </a:cubicBezTo>
                    <a:cubicBezTo>
                      <a:pt x="45" y="40"/>
                      <a:pt x="39" y="35"/>
                      <a:pt x="34" y="30"/>
                    </a:cubicBezTo>
                    <a:cubicBezTo>
                      <a:pt x="24" y="20"/>
                      <a:pt x="25" y="8"/>
                      <a:pt x="38" y="0"/>
                    </a:cubicBezTo>
                    <a:cubicBezTo>
                      <a:pt x="44" y="13"/>
                      <a:pt x="50" y="25"/>
                      <a:pt x="64" y="33"/>
                    </a:cubicBezTo>
                    <a:cubicBezTo>
                      <a:pt x="69" y="13"/>
                      <a:pt x="81" y="29"/>
                      <a:pt x="90" y="28"/>
                    </a:cubicBezTo>
                    <a:cubicBezTo>
                      <a:pt x="90" y="27"/>
                      <a:pt x="91" y="27"/>
                      <a:pt x="9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28"/>
              <p:cNvSpPr/>
              <p:nvPr/>
            </p:nvSpPr>
            <p:spPr bwMode="auto">
              <a:xfrm>
                <a:off x="3978275" y="4043363"/>
                <a:ext cx="325438" cy="315913"/>
              </a:xfrm>
              <a:custGeom>
                <a:avLst/>
                <a:gdLst>
                  <a:gd name="T0" fmla="*/ 111 w 129"/>
                  <a:gd name="T1" fmla="*/ 60 h 125"/>
                  <a:gd name="T2" fmla="*/ 129 w 129"/>
                  <a:gd name="T3" fmla="*/ 92 h 125"/>
                  <a:gd name="T4" fmla="*/ 127 w 129"/>
                  <a:gd name="T5" fmla="*/ 93 h 125"/>
                  <a:gd name="T6" fmla="*/ 122 w 129"/>
                  <a:gd name="T7" fmla="*/ 91 h 125"/>
                  <a:gd name="T8" fmla="*/ 104 w 129"/>
                  <a:gd name="T9" fmla="*/ 90 h 125"/>
                  <a:gd name="T10" fmla="*/ 63 w 129"/>
                  <a:gd name="T11" fmla="*/ 114 h 125"/>
                  <a:gd name="T12" fmla="*/ 17 w 129"/>
                  <a:gd name="T13" fmla="*/ 104 h 125"/>
                  <a:gd name="T14" fmla="*/ 11 w 129"/>
                  <a:gd name="T15" fmla="*/ 92 h 125"/>
                  <a:gd name="T16" fmla="*/ 25 w 129"/>
                  <a:gd name="T17" fmla="*/ 46 h 125"/>
                  <a:gd name="T18" fmla="*/ 68 w 129"/>
                  <a:gd name="T19" fmla="*/ 22 h 125"/>
                  <a:gd name="T20" fmla="*/ 74 w 129"/>
                  <a:gd name="T21" fmla="*/ 6 h 125"/>
                  <a:gd name="T22" fmla="*/ 74 w 129"/>
                  <a:gd name="T23" fmla="*/ 1 h 125"/>
                  <a:gd name="T24" fmla="*/ 77 w 129"/>
                  <a:gd name="T25" fmla="*/ 0 h 125"/>
                  <a:gd name="T26" fmla="*/ 103 w 129"/>
                  <a:gd name="T27" fmla="*/ 47 h 125"/>
                  <a:gd name="T28" fmla="*/ 97 w 129"/>
                  <a:gd name="T29" fmla="*/ 46 h 125"/>
                  <a:gd name="T30" fmla="*/ 76 w 129"/>
                  <a:gd name="T31" fmla="*/ 43 h 125"/>
                  <a:gd name="T32" fmla="*/ 31 w 129"/>
                  <a:gd name="T33" fmla="*/ 69 h 125"/>
                  <a:gd name="T34" fmla="*/ 21 w 129"/>
                  <a:gd name="T35" fmla="*/ 100 h 125"/>
                  <a:gd name="T36" fmla="*/ 53 w 129"/>
                  <a:gd name="T37" fmla="*/ 111 h 125"/>
                  <a:gd name="T38" fmla="*/ 104 w 129"/>
                  <a:gd name="T39" fmla="*/ 82 h 125"/>
                  <a:gd name="T40" fmla="*/ 108 w 129"/>
                  <a:gd name="T41" fmla="*/ 68 h 125"/>
                  <a:gd name="T42" fmla="*/ 108 w 129"/>
                  <a:gd name="T43" fmla="*/ 61 h 125"/>
                  <a:gd name="T44" fmla="*/ 111 w 129"/>
                  <a:gd name="T45" fmla="*/ 6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9" h="125">
                    <a:moveTo>
                      <a:pt x="111" y="60"/>
                    </a:moveTo>
                    <a:cubicBezTo>
                      <a:pt x="117" y="70"/>
                      <a:pt x="123" y="81"/>
                      <a:pt x="129" y="92"/>
                    </a:cubicBezTo>
                    <a:cubicBezTo>
                      <a:pt x="128" y="92"/>
                      <a:pt x="128" y="93"/>
                      <a:pt x="127" y="93"/>
                    </a:cubicBezTo>
                    <a:cubicBezTo>
                      <a:pt x="126" y="93"/>
                      <a:pt x="123" y="93"/>
                      <a:pt x="122" y="91"/>
                    </a:cubicBezTo>
                    <a:cubicBezTo>
                      <a:pt x="116" y="85"/>
                      <a:pt x="111" y="86"/>
                      <a:pt x="104" y="90"/>
                    </a:cubicBezTo>
                    <a:cubicBezTo>
                      <a:pt x="90" y="98"/>
                      <a:pt x="77" y="106"/>
                      <a:pt x="63" y="114"/>
                    </a:cubicBezTo>
                    <a:cubicBezTo>
                      <a:pt x="44" y="125"/>
                      <a:pt x="30" y="122"/>
                      <a:pt x="17" y="104"/>
                    </a:cubicBezTo>
                    <a:cubicBezTo>
                      <a:pt x="15" y="100"/>
                      <a:pt x="12" y="96"/>
                      <a:pt x="11" y="92"/>
                    </a:cubicBezTo>
                    <a:cubicBezTo>
                      <a:pt x="0" y="70"/>
                      <a:pt x="4" y="58"/>
                      <a:pt x="25" y="46"/>
                    </a:cubicBezTo>
                    <a:cubicBezTo>
                      <a:pt x="39" y="38"/>
                      <a:pt x="54" y="30"/>
                      <a:pt x="68" y="22"/>
                    </a:cubicBezTo>
                    <a:cubicBezTo>
                      <a:pt x="75" y="18"/>
                      <a:pt x="78" y="14"/>
                      <a:pt x="74" y="6"/>
                    </a:cubicBezTo>
                    <a:cubicBezTo>
                      <a:pt x="73" y="5"/>
                      <a:pt x="74" y="3"/>
                      <a:pt x="74" y="1"/>
                    </a:cubicBezTo>
                    <a:cubicBezTo>
                      <a:pt x="75" y="1"/>
                      <a:pt x="76" y="1"/>
                      <a:pt x="77" y="0"/>
                    </a:cubicBezTo>
                    <a:cubicBezTo>
                      <a:pt x="85" y="15"/>
                      <a:pt x="94" y="30"/>
                      <a:pt x="103" y="47"/>
                    </a:cubicBezTo>
                    <a:cubicBezTo>
                      <a:pt x="99" y="46"/>
                      <a:pt x="97" y="47"/>
                      <a:pt x="97" y="46"/>
                    </a:cubicBezTo>
                    <a:cubicBezTo>
                      <a:pt x="91" y="36"/>
                      <a:pt x="84" y="38"/>
                      <a:pt x="76" y="43"/>
                    </a:cubicBezTo>
                    <a:cubicBezTo>
                      <a:pt x="61" y="52"/>
                      <a:pt x="46" y="60"/>
                      <a:pt x="31" y="69"/>
                    </a:cubicBezTo>
                    <a:cubicBezTo>
                      <a:pt x="17" y="77"/>
                      <a:pt x="14" y="87"/>
                      <a:pt x="21" y="100"/>
                    </a:cubicBezTo>
                    <a:cubicBezTo>
                      <a:pt x="28" y="114"/>
                      <a:pt x="40" y="118"/>
                      <a:pt x="53" y="111"/>
                    </a:cubicBezTo>
                    <a:cubicBezTo>
                      <a:pt x="71" y="102"/>
                      <a:pt x="87" y="92"/>
                      <a:pt x="104" y="82"/>
                    </a:cubicBezTo>
                    <a:cubicBezTo>
                      <a:pt x="110" y="79"/>
                      <a:pt x="109" y="74"/>
                      <a:pt x="108" y="68"/>
                    </a:cubicBezTo>
                    <a:cubicBezTo>
                      <a:pt x="108" y="66"/>
                      <a:pt x="108" y="63"/>
                      <a:pt x="108" y="61"/>
                    </a:cubicBezTo>
                    <a:cubicBezTo>
                      <a:pt x="109" y="60"/>
                      <a:pt x="110" y="60"/>
                      <a:pt x="11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29"/>
              <p:cNvSpPr/>
              <p:nvPr/>
            </p:nvSpPr>
            <p:spPr bwMode="auto">
              <a:xfrm>
                <a:off x="7570788" y="3622675"/>
                <a:ext cx="304800" cy="268288"/>
              </a:xfrm>
              <a:custGeom>
                <a:avLst/>
                <a:gdLst>
                  <a:gd name="T0" fmla="*/ 120 w 120"/>
                  <a:gd name="T1" fmla="*/ 53 h 106"/>
                  <a:gd name="T2" fmla="*/ 104 w 120"/>
                  <a:gd name="T3" fmla="*/ 106 h 106"/>
                  <a:gd name="T4" fmla="*/ 101 w 120"/>
                  <a:gd name="T5" fmla="*/ 106 h 106"/>
                  <a:gd name="T6" fmla="*/ 100 w 120"/>
                  <a:gd name="T7" fmla="*/ 101 h 106"/>
                  <a:gd name="T8" fmla="*/ 90 w 120"/>
                  <a:gd name="T9" fmla="*/ 84 h 106"/>
                  <a:gd name="T10" fmla="*/ 30 w 120"/>
                  <a:gd name="T11" fmla="*/ 85 h 106"/>
                  <a:gd name="T12" fmla="*/ 0 w 120"/>
                  <a:gd name="T13" fmla="*/ 94 h 106"/>
                  <a:gd name="T14" fmla="*/ 14 w 120"/>
                  <a:gd name="T15" fmla="*/ 49 h 106"/>
                  <a:gd name="T16" fmla="*/ 17 w 120"/>
                  <a:gd name="T17" fmla="*/ 49 h 106"/>
                  <a:gd name="T18" fmla="*/ 18 w 120"/>
                  <a:gd name="T19" fmla="*/ 55 h 106"/>
                  <a:gd name="T20" fmla="*/ 25 w 120"/>
                  <a:gd name="T21" fmla="*/ 62 h 106"/>
                  <a:gd name="T22" fmla="*/ 64 w 120"/>
                  <a:gd name="T23" fmla="*/ 56 h 106"/>
                  <a:gd name="T24" fmla="*/ 38 w 120"/>
                  <a:gd name="T25" fmla="*/ 31 h 106"/>
                  <a:gd name="T26" fmla="*/ 24 w 120"/>
                  <a:gd name="T27" fmla="*/ 34 h 106"/>
                  <a:gd name="T28" fmla="*/ 20 w 120"/>
                  <a:gd name="T29" fmla="*/ 38 h 106"/>
                  <a:gd name="T30" fmla="*/ 29 w 120"/>
                  <a:gd name="T31" fmla="*/ 0 h 106"/>
                  <a:gd name="T32" fmla="*/ 33 w 120"/>
                  <a:gd name="T33" fmla="*/ 5 h 106"/>
                  <a:gd name="T34" fmla="*/ 42 w 120"/>
                  <a:gd name="T35" fmla="*/ 25 h 106"/>
                  <a:gd name="T36" fmla="*/ 58 w 120"/>
                  <a:gd name="T37" fmla="*/ 40 h 106"/>
                  <a:gd name="T38" fmla="*/ 98 w 120"/>
                  <a:gd name="T39" fmla="*/ 63 h 106"/>
                  <a:gd name="T40" fmla="*/ 114 w 120"/>
                  <a:gd name="T41" fmla="*/ 56 h 106"/>
                  <a:gd name="T42" fmla="*/ 118 w 120"/>
                  <a:gd name="T43" fmla="*/ 51 h 106"/>
                  <a:gd name="T44" fmla="*/ 120 w 120"/>
                  <a:gd name="T45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" h="106">
                    <a:moveTo>
                      <a:pt x="120" y="53"/>
                    </a:moveTo>
                    <a:cubicBezTo>
                      <a:pt x="115" y="71"/>
                      <a:pt x="109" y="88"/>
                      <a:pt x="104" y="106"/>
                    </a:cubicBezTo>
                    <a:cubicBezTo>
                      <a:pt x="103" y="106"/>
                      <a:pt x="102" y="106"/>
                      <a:pt x="101" y="106"/>
                    </a:cubicBezTo>
                    <a:cubicBezTo>
                      <a:pt x="101" y="104"/>
                      <a:pt x="100" y="102"/>
                      <a:pt x="100" y="101"/>
                    </a:cubicBezTo>
                    <a:cubicBezTo>
                      <a:pt x="102" y="89"/>
                      <a:pt x="100" y="89"/>
                      <a:pt x="90" y="84"/>
                    </a:cubicBezTo>
                    <a:cubicBezTo>
                      <a:pt x="70" y="75"/>
                      <a:pt x="50" y="81"/>
                      <a:pt x="30" y="85"/>
                    </a:cubicBezTo>
                    <a:cubicBezTo>
                      <a:pt x="20" y="86"/>
                      <a:pt x="11" y="91"/>
                      <a:pt x="0" y="94"/>
                    </a:cubicBezTo>
                    <a:cubicBezTo>
                      <a:pt x="5" y="80"/>
                      <a:pt x="9" y="64"/>
                      <a:pt x="14" y="49"/>
                    </a:cubicBezTo>
                    <a:cubicBezTo>
                      <a:pt x="15" y="49"/>
                      <a:pt x="16" y="49"/>
                      <a:pt x="17" y="49"/>
                    </a:cubicBezTo>
                    <a:cubicBezTo>
                      <a:pt x="17" y="51"/>
                      <a:pt x="18" y="53"/>
                      <a:pt x="18" y="55"/>
                    </a:cubicBezTo>
                    <a:cubicBezTo>
                      <a:pt x="17" y="61"/>
                      <a:pt x="20" y="63"/>
                      <a:pt x="25" y="62"/>
                    </a:cubicBezTo>
                    <a:cubicBezTo>
                      <a:pt x="37" y="60"/>
                      <a:pt x="49" y="58"/>
                      <a:pt x="64" y="56"/>
                    </a:cubicBezTo>
                    <a:cubicBezTo>
                      <a:pt x="54" y="47"/>
                      <a:pt x="46" y="39"/>
                      <a:pt x="38" y="31"/>
                    </a:cubicBezTo>
                    <a:cubicBezTo>
                      <a:pt x="32" y="26"/>
                      <a:pt x="27" y="28"/>
                      <a:pt x="24" y="34"/>
                    </a:cubicBezTo>
                    <a:cubicBezTo>
                      <a:pt x="23" y="36"/>
                      <a:pt x="22" y="37"/>
                      <a:pt x="20" y="38"/>
                    </a:cubicBezTo>
                    <a:cubicBezTo>
                      <a:pt x="20" y="25"/>
                      <a:pt x="25" y="14"/>
                      <a:pt x="29" y="0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1" y="14"/>
                      <a:pt x="36" y="20"/>
                      <a:pt x="42" y="25"/>
                    </a:cubicBezTo>
                    <a:cubicBezTo>
                      <a:pt x="47" y="30"/>
                      <a:pt x="53" y="34"/>
                      <a:pt x="58" y="40"/>
                    </a:cubicBezTo>
                    <a:cubicBezTo>
                      <a:pt x="68" y="52"/>
                      <a:pt x="82" y="59"/>
                      <a:pt x="98" y="63"/>
                    </a:cubicBezTo>
                    <a:cubicBezTo>
                      <a:pt x="106" y="65"/>
                      <a:pt x="110" y="63"/>
                      <a:pt x="114" y="56"/>
                    </a:cubicBezTo>
                    <a:cubicBezTo>
                      <a:pt x="114" y="54"/>
                      <a:pt x="116" y="53"/>
                      <a:pt x="118" y="51"/>
                    </a:cubicBezTo>
                    <a:cubicBezTo>
                      <a:pt x="118" y="52"/>
                      <a:pt x="119" y="52"/>
                      <a:pt x="1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30"/>
              <p:cNvSpPr/>
              <p:nvPr/>
            </p:nvSpPr>
            <p:spPr bwMode="auto">
              <a:xfrm>
                <a:off x="5970588" y="5003800"/>
                <a:ext cx="263525" cy="280988"/>
              </a:xfrm>
              <a:custGeom>
                <a:avLst/>
                <a:gdLst>
                  <a:gd name="T0" fmla="*/ 104 w 104"/>
                  <a:gd name="T1" fmla="*/ 0 h 111"/>
                  <a:gd name="T2" fmla="*/ 104 w 104"/>
                  <a:gd name="T3" fmla="*/ 4 h 111"/>
                  <a:gd name="T4" fmla="*/ 94 w 104"/>
                  <a:gd name="T5" fmla="*/ 31 h 111"/>
                  <a:gd name="T6" fmla="*/ 100 w 104"/>
                  <a:gd name="T7" fmla="*/ 70 h 111"/>
                  <a:gd name="T8" fmla="*/ 73 w 104"/>
                  <a:gd name="T9" fmla="*/ 108 h 111"/>
                  <a:gd name="T10" fmla="*/ 57 w 104"/>
                  <a:gd name="T11" fmla="*/ 110 h 111"/>
                  <a:gd name="T12" fmla="*/ 24 w 104"/>
                  <a:gd name="T13" fmla="*/ 81 h 111"/>
                  <a:gd name="T14" fmla="*/ 16 w 104"/>
                  <a:gd name="T15" fmla="*/ 30 h 111"/>
                  <a:gd name="T16" fmla="*/ 6 w 104"/>
                  <a:gd name="T17" fmla="*/ 20 h 111"/>
                  <a:gd name="T18" fmla="*/ 0 w 104"/>
                  <a:gd name="T19" fmla="*/ 17 h 111"/>
                  <a:gd name="T20" fmla="*/ 51 w 104"/>
                  <a:gd name="T21" fmla="*/ 8 h 111"/>
                  <a:gd name="T22" fmla="*/ 52 w 104"/>
                  <a:gd name="T23" fmla="*/ 11 h 111"/>
                  <a:gd name="T24" fmla="*/ 46 w 104"/>
                  <a:gd name="T25" fmla="*/ 14 h 111"/>
                  <a:gd name="T26" fmla="*/ 39 w 104"/>
                  <a:gd name="T27" fmla="*/ 27 h 111"/>
                  <a:gd name="T28" fmla="*/ 47 w 104"/>
                  <a:gd name="T29" fmla="*/ 82 h 111"/>
                  <a:gd name="T30" fmla="*/ 71 w 104"/>
                  <a:gd name="T31" fmla="*/ 104 h 111"/>
                  <a:gd name="T32" fmla="*/ 94 w 104"/>
                  <a:gd name="T33" fmla="*/ 78 h 111"/>
                  <a:gd name="T34" fmla="*/ 86 w 104"/>
                  <a:gd name="T35" fmla="*/ 19 h 111"/>
                  <a:gd name="T36" fmla="*/ 76 w 104"/>
                  <a:gd name="T37" fmla="*/ 11 h 111"/>
                  <a:gd name="T38" fmla="*/ 67 w 104"/>
                  <a:gd name="T39" fmla="*/ 9 h 111"/>
                  <a:gd name="T40" fmla="*/ 67 w 104"/>
                  <a:gd name="T41" fmla="*/ 6 h 111"/>
                  <a:gd name="T42" fmla="*/ 104 w 104"/>
                  <a:gd name="T4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4" h="111">
                    <a:moveTo>
                      <a:pt x="104" y="0"/>
                    </a:moveTo>
                    <a:cubicBezTo>
                      <a:pt x="104" y="3"/>
                      <a:pt x="104" y="4"/>
                      <a:pt x="104" y="4"/>
                    </a:cubicBezTo>
                    <a:cubicBezTo>
                      <a:pt x="91" y="9"/>
                      <a:pt x="92" y="19"/>
                      <a:pt x="94" y="31"/>
                    </a:cubicBezTo>
                    <a:cubicBezTo>
                      <a:pt x="97" y="43"/>
                      <a:pt x="98" y="57"/>
                      <a:pt x="100" y="70"/>
                    </a:cubicBezTo>
                    <a:cubicBezTo>
                      <a:pt x="103" y="91"/>
                      <a:pt x="95" y="104"/>
                      <a:pt x="73" y="108"/>
                    </a:cubicBezTo>
                    <a:cubicBezTo>
                      <a:pt x="68" y="110"/>
                      <a:pt x="63" y="110"/>
                      <a:pt x="57" y="110"/>
                    </a:cubicBezTo>
                    <a:cubicBezTo>
                      <a:pt x="35" y="111"/>
                      <a:pt x="26" y="103"/>
                      <a:pt x="24" y="81"/>
                    </a:cubicBezTo>
                    <a:cubicBezTo>
                      <a:pt x="21" y="64"/>
                      <a:pt x="19" y="47"/>
                      <a:pt x="16" y="30"/>
                    </a:cubicBezTo>
                    <a:cubicBezTo>
                      <a:pt x="16" y="23"/>
                      <a:pt x="13" y="20"/>
                      <a:pt x="6" y="20"/>
                    </a:cubicBezTo>
                    <a:cubicBezTo>
                      <a:pt x="4" y="20"/>
                      <a:pt x="2" y="19"/>
                      <a:pt x="0" y="17"/>
                    </a:cubicBezTo>
                    <a:cubicBezTo>
                      <a:pt x="17" y="12"/>
                      <a:pt x="34" y="10"/>
                      <a:pt x="51" y="8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0" y="12"/>
                      <a:pt x="48" y="13"/>
                      <a:pt x="46" y="14"/>
                    </a:cubicBezTo>
                    <a:cubicBezTo>
                      <a:pt x="40" y="16"/>
                      <a:pt x="37" y="20"/>
                      <a:pt x="39" y="27"/>
                    </a:cubicBezTo>
                    <a:cubicBezTo>
                      <a:pt x="42" y="45"/>
                      <a:pt x="44" y="63"/>
                      <a:pt x="47" y="82"/>
                    </a:cubicBezTo>
                    <a:cubicBezTo>
                      <a:pt x="49" y="97"/>
                      <a:pt x="57" y="105"/>
                      <a:pt x="71" y="104"/>
                    </a:cubicBezTo>
                    <a:cubicBezTo>
                      <a:pt x="87" y="103"/>
                      <a:pt x="95" y="93"/>
                      <a:pt x="94" y="78"/>
                    </a:cubicBezTo>
                    <a:cubicBezTo>
                      <a:pt x="92" y="58"/>
                      <a:pt x="89" y="39"/>
                      <a:pt x="86" y="19"/>
                    </a:cubicBezTo>
                    <a:cubicBezTo>
                      <a:pt x="85" y="16"/>
                      <a:pt x="79" y="13"/>
                      <a:pt x="76" y="11"/>
                    </a:cubicBezTo>
                    <a:cubicBezTo>
                      <a:pt x="73" y="10"/>
                      <a:pt x="70" y="10"/>
                      <a:pt x="67" y="9"/>
                    </a:cubicBezTo>
                    <a:cubicBezTo>
                      <a:pt x="67" y="8"/>
                      <a:pt x="67" y="7"/>
                      <a:pt x="67" y="6"/>
                    </a:cubicBezTo>
                    <a:cubicBezTo>
                      <a:pt x="79" y="4"/>
                      <a:pt x="91" y="2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31"/>
              <p:cNvSpPr/>
              <p:nvPr/>
            </p:nvSpPr>
            <p:spPr bwMode="auto">
              <a:xfrm>
                <a:off x="6643688" y="4741863"/>
                <a:ext cx="242888" cy="300038"/>
              </a:xfrm>
              <a:custGeom>
                <a:avLst/>
                <a:gdLst>
                  <a:gd name="T0" fmla="*/ 88 w 96"/>
                  <a:gd name="T1" fmla="*/ 119 h 119"/>
                  <a:gd name="T2" fmla="*/ 24 w 96"/>
                  <a:gd name="T3" fmla="*/ 60 h 119"/>
                  <a:gd name="T4" fmla="*/ 3 w 96"/>
                  <a:gd name="T5" fmla="*/ 51 h 119"/>
                  <a:gd name="T6" fmla="*/ 0 w 96"/>
                  <a:gd name="T7" fmla="*/ 48 h 119"/>
                  <a:gd name="T8" fmla="*/ 42 w 96"/>
                  <a:gd name="T9" fmla="*/ 24 h 119"/>
                  <a:gd name="T10" fmla="*/ 44 w 96"/>
                  <a:gd name="T11" fmla="*/ 26 h 119"/>
                  <a:gd name="T12" fmla="*/ 40 w 96"/>
                  <a:gd name="T13" fmla="*/ 32 h 119"/>
                  <a:gd name="T14" fmla="*/ 38 w 96"/>
                  <a:gd name="T15" fmla="*/ 41 h 119"/>
                  <a:gd name="T16" fmla="*/ 85 w 96"/>
                  <a:gd name="T17" fmla="*/ 84 h 119"/>
                  <a:gd name="T18" fmla="*/ 76 w 96"/>
                  <a:gd name="T19" fmla="*/ 27 h 119"/>
                  <a:gd name="T20" fmla="*/ 63 w 96"/>
                  <a:gd name="T21" fmla="*/ 18 h 119"/>
                  <a:gd name="T22" fmla="*/ 57 w 96"/>
                  <a:gd name="T23" fmla="*/ 18 h 119"/>
                  <a:gd name="T24" fmla="*/ 57 w 96"/>
                  <a:gd name="T25" fmla="*/ 16 h 119"/>
                  <a:gd name="T26" fmla="*/ 86 w 96"/>
                  <a:gd name="T27" fmla="*/ 0 h 119"/>
                  <a:gd name="T28" fmla="*/ 87 w 96"/>
                  <a:gd name="T29" fmla="*/ 2 h 119"/>
                  <a:gd name="T30" fmla="*/ 88 w 96"/>
                  <a:gd name="T31" fmla="*/ 59 h 119"/>
                  <a:gd name="T32" fmla="*/ 95 w 96"/>
                  <a:gd name="T33" fmla="*/ 106 h 119"/>
                  <a:gd name="T34" fmla="*/ 88 w 96"/>
                  <a:gd name="T3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119">
                    <a:moveTo>
                      <a:pt x="88" y="119"/>
                    </a:moveTo>
                    <a:cubicBezTo>
                      <a:pt x="65" y="98"/>
                      <a:pt x="44" y="79"/>
                      <a:pt x="24" y="60"/>
                    </a:cubicBezTo>
                    <a:cubicBezTo>
                      <a:pt x="18" y="55"/>
                      <a:pt x="13" y="47"/>
                      <a:pt x="3" y="51"/>
                    </a:cubicBezTo>
                    <a:cubicBezTo>
                      <a:pt x="2" y="52"/>
                      <a:pt x="1" y="50"/>
                      <a:pt x="0" y="48"/>
                    </a:cubicBezTo>
                    <a:cubicBezTo>
                      <a:pt x="14" y="40"/>
                      <a:pt x="28" y="32"/>
                      <a:pt x="42" y="24"/>
                    </a:cubicBezTo>
                    <a:cubicBezTo>
                      <a:pt x="43" y="25"/>
                      <a:pt x="44" y="25"/>
                      <a:pt x="44" y="26"/>
                    </a:cubicBezTo>
                    <a:cubicBezTo>
                      <a:pt x="43" y="28"/>
                      <a:pt x="41" y="29"/>
                      <a:pt x="40" y="32"/>
                    </a:cubicBezTo>
                    <a:cubicBezTo>
                      <a:pt x="39" y="35"/>
                      <a:pt x="36" y="40"/>
                      <a:pt x="38" y="41"/>
                    </a:cubicBezTo>
                    <a:cubicBezTo>
                      <a:pt x="53" y="56"/>
                      <a:pt x="68" y="70"/>
                      <a:pt x="85" y="84"/>
                    </a:cubicBezTo>
                    <a:cubicBezTo>
                      <a:pt x="82" y="65"/>
                      <a:pt x="79" y="46"/>
                      <a:pt x="76" y="27"/>
                    </a:cubicBezTo>
                    <a:cubicBezTo>
                      <a:pt x="75" y="19"/>
                      <a:pt x="70" y="17"/>
                      <a:pt x="63" y="18"/>
                    </a:cubicBezTo>
                    <a:cubicBezTo>
                      <a:pt x="61" y="19"/>
                      <a:pt x="59" y="18"/>
                      <a:pt x="57" y="18"/>
                    </a:cubicBezTo>
                    <a:cubicBezTo>
                      <a:pt x="57" y="17"/>
                      <a:pt x="57" y="16"/>
                      <a:pt x="57" y="16"/>
                    </a:cubicBezTo>
                    <a:cubicBezTo>
                      <a:pt x="66" y="10"/>
                      <a:pt x="76" y="5"/>
                      <a:pt x="86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74" y="21"/>
                      <a:pt x="87" y="40"/>
                      <a:pt x="88" y="59"/>
                    </a:cubicBezTo>
                    <a:cubicBezTo>
                      <a:pt x="89" y="75"/>
                      <a:pt x="94" y="90"/>
                      <a:pt x="95" y="106"/>
                    </a:cubicBezTo>
                    <a:cubicBezTo>
                      <a:pt x="96" y="110"/>
                      <a:pt x="91" y="114"/>
                      <a:pt x="88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32"/>
              <p:cNvSpPr/>
              <p:nvPr/>
            </p:nvSpPr>
            <p:spPr bwMode="auto">
              <a:xfrm>
                <a:off x="6508750" y="4870450"/>
                <a:ext cx="230188" cy="288925"/>
              </a:xfrm>
              <a:custGeom>
                <a:avLst/>
                <a:gdLst>
                  <a:gd name="T0" fmla="*/ 0 w 91"/>
                  <a:gd name="T1" fmla="*/ 23 h 114"/>
                  <a:gd name="T2" fmla="*/ 5 w 91"/>
                  <a:gd name="T3" fmla="*/ 19 h 114"/>
                  <a:gd name="T4" fmla="*/ 46 w 91"/>
                  <a:gd name="T5" fmla="*/ 1 h 114"/>
                  <a:gd name="T6" fmla="*/ 52 w 91"/>
                  <a:gd name="T7" fmla="*/ 3 h 114"/>
                  <a:gd name="T8" fmla="*/ 46 w 91"/>
                  <a:gd name="T9" fmla="*/ 7 h 114"/>
                  <a:gd name="T10" fmla="*/ 43 w 91"/>
                  <a:gd name="T11" fmla="*/ 18 h 114"/>
                  <a:gd name="T12" fmla="*/ 71 w 91"/>
                  <a:gd name="T13" fmla="*/ 84 h 114"/>
                  <a:gd name="T14" fmla="*/ 83 w 91"/>
                  <a:gd name="T15" fmla="*/ 90 h 114"/>
                  <a:gd name="T16" fmla="*/ 90 w 91"/>
                  <a:gd name="T17" fmla="*/ 90 h 114"/>
                  <a:gd name="T18" fmla="*/ 91 w 91"/>
                  <a:gd name="T19" fmla="*/ 93 h 114"/>
                  <a:gd name="T20" fmla="*/ 42 w 91"/>
                  <a:gd name="T21" fmla="*/ 114 h 114"/>
                  <a:gd name="T22" fmla="*/ 40 w 91"/>
                  <a:gd name="T23" fmla="*/ 112 h 114"/>
                  <a:gd name="T24" fmla="*/ 43 w 91"/>
                  <a:gd name="T25" fmla="*/ 108 h 114"/>
                  <a:gd name="T26" fmla="*/ 48 w 91"/>
                  <a:gd name="T27" fmla="*/ 91 h 114"/>
                  <a:gd name="T28" fmla="*/ 22 w 91"/>
                  <a:gd name="T29" fmla="*/ 32 h 114"/>
                  <a:gd name="T30" fmla="*/ 6 w 91"/>
                  <a:gd name="T31" fmla="*/ 23 h 114"/>
                  <a:gd name="T32" fmla="*/ 0 w 91"/>
                  <a:gd name="T33" fmla="*/ 23 h 114"/>
                  <a:gd name="T34" fmla="*/ 0 w 91"/>
                  <a:gd name="T35" fmla="*/ 2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114">
                    <a:moveTo>
                      <a:pt x="0" y="23"/>
                    </a:moveTo>
                    <a:cubicBezTo>
                      <a:pt x="2" y="21"/>
                      <a:pt x="3" y="19"/>
                      <a:pt x="5" y="19"/>
                    </a:cubicBezTo>
                    <a:cubicBezTo>
                      <a:pt x="18" y="13"/>
                      <a:pt x="32" y="7"/>
                      <a:pt x="46" y="1"/>
                    </a:cubicBezTo>
                    <a:cubicBezTo>
                      <a:pt x="47" y="0"/>
                      <a:pt x="49" y="1"/>
                      <a:pt x="52" y="3"/>
                    </a:cubicBezTo>
                    <a:cubicBezTo>
                      <a:pt x="50" y="4"/>
                      <a:pt x="47" y="5"/>
                      <a:pt x="46" y="7"/>
                    </a:cubicBezTo>
                    <a:cubicBezTo>
                      <a:pt x="44" y="11"/>
                      <a:pt x="42" y="15"/>
                      <a:pt x="43" y="18"/>
                    </a:cubicBezTo>
                    <a:cubicBezTo>
                      <a:pt x="52" y="40"/>
                      <a:pt x="61" y="62"/>
                      <a:pt x="71" y="84"/>
                    </a:cubicBezTo>
                    <a:cubicBezTo>
                      <a:pt x="73" y="90"/>
                      <a:pt x="77" y="92"/>
                      <a:pt x="83" y="90"/>
                    </a:cubicBezTo>
                    <a:cubicBezTo>
                      <a:pt x="85" y="90"/>
                      <a:pt x="87" y="90"/>
                      <a:pt x="90" y="90"/>
                    </a:cubicBezTo>
                    <a:cubicBezTo>
                      <a:pt x="90" y="91"/>
                      <a:pt x="90" y="92"/>
                      <a:pt x="91" y="93"/>
                    </a:cubicBezTo>
                    <a:cubicBezTo>
                      <a:pt x="74" y="100"/>
                      <a:pt x="58" y="107"/>
                      <a:pt x="42" y="114"/>
                    </a:cubicBezTo>
                    <a:cubicBezTo>
                      <a:pt x="41" y="114"/>
                      <a:pt x="41" y="113"/>
                      <a:pt x="40" y="112"/>
                    </a:cubicBezTo>
                    <a:cubicBezTo>
                      <a:pt x="41" y="111"/>
                      <a:pt x="42" y="109"/>
                      <a:pt x="43" y="108"/>
                    </a:cubicBezTo>
                    <a:cubicBezTo>
                      <a:pt x="51" y="104"/>
                      <a:pt x="51" y="99"/>
                      <a:pt x="48" y="91"/>
                    </a:cubicBezTo>
                    <a:cubicBezTo>
                      <a:pt x="39" y="72"/>
                      <a:pt x="30" y="52"/>
                      <a:pt x="22" y="32"/>
                    </a:cubicBezTo>
                    <a:cubicBezTo>
                      <a:pt x="19" y="24"/>
                      <a:pt x="14" y="20"/>
                      <a:pt x="6" y="23"/>
                    </a:cubicBezTo>
                    <a:cubicBezTo>
                      <a:pt x="4" y="24"/>
                      <a:pt x="2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33"/>
              <p:cNvSpPr/>
              <p:nvPr/>
            </p:nvSpPr>
            <p:spPr bwMode="auto">
              <a:xfrm>
                <a:off x="7373938" y="4121150"/>
                <a:ext cx="288925" cy="246063"/>
              </a:xfrm>
              <a:custGeom>
                <a:avLst/>
                <a:gdLst>
                  <a:gd name="T0" fmla="*/ 114 w 114"/>
                  <a:gd name="T1" fmla="*/ 52 h 97"/>
                  <a:gd name="T2" fmla="*/ 86 w 114"/>
                  <a:gd name="T3" fmla="*/ 97 h 97"/>
                  <a:gd name="T4" fmla="*/ 84 w 114"/>
                  <a:gd name="T5" fmla="*/ 97 h 97"/>
                  <a:gd name="T6" fmla="*/ 84 w 114"/>
                  <a:gd name="T7" fmla="*/ 91 h 97"/>
                  <a:gd name="T8" fmla="*/ 79 w 114"/>
                  <a:gd name="T9" fmla="*/ 77 h 97"/>
                  <a:gd name="T10" fmla="*/ 28 w 114"/>
                  <a:gd name="T11" fmla="*/ 46 h 97"/>
                  <a:gd name="T12" fmla="*/ 0 w 114"/>
                  <a:gd name="T13" fmla="*/ 46 h 97"/>
                  <a:gd name="T14" fmla="*/ 26 w 114"/>
                  <a:gd name="T15" fmla="*/ 0 h 97"/>
                  <a:gd name="T16" fmla="*/ 28 w 114"/>
                  <a:gd name="T17" fmla="*/ 0 h 97"/>
                  <a:gd name="T18" fmla="*/ 28 w 114"/>
                  <a:gd name="T19" fmla="*/ 6 h 97"/>
                  <a:gd name="T20" fmla="*/ 33 w 114"/>
                  <a:gd name="T21" fmla="*/ 20 h 97"/>
                  <a:gd name="T22" fmla="*/ 92 w 114"/>
                  <a:gd name="T23" fmla="*/ 56 h 97"/>
                  <a:gd name="T24" fmla="*/ 106 w 114"/>
                  <a:gd name="T25" fmla="*/ 54 h 97"/>
                  <a:gd name="T26" fmla="*/ 112 w 114"/>
                  <a:gd name="T27" fmla="*/ 50 h 97"/>
                  <a:gd name="T28" fmla="*/ 114 w 114"/>
                  <a:gd name="T29" fmla="*/ 5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97">
                    <a:moveTo>
                      <a:pt x="114" y="52"/>
                    </a:moveTo>
                    <a:cubicBezTo>
                      <a:pt x="104" y="67"/>
                      <a:pt x="95" y="82"/>
                      <a:pt x="86" y="97"/>
                    </a:cubicBezTo>
                    <a:cubicBezTo>
                      <a:pt x="86" y="97"/>
                      <a:pt x="85" y="97"/>
                      <a:pt x="84" y="97"/>
                    </a:cubicBezTo>
                    <a:cubicBezTo>
                      <a:pt x="84" y="95"/>
                      <a:pt x="83" y="93"/>
                      <a:pt x="84" y="91"/>
                    </a:cubicBezTo>
                    <a:cubicBezTo>
                      <a:pt x="87" y="85"/>
                      <a:pt x="85" y="80"/>
                      <a:pt x="79" y="77"/>
                    </a:cubicBezTo>
                    <a:cubicBezTo>
                      <a:pt x="62" y="67"/>
                      <a:pt x="45" y="56"/>
                      <a:pt x="28" y="46"/>
                    </a:cubicBezTo>
                    <a:cubicBezTo>
                      <a:pt x="13" y="37"/>
                      <a:pt x="13" y="37"/>
                      <a:pt x="0" y="46"/>
                    </a:cubicBezTo>
                    <a:cubicBezTo>
                      <a:pt x="6" y="29"/>
                      <a:pt x="17" y="15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8" y="2"/>
                      <a:pt x="28" y="5"/>
                      <a:pt x="28" y="6"/>
                    </a:cubicBezTo>
                    <a:cubicBezTo>
                      <a:pt x="25" y="13"/>
                      <a:pt x="27" y="17"/>
                      <a:pt x="33" y="20"/>
                    </a:cubicBezTo>
                    <a:cubicBezTo>
                      <a:pt x="52" y="32"/>
                      <a:pt x="72" y="44"/>
                      <a:pt x="92" y="56"/>
                    </a:cubicBezTo>
                    <a:cubicBezTo>
                      <a:pt x="98" y="60"/>
                      <a:pt x="102" y="59"/>
                      <a:pt x="106" y="54"/>
                    </a:cubicBezTo>
                    <a:cubicBezTo>
                      <a:pt x="108" y="52"/>
                      <a:pt x="110" y="51"/>
                      <a:pt x="112" y="50"/>
                    </a:cubicBezTo>
                    <a:cubicBezTo>
                      <a:pt x="112" y="51"/>
                      <a:pt x="113" y="52"/>
                      <a:pt x="11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34"/>
              <p:cNvSpPr/>
              <p:nvPr/>
            </p:nvSpPr>
            <p:spPr bwMode="auto">
              <a:xfrm>
                <a:off x="6597650" y="1562100"/>
                <a:ext cx="76200" cy="93663"/>
              </a:xfrm>
              <a:custGeom>
                <a:avLst/>
                <a:gdLst>
                  <a:gd name="T0" fmla="*/ 30 w 30"/>
                  <a:gd name="T1" fmla="*/ 30 h 37"/>
                  <a:gd name="T2" fmla="*/ 23 w 30"/>
                  <a:gd name="T3" fmla="*/ 36 h 37"/>
                  <a:gd name="T4" fmla="*/ 12 w 30"/>
                  <a:gd name="T5" fmla="*/ 35 h 37"/>
                  <a:gd name="T6" fmla="*/ 2 w 30"/>
                  <a:gd name="T7" fmla="*/ 6 h 37"/>
                  <a:gd name="T8" fmla="*/ 10 w 30"/>
                  <a:gd name="T9" fmla="*/ 1 h 37"/>
                  <a:gd name="T10" fmla="*/ 30 w 30"/>
                  <a:gd name="T11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7">
                    <a:moveTo>
                      <a:pt x="30" y="30"/>
                    </a:moveTo>
                    <a:cubicBezTo>
                      <a:pt x="29" y="31"/>
                      <a:pt x="27" y="35"/>
                      <a:pt x="23" y="36"/>
                    </a:cubicBezTo>
                    <a:cubicBezTo>
                      <a:pt x="20" y="37"/>
                      <a:pt x="14" y="37"/>
                      <a:pt x="12" y="35"/>
                    </a:cubicBezTo>
                    <a:cubicBezTo>
                      <a:pt x="4" y="28"/>
                      <a:pt x="0" y="18"/>
                      <a:pt x="2" y="6"/>
                    </a:cubicBezTo>
                    <a:cubicBezTo>
                      <a:pt x="2" y="4"/>
                      <a:pt x="8" y="0"/>
                      <a:pt x="10" y="1"/>
                    </a:cubicBezTo>
                    <a:cubicBezTo>
                      <a:pt x="18" y="2"/>
                      <a:pt x="30" y="19"/>
                      <a:pt x="3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46"/>
              <p:cNvSpPr/>
              <p:nvPr/>
            </p:nvSpPr>
            <p:spPr bwMode="auto">
              <a:xfrm>
                <a:off x="4306888" y="1617663"/>
                <a:ext cx="3151188" cy="2741613"/>
              </a:xfrm>
              <a:custGeom>
                <a:avLst/>
                <a:gdLst>
                  <a:gd name="T0" fmla="*/ 976 w 1246"/>
                  <a:gd name="T1" fmla="*/ 1074 h 1083"/>
                  <a:gd name="T2" fmla="*/ 937 w 1246"/>
                  <a:gd name="T3" fmla="*/ 1004 h 1083"/>
                  <a:gd name="T4" fmla="*/ 913 w 1246"/>
                  <a:gd name="T5" fmla="*/ 849 h 1083"/>
                  <a:gd name="T6" fmla="*/ 908 w 1246"/>
                  <a:gd name="T7" fmla="*/ 676 h 1083"/>
                  <a:gd name="T8" fmla="*/ 900 w 1246"/>
                  <a:gd name="T9" fmla="*/ 490 h 1083"/>
                  <a:gd name="T10" fmla="*/ 790 w 1246"/>
                  <a:gd name="T11" fmla="*/ 320 h 1083"/>
                  <a:gd name="T12" fmla="*/ 782 w 1246"/>
                  <a:gd name="T13" fmla="*/ 310 h 1083"/>
                  <a:gd name="T14" fmla="*/ 779 w 1246"/>
                  <a:gd name="T15" fmla="*/ 288 h 1083"/>
                  <a:gd name="T16" fmla="*/ 758 w 1246"/>
                  <a:gd name="T17" fmla="*/ 243 h 1083"/>
                  <a:gd name="T18" fmla="*/ 691 w 1246"/>
                  <a:gd name="T19" fmla="*/ 196 h 1083"/>
                  <a:gd name="T20" fmla="*/ 641 w 1246"/>
                  <a:gd name="T21" fmla="*/ 171 h 1083"/>
                  <a:gd name="T22" fmla="*/ 681 w 1246"/>
                  <a:gd name="T23" fmla="*/ 166 h 1083"/>
                  <a:gd name="T24" fmla="*/ 706 w 1246"/>
                  <a:gd name="T25" fmla="*/ 157 h 1083"/>
                  <a:gd name="T26" fmla="*/ 766 w 1246"/>
                  <a:gd name="T27" fmla="*/ 95 h 1083"/>
                  <a:gd name="T28" fmla="*/ 767 w 1246"/>
                  <a:gd name="T29" fmla="*/ 78 h 1083"/>
                  <a:gd name="T30" fmla="*/ 746 w 1246"/>
                  <a:gd name="T31" fmla="*/ 64 h 1083"/>
                  <a:gd name="T32" fmla="*/ 740 w 1246"/>
                  <a:gd name="T33" fmla="*/ 68 h 1083"/>
                  <a:gd name="T34" fmla="*/ 708 w 1246"/>
                  <a:gd name="T35" fmla="*/ 106 h 1083"/>
                  <a:gd name="T36" fmla="*/ 633 w 1246"/>
                  <a:gd name="T37" fmla="*/ 145 h 1083"/>
                  <a:gd name="T38" fmla="*/ 631 w 1246"/>
                  <a:gd name="T39" fmla="*/ 54 h 1083"/>
                  <a:gd name="T40" fmla="*/ 615 w 1246"/>
                  <a:gd name="T41" fmla="*/ 32 h 1083"/>
                  <a:gd name="T42" fmla="*/ 603 w 1246"/>
                  <a:gd name="T43" fmla="*/ 31 h 1083"/>
                  <a:gd name="T44" fmla="*/ 586 w 1246"/>
                  <a:gd name="T45" fmla="*/ 46 h 1083"/>
                  <a:gd name="T46" fmla="*/ 583 w 1246"/>
                  <a:gd name="T47" fmla="*/ 133 h 1083"/>
                  <a:gd name="T48" fmla="*/ 575 w 1246"/>
                  <a:gd name="T49" fmla="*/ 143 h 1083"/>
                  <a:gd name="T50" fmla="*/ 541 w 1246"/>
                  <a:gd name="T51" fmla="*/ 138 h 1083"/>
                  <a:gd name="T52" fmla="*/ 486 w 1246"/>
                  <a:gd name="T53" fmla="*/ 86 h 1083"/>
                  <a:gd name="T54" fmla="*/ 473 w 1246"/>
                  <a:gd name="T55" fmla="*/ 69 h 1083"/>
                  <a:gd name="T56" fmla="*/ 449 w 1246"/>
                  <a:gd name="T57" fmla="*/ 68 h 1083"/>
                  <a:gd name="T58" fmla="*/ 446 w 1246"/>
                  <a:gd name="T59" fmla="*/ 80 h 1083"/>
                  <a:gd name="T60" fmla="*/ 462 w 1246"/>
                  <a:gd name="T61" fmla="*/ 113 h 1083"/>
                  <a:gd name="T62" fmla="*/ 572 w 1246"/>
                  <a:gd name="T63" fmla="*/ 179 h 1083"/>
                  <a:gd name="T64" fmla="*/ 582 w 1246"/>
                  <a:gd name="T65" fmla="*/ 181 h 1083"/>
                  <a:gd name="T66" fmla="*/ 577 w 1246"/>
                  <a:gd name="T67" fmla="*/ 182 h 1083"/>
                  <a:gd name="T68" fmla="*/ 475 w 1246"/>
                  <a:gd name="T69" fmla="*/ 226 h 1083"/>
                  <a:gd name="T70" fmla="*/ 430 w 1246"/>
                  <a:gd name="T71" fmla="*/ 305 h 1083"/>
                  <a:gd name="T72" fmla="*/ 415 w 1246"/>
                  <a:gd name="T73" fmla="*/ 334 h 1083"/>
                  <a:gd name="T74" fmla="*/ 366 w 1246"/>
                  <a:gd name="T75" fmla="*/ 379 h 1083"/>
                  <a:gd name="T76" fmla="*/ 319 w 1246"/>
                  <a:gd name="T77" fmla="*/ 472 h 1083"/>
                  <a:gd name="T78" fmla="*/ 309 w 1246"/>
                  <a:gd name="T79" fmla="*/ 560 h 1083"/>
                  <a:gd name="T80" fmla="*/ 306 w 1246"/>
                  <a:gd name="T81" fmla="*/ 781 h 1083"/>
                  <a:gd name="T82" fmla="*/ 304 w 1246"/>
                  <a:gd name="T83" fmla="*/ 857 h 1083"/>
                  <a:gd name="T84" fmla="*/ 272 w 1246"/>
                  <a:gd name="T85" fmla="*/ 993 h 1083"/>
                  <a:gd name="T86" fmla="*/ 240 w 1246"/>
                  <a:gd name="T87" fmla="*/ 1076 h 1083"/>
                  <a:gd name="T88" fmla="*/ 237 w 1246"/>
                  <a:gd name="T89" fmla="*/ 1083 h 1083"/>
                  <a:gd name="T90" fmla="*/ 51 w 1246"/>
                  <a:gd name="T91" fmla="*/ 834 h 1083"/>
                  <a:gd name="T92" fmla="*/ 17 w 1246"/>
                  <a:gd name="T93" fmla="*/ 525 h 1083"/>
                  <a:gd name="T94" fmla="*/ 537 w 1246"/>
                  <a:gd name="T95" fmla="*/ 30 h 1083"/>
                  <a:gd name="T96" fmla="*/ 1158 w 1246"/>
                  <a:gd name="T97" fmla="*/ 420 h 1083"/>
                  <a:gd name="T98" fmla="*/ 976 w 1246"/>
                  <a:gd name="T99" fmla="*/ 1074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46" h="1083">
                    <a:moveTo>
                      <a:pt x="976" y="1074"/>
                    </a:moveTo>
                    <a:cubicBezTo>
                      <a:pt x="957" y="1053"/>
                      <a:pt x="943" y="1031"/>
                      <a:pt x="937" y="1004"/>
                    </a:cubicBezTo>
                    <a:cubicBezTo>
                      <a:pt x="925" y="953"/>
                      <a:pt x="916" y="901"/>
                      <a:pt x="913" y="849"/>
                    </a:cubicBezTo>
                    <a:cubicBezTo>
                      <a:pt x="910" y="792"/>
                      <a:pt x="910" y="734"/>
                      <a:pt x="908" y="676"/>
                    </a:cubicBezTo>
                    <a:cubicBezTo>
                      <a:pt x="906" y="614"/>
                      <a:pt x="906" y="552"/>
                      <a:pt x="900" y="490"/>
                    </a:cubicBezTo>
                    <a:cubicBezTo>
                      <a:pt x="893" y="415"/>
                      <a:pt x="856" y="358"/>
                      <a:pt x="790" y="320"/>
                    </a:cubicBezTo>
                    <a:cubicBezTo>
                      <a:pt x="787" y="318"/>
                      <a:pt x="784" y="314"/>
                      <a:pt x="782" y="310"/>
                    </a:cubicBezTo>
                    <a:cubicBezTo>
                      <a:pt x="780" y="303"/>
                      <a:pt x="779" y="295"/>
                      <a:pt x="779" y="288"/>
                    </a:cubicBezTo>
                    <a:cubicBezTo>
                      <a:pt x="777" y="270"/>
                      <a:pt x="770" y="255"/>
                      <a:pt x="758" y="243"/>
                    </a:cubicBezTo>
                    <a:cubicBezTo>
                      <a:pt x="739" y="222"/>
                      <a:pt x="716" y="207"/>
                      <a:pt x="691" y="196"/>
                    </a:cubicBezTo>
                    <a:cubicBezTo>
                      <a:pt x="674" y="188"/>
                      <a:pt x="657" y="180"/>
                      <a:pt x="641" y="171"/>
                    </a:cubicBezTo>
                    <a:cubicBezTo>
                      <a:pt x="654" y="170"/>
                      <a:pt x="668" y="169"/>
                      <a:pt x="681" y="166"/>
                    </a:cubicBezTo>
                    <a:cubicBezTo>
                      <a:pt x="690" y="165"/>
                      <a:pt x="699" y="162"/>
                      <a:pt x="706" y="157"/>
                    </a:cubicBezTo>
                    <a:cubicBezTo>
                      <a:pt x="730" y="140"/>
                      <a:pt x="749" y="119"/>
                      <a:pt x="766" y="95"/>
                    </a:cubicBezTo>
                    <a:cubicBezTo>
                      <a:pt x="769" y="89"/>
                      <a:pt x="772" y="83"/>
                      <a:pt x="767" y="78"/>
                    </a:cubicBezTo>
                    <a:cubicBezTo>
                      <a:pt x="761" y="72"/>
                      <a:pt x="753" y="68"/>
                      <a:pt x="746" y="64"/>
                    </a:cubicBezTo>
                    <a:cubicBezTo>
                      <a:pt x="745" y="63"/>
                      <a:pt x="742" y="66"/>
                      <a:pt x="740" y="68"/>
                    </a:cubicBezTo>
                    <a:cubicBezTo>
                      <a:pt x="729" y="81"/>
                      <a:pt x="719" y="93"/>
                      <a:pt x="708" y="106"/>
                    </a:cubicBezTo>
                    <a:cubicBezTo>
                      <a:pt x="688" y="128"/>
                      <a:pt x="663" y="139"/>
                      <a:pt x="633" y="145"/>
                    </a:cubicBezTo>
                    <a:cubicBezTo>
                      <a:pt x="632" y="114"/>
                      <a:pt x="632" y="84"/>
                      <a:pt x="631" y="54"/>
                    </a:cubicBezTo>
                    <a:cubicBezTo>
                      <a:pt x="631" y="40"/>
                      <a:pt x="629" y="35"/>
                      <a:pt x="615" y="32"/>
                    </a:cubicBezTo>
                    <a:cubicBezTo>
                      <a:pt x="611" y="31"/>
                      <a:pt x="607" y="31"/>
                      <a:pt x="603" y="31"/>
                    </a:cubicBezTo>
                    <a:cubicBezTo>
                      <a:pt x="591" y="29"/>
                      <a:pt x="586" y="34"/>
                      <a:pt x="586" y="46"/>
                    </a:cubicBezTo>
                    <a:cubicBezTo>
                      <a:pt x="585" y="75"/>
                      <a:pt x="584" y="104"/>
                      <a:pt x="583" y="133"/>
                    </a:cubicBezTo>
                    <a:cubicBezTo>
                      <a:pt x="583" y="140"/>
                      <a:pt x="581" y="142"/>
                      <a:pt x="575" y="143"/>
                    </a:cubicBezTo>
                    <a:cubicBezTo>
                      <a:pt x="563" y="145"/>
                      <a:pt x="551" y="144"/>
                      <a:pt x="541" y="138"/>
                    </a:cubicBezTo>
                    <a:cubicBezTo>
                      <a:pt x="518" y="126"/>
                      <a:pt x="500" y="108"/>
                      <a:pt x="486" y="86"/>
                    </a:cubicBezTo>
                    <a:cubicBezTo>
                      <a:pt x="483" y="80"/>
                      <a:pt x="478" y="74"/>
                      <a:pt x="473" y="69"/>
                    </a:cubicBezTo>
                    <a:cubicBezTo>
                      <a:pt x="467" y="63"/>
                      <a:pt x="456" y="63"/>
                      <a:pt x="449" y="68"/>
                    </a:cubicBezTo>
                    <a:cubicBezTo>
                      <a:pt x="446" y="71"/>
                      <a:pt x="444" y="77"/>
                      <a:pt x="446" y="80"/>
                    </a:cubicBezTo>
                    <a:cubicBezTo>
                      <a:pt x="450" y="91"/>
                      <a:pt x="455" y="103"/>
                      <a:pt x="462" y="113"/>
                    </a:cubicBezTo>
                    <a:cubicBezTo>
                      <a:pt x="489" y="151"/>
                      <a:pt x="527" y="170"/>
                      <a:pt x="572" y="179"/>
                    </a:cubicBezTo>
                    <a:cubicBezTo>
                      <a:pt x="575" y="179"/>
                      <a:pt x="578" y="180"/>
                      <a:pt x="582" y="181"/>
                    </a:cubicBezTo>
                    <a:cubicBezTo>
                      <a:pt x="580" y="182"/>
                      <a:pt x="578" y="182"/>
                      <a:pt x="577" y="182"/>
                    </a:cubicBezTo>
                    <a:cubicBezTo>
                      <a:pt x="538" y="184"/>
                      <a:pt x="507" y="207"/>
                      <a:pt x="475" y="226"/>
                    </a:cubicBezTo>
                    <a:cubicBezTo>
                      <a:pt x="443" y="244"/>
                      <a:pt x="431" y="271"/>
                      <a:pt x="430" y="305"/>
                    </a:cubicBezTo>
                    <a:cubicBezTo>
                      <a:pt x="430" y="317"/>
                      <a:pt x="426" y="326"/>
                      <a:pt x="415" y="334"/>
                    </a:cubicBezTo>
                    <a:cubicBezTo>
                      <a:pt x="398" y="348"/>
                      <a:pt x="382" y="363"/>
                      <a:pt x="366" y="379"/>
                    </a:cubicBezTo>
                    <a:cubicBezTo>
                      <a:pt x="340" y="404"/>
                      <a:pt x="328" y="437"/>
                      <a:pt x="319" y="472"/>
                    </a:cubicBezTo>
                    <a:cubicBezTo>
                      <a:pt x="312" y="501"/>
                      <a:pt x="310" y="530"/>
                      <a:pt x="309" y="560"/>
                    </a:cubicBezTo>
                    <a:cubicBezTo>
                      <a:pt x="309" y="633"/>
                      <a:pt x="307" y="707"/>
                      <a:pt x="306" y="781"/>
                    </a:cubicBezTo>
                    <a:cubicBezTo>
                      <a:pt x="305" y="806"/>
                      <a:pt x="305" y="832"/>
                      <a:pt x="304" y="857"/>
                    </a:cubicBezTo>
                    <a:cubicBezTo>
                      <a:pt x="300" y="904"/>
                      <a:pt x="287" y="949"/>
                      <a:pt x="272" y="993"/>
                    </a:cubicBezTo>
                    <a:cubicBezTo>
                      <a:pt x="262" y="1021"/>
                      <a:pt x="251" y="1048"/>
                      <a:pt x="240" y="1076"/>
                    </a:cubicBezTo>
                    <a:cubicBezTo>
                      <a:pt x="239" y="1078"/>
                      <a:pt x="238" y="1080"/>
                      <a:pt x="237" y="1083"/>
                    </a:cubicBezTo>
                    <a:cubicBezTo>
                      <a:pt x="152" y="1016"/>
                      <a:pt x="90" y="933"/>
                      <a:pt x="51" y="834"/>
                    </a:cubicBezTo>
                    <a:cubicBezTo>
                      <a:pt x="11" y="734"/>
                      <a:pt x="0" y="631"/>
                      <a:pt x="17" y="525"/>
                    </a:cubicBezTo>
                    <a:cubicBezTo>
                      <a:pt x="60" y="257"/>
                      <a:pt x="278" y="57"/>
                      <a:pt x="537" y="30"/>
                    </a:cubicBezTo>
                    <a:cubicBezTo>
                      <a:pt x="825" y="0"/>
                      <a:pt x="1072" y="177"/>
                      <a:pt x="1158" y="420"/>
                    </a:cubicBezTo>
                    <a:cubicBezTo>
                      <a:pt x="1246" y="668"/>
                      <a:pt x="1158" y="927"/>
                      <a:pt x="976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47"/>
              <p:cNvSpPr/>
              <p:nvPr/>
            </p:nvSpPr>
            <p:spPr bwMode="auto">
              <a:xfrm>
                <a:off x="5500688" y="2435225"/>
                <a:ext cx="674688" cy="428625"/>
              </a:xfrm>
              <a:custGeom>
                <a:avLst/>
                <a:gdLst>
                  <a:gd name="T0" fmla="*/ 263 w 267"/>
                  <a:gd name="T1" fmla="*/ 164 h 169"/>
                  <a:gd name="T2" fmla="*/ 0 w 267"/>
                  <a:gd name="T3" fmla="*/ 169 h 169"/>
                  <a:gd name="T4" fmla="*/ 0 w 267"/>
                  <a:gd name="T5" fmla="*/ 134 h 169"/>
                  <a:gd name="T6" fmla="*/ 1 w 267"/>
                  <a:gd name="T7" fmla="*/ 41 h 169"/>
                  <a:gd name="T8" fmla="*/ 8 w 267"/>
                  <a:gd name="T9" fmla="*/ 31 h 169"/>
                  <a:gd name="T10" fmla="*/ 184 w 267"/>
                  <a:gd name="T11" fmla="*/ 11 h 169"/>
                  <a:gd name="T12" fmla="*/ 267 w 267"/>
                  <a:gd name="T13" fmla="*/ 28 h 169"/>
                  <a:gd name="T14" fmla="*/ 263 w 267"/>
                  <a:gd name="T15" fmla="*/ 16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169">
                    <a:moveTo>
                      <a:pt x="263" y="164"/>
                    </a:moveTo>
                    <a:cubicBezTo>
                      <a:pt x="175" y="144"/>
                      <a:pt x="88" y="136"/>
                      <a:pt x="0" y="169"/>
                    </a:cubicBezTo>
                    <a:cubicBezTo>
                      <a:pt x="0" y="156"/>
                      <a:pt x="0" y="145"/>
                      <a:pt x="0" y="134"/>
                    </a:cubicBezTo>
                    <a:cubicBezTo>
                      <a:pt x="1" y="103"/>
                      <a:pt x="1" y="72"/>
                      <a:pt x="1" y="41"/>
                    </a:cubicBezTo>
                    <a:cubicBezTo>
                      <a:pt x="1" y="35"/>
                      <a:pt x="3" y="33"/>
                      <a:pt x="8" y="31"/>
                    </a:cubicBezTo>
                    <a:cubicBezTo>
                      <a:pt x="65" y="8"/>
                      <a:pt x="124" y="0"/>
                      <a:pt x="184" y="11"/>
                    </a:cubicBezTo>
                    <a:cubicBezTo>
                      <a:pt x="212" y="16"/>
                      <a:pt x="239" y="22"/>
                      <a:pt x="267" y="28"/>
                    </a:cubicBezTo>
                    <a:cubicBezTo>
                      <a:pt x="265" y="74"/>
                      <a:pt x="264" y="119"/>
                      <a:pt x="263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48"/>
              <p:cNvSpPr/>
              <p:nvPr/>
            </p:nvSpPr>
            <p:spPr bwMode="auto">
              <a:xfrm>
                <a:off x="5540375" y="2898775"/>
                <a:ext cx="604838" cy="293688"/>
              </a:xfrm>
              <a:custGeom>
                <a:avLst/>
                <a:gdLst>
                  <a:gd name="T0" fmla="*/ 0 w 239"/>
                  <a:gd name="T1" fmla="*/ 35 h 116"/>
                  <a:gd name="T2" fmla="*/ 129 w 239"/>
                  <a:gd name="T3" fmla="*/ 5 h 116"/>
                  <a:gd name="T4" fmla="*/ 221 w 239"/>
                  <a:gd name="T5" fmla="*/ 17 h 116"/>
                  <a:gd name="T6" fmla="*/ 239 w 239"/>
                  <a:gd name="T7" fmla="*/ 22 h 116"/>
                  <a:gd name="T8" fmla="*/ 232 w 239"/>
                  <a:gd name="T9" fmla="*/ 35 h 116"/>
                  <a:gd name="T10" fmla="*/ 144 w 239"/>
                  <a:gd name="T11" fmla="*/ 107 h 116"/>
                  <a:gd name="T12" fmla="*/ 93 w 239"/>
                  <a:gd name="T13" fmla="*/ 107 h 116"/>
                  <a:gd name="T14" fmla="*/ 60 w 239"/>
                  <a:gd name="T15" fmla="*/ 87 h 116"/>
                  <a:gd name="T16" fmla="*/ 0 w 239"/>
                  <a:gd name="T1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16">
                    <a:moveTo>
                      <a:pt x="0" y="35"/>
                    </a:moveTo>
                    <a:cubicBezTo>
                      <a:pt x="42" y="11"/>
                      <a:pt x="83" y="0"/>
                      <a:pt x="129" y="5"/>
                    </a:cubicBezTo>
                    <a:cubicBezTo>
                      <a:pt x="159" y="9"/>
                      <a:pt x="190" y="13"/>
                      <a:pt x="221" y="17"/>
                    </a:cubicBezTo>
                    <a:cubicBezTo>
                      <a:pt x="227" y="18"/>
                      <a:pt x="232" y="20"/>
                      <a:pt x="239" y="22"/>
                    </a:cubicBezTo>
                    <a:cubicBezTo>
                      <a:pt x="236" y="27"/>
                      <a:pt x="234" y="32"/>
                      <a:pt x="232" y="35"/>
                    </a:cubicBezTo>
                    <a:cubicBezTo>
                      <a:pt x="207" y="65"/>
                      <a:pt x="178" y="89"/>
                      <a:pt x="144" y="107"/>
                    </a:cubicBezTo>
                    <a:cubicBezTo>
                      <a:pt x="127" y="116"/>
                      <a:pt x="109" y="115"/>
                      <a:pt x="93" y="107"/>
                    </a:cubicBezTo>
                    <a:cubicBezTo>
                      <a:pt x="81" y="101"/>
                      <a:pt x="70" y="95"/>
                      <a:pt x="60" y="87"/>
                    </a:cubicBezTo>
                    <a:cubicBezTo>
                      <a:pt x="40" y="71"/>
                      <a:pt x="21" y="53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49"/>
              <p:cNvSpPr/>
              <p:nvPr/>
            </p:nvSpPr>
            <p:spPr bwMode="auto">
              <a:xfrm>
                <a:off x="5513388" y="2133600"/>
                <a:ext cx="661988" cy="263525"/>
              </a:xfrm>
              <a:custGeom>
                <a:avLst/>
                <a:gdLst>
                  <a:gd name="T0" fmla="*/ 0 w 262"/>
                  <a:gd name="T1" fmla="*/ 103 h 104"/>
                  <a:gd name="T2" fmla="*/ 24 w 262"/>
                  <a:gd name="T3" fmla="*/ 55 h 104"/>
                  <a:gd name="T4" fmla="*/ 31 w 262"/>
                  <a:gd name="T5" fmla="*/ 50 h 104"/>
                  <a:gd name="T6" fmla="*/ 118 w 262"/>
                  <a:gd name="T7" fmla="*/ 3 h 104"/>
                  <a:gd name="T8" fmla="*/ 131 w 262"/>
                  <a:gd name="T9" fmla="*/ 3 h 104"/>
                  <a:gd name="T10" fmla="*/ 213 w 262"/>
                  <a:gd name="T11" fmla="*/ 39 h 104"/>
                  <a:gd name="T12" fmla="*/ 242 w 262"/>
                  <a:gd name="T13" fmla="*/ 56 h 104"/>
                  <a:gd name="T14" fmla="*/ 260 w 262"/>
                  <a:gd name="T15" fmla="*/ 96 h 104"/>
                  <a:gd name="T16" fmla="*/ 251 w 262"/>
                  <a:gd name="T17" fmla="*/ 102 h 104"/>
                  <a:gd name="T18" fmla="*/ 151 w 262"/>
                  <a:gd name="T19" fmla="*/ 76 h 104"/>
                  <a:gd name="T20" fmla="*/ 40 w 262"/>
                  <a:gd name="T21" fmla="*/ 88 h 104"/>
                  <a:gd name="T22" fmla="*/ 0 w 262"/>
                  <a:gd name="T23" fmla="*/ 10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2" h="104">
                    <a:moveTo>
                      <a:pt x="0" y="103"/>
                    </a:moveTo>
                    <a:cubicBezTo>
                      <a:pt x="3" y="84"/>
                      <a:pt x="11" y="68"/>
                      <a:pt x="24" y="55"/>
                    </a:cubicBezTo>
                    <a:cubicBezTo>
                      <a:pt x="26" y="53"/>
                      <a:pt x="29" y="51"/>
                      <a:pt x="31" y="50"/>
                    </a:cubicBezTo>
                    <a:cubicBezTo>
                      <a:pt x="63" y="40"/>
                      <a:pt x="90" y="21"/>
                      <a:pt x="118" y="3"/>
                    </a:cubicBezTo>
                    <a:cubicBezTo>
                      <a:pt x="122" y="1"/>
                      <a:pt x="126" y="0"/>
                      <a:pt x="131" y="3"/>
                    </a:cubicBezTo>
                    <a:cubicBezTo>
                      <a:pt x="158" y="15"/>
                      <a:pt x="186" y="27"/>
                      <a:pt x="213" y="39"/>
                    </a:cubicBezTo>
                    <a:cubicBezTo>
                      <a:pt x="223" y="44"/>
                      <a:pt x="233" y="50"/>
                      <a:pt x="242" y="56"/>
                    </a:cubicBezTo>
                    <a:cubicBezTo>
                      <a:pt x="255" y="66"/>
                      <a:pt x="262" y="79"/>
                      <a:pt x="260" y="96"/>
                    </a:cubicBezTo>
                    <a:cubicBezTo>
                      <a:pt x="260" y="102"/>
                      <a:pt x="258" y="104"/>
                      <a:pt x="251" y="102"/>
                    </a:cubicBezTo>
                    <a:cubicBezTo>
                      <a:pt x="218" y="93"/>
                      <a:pt x="185" y="84"/>
                      <a:pt x="151" y="76"/>
                    </a:cubicBezTo>
                    <a:cubicBezTo>
                      <a:pt x="113" y="68"/>
                      <a:pt x="76" y="74"/>
                      <a:pt x="40" y="88"/>
                    </a:cubicBezTo>
                    <a:cubicBezTo>
                      <a:pt x="27" y="93"/>
                      <a:pt x="14" y="98"/>
                      <a:pt x="0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50"/>
              <p:cNvSpPr/>
              <p:nvPr/>
            </p:nvSpPr>
            <p:spPr bwMode="auto">
              <a:xfrm>
                <a:off x="5165725" y="2574925"/>
                <a:ext cx="223838" cy="455613"/>
              </a:xfrm>
              <a:custGeom>
                <a:avLst/>
                <a:gdLst>
                  <a:gd name="T0" fmla="*/ 15 w 88"/>
                  <a:gd name="T1" fmla="*/ 180 h 180"/>
                  <a:gd name="T2" fmla="*/ 83 w 88"/>
                  <a:gd name="T3" fmla="*/ 0 h 180"/>
                  <a:gd name="T4" fmla="*/ 84 w 88"/>
                  <a:gd name="T5" fmla="*/ 7 h 180"/>
                  <a:gd name="T6" fmla="*/ 87 w 88"/>
                  <a:gd name="T7" fmla="*/ 120 h 180"/>
                  <a:gd name="T8" fmla="*/ 80 w 88"/>
                  <a:gd name="T9" fmla="*/ 131 h 180"/>
                  <a:gd name="T10" fmla="*/ 63 w 88"/>
                  <a:gd name="T11" fmla="*/ 139 h 180"/>
                  <a:gd name="T12" fmla="*/ 15 w 88"/>
                  <a:gd name="T1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80">
                    <a:moveTo>
                      <a:pt x="15" y="180"/>
                    </a:moveTo>
                    <a:cubicBezTo>
                      <a:pt x="0" y="106"/>
                      <a:pt x="31" y="34"/>
                      <a:pt x="83" y="0"/>
                    </a:cubicBezTo>
                    <a:cubicBezTo>
                      <a:pt x="84" y="2"/>
                      <a:pt x="84" y="4"/>
                      <a:pt x="84" y="7"/>
                    </a:cubicBezTo>
                    <a:cubicBezTo>
                      <a:pt x="85" y="44"/>
                      <a:pt x="86" y="82"/>
                      <a:pt x="87" y="120"/>
                    </a:cubicBezTo>
                    <a:cubicBezTo>
                      <a:pt x="88" y="126"/>
                      <a:pt x="85" y="129"/>
                      <a:pt x="80" y="131"/>
                    </a:cubicBezTo>
                    <a:cubicBezTo>
                      <a:pt x="74" y="133"/>
                      <a:pt x="68" y="136"/>
                      <a:pt x="63" y="139"/>
                    </a:cubicBezTo>
                    <a:cubicBezTo>
                      <a:pt x="43" y="148"/>
                      <a:pt x="26" y="160"/>
                      <a:pt x="1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51"/>
              <p:cNvSpPr/>
              <p:nvPr/>
            </p:nvSpPr>
            <p:spPr bwMode="auto">
              <a:xfrm>
                <a:off x="6294438" y="2574925"/>
                <a:ext cx="209550" cy="439738"/>
              </a:xfrm>
              <a:custGeom>
                <a:avLst/>
                <a:gdLst>
                  <a:gd name="T0" fmla="*/ 76 w 83"/>
                  <a:gd name="T1" fmla="*/ 174 h 174"/>
                  <a:gd name="T2" fmla="*/ 4 w 83"/>
                  <a:gd name="T3" fmla="*/ 131 h 174"/>
                  <a:gd name="T4" fmla="*/ 0 w 83"/>
                  <a:gd name="T5" fmla="*/ 123 h 174"/>
                  <a:gd name="T6" fmla="*/ 4 w 83"/>
                  <a:gd name="T7" fmla="*/ 27 h 174"/>
                  <a:gd name="T8" fmla="*/ 6 w 83"/>
                  <a:gd name="T9" fmla="*/ 0 h 174"/>
                  <a:gd name="T10" fmla="*/ 76 w 83"/>
                  <a:gd name="T1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74">
                    <a:moveTo>
                      <a:pt x="76" y="174"/>
                    </a:moveTo>
                    <a:cubicBezTo>
                      <a:pt x="52" y="159"/>
                      <a:pt x="28" y="146"/>
                      <a:pt x="4" y="131"/>
                    </a:cubicBezTo>
                    <a:cubicBezTo>
                      <a:pt x="2" y="130"/>
                      <a:pt x="0" y="126"/>
                      <a:pt x="0" y="123"/>
                    </a:cubicBezTo>
                    <a:cubicBezTo>
                      <a:pt x="1" y="91"/>
                      <a:pt x="3" y="59"/>
                      <a:pt x="4" y="27"/>
                    </a:cubicBezTo>
                    <a:cubicBezTo>
                      <a:pt x="5" y="18"/>
                      <a:pt x="5" y="9"/>
                      <a:pt x="6" y="0"/>
                    </a:cubicBezTo>
                    <a:cubicBezTo>
                      <a:pt x="45" y="13"/>
                      <a:pt x="83" y="109"/>
                      <a:pt x="76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52"/>
              <p:cNvSpPr/>
              <p:nvPr/>
            </p:nvSpPr>
            <p:spPr bwMode="auto">
              <a:xfrm>
                <a:off x="5902325" y="3968750"/>
                <a:ext cx="82550" cy="236538"/>
              </a:xfrm>
              <a:custGeom>
                <a:avLst/>
                <a:gdLst>
                  <a:gd name="T0" fmla="*/ 0 w 33"/>
                  <a:gd name="T1" fmla="*/ 93 h 93"/>
                  <a:gd name="T2" fmla="*/ 0 w 33"/>
                  <a:gd name="T3" fmla="*/ 18 h 93"/>
                  <a:gd name="T4" fmla="*/ 4 w 33"/>
                  <a:gd name="T5" fmla="*/ 11 h 93"/>
                  <a:gd name="T6" fmla="*/ 25 w 33"/>
                  <a:gd name="T7" fmla="*/ 0 h 93"/>
                  <a:gd name="T8" fmla="*/ 0 w 33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0" y="93"/>
                    </a:moveTo>
                    <a:cubicBezTo>
                      <a:pt x="0" y="67"/>
                      <a:pt x="0" y="42"/>
                      <a:pt x="0" y="18"/>
                    </a:cubicBezTo>
                    <a:cubicBezTo>
                      <a:pt x="0" y="16"/>
                      <a:pt x="2" y="13"/>
                      <a:pt x="4" y="11"/>
                    </a:cubicBezTo>
                    <a:cubicBezTo>
                      <a:pt x="11" y="8"/>
                      <a:pt x="17" y="4"/>
                      <a:pt x="25" y="0"/>
                    </a:cubicBezTo>
                    <a:cubicBezTo>
                      <a:pt x="23" y="33"/>
                      <a:pt x="33" y="67"/>
                      <a:pt x="0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53"/>
              <p:cNvSpPr/>
              <p:nvPr/>
            </p:nvSpPr>
            <p:spPr bwMode="auto">
              <a:xfrm>
                <a:off x="5765800" y="3756025"/>
                <a:ext cx="58738" cy="157163"/>
              </a:xfrm>
              <a:custGeom>
                <a:avLst/>
                <a:gdLst>
                  <a:gd name="T0" fmla="*/ 23 w 23"/>
                  <a:gd name="T1" fmla="*/ 62 h 62"/>
                  <a:gd name="T2" fmla="*/ 3 w 23"/>
                  <a:gd name="T3" fmla="*/ 41 h 62"/>
                  <a:gd name="T4" fmla="*/ 0 w 23"/>
                  <a:gd name="T5" fmla="*/ 14 h 62"/>
                  <a:gd name="T6" fmla="*/ 13 w 23"/>
                  <a:gd name="T7" fmla="*/ 0 h 62"/>
                  <a:gd name="T8" fmla="*/ 23 w 23"/>
                  <a:gd name="T9" fmla="*/ 1 h 62"/>
                  <a:gd name="T10" fmla="*/ 23 w 23"/>
                  <a:gd name="T11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62">
                    <a:moveTo>
                      <a:pt x="23" y="62"/>
                    </a:moveTo>
                    <a:cubicBezTo>
                      <a:pt x="12" y="61"/>
                      <a:pt x="4" y="53"/>
                      <a:pt x="3" y="41"/>
                    </a:cubicBezTo>
                    <a:cubicBezTo>
                      <a:pt x="1" y="32"/>
                      <a:pt x="1" y="23"/>
                      <a:pt x="0" y="14"/>
                    </a:cubicBezTo>
                    <a:cubicBezTo>
                      <a:pt x="0" y="3"/>
                      <a:pt x="2" y="1"/>
                      <a:pt x="13" y="0"/>
                    </a:cubicBezTo>
                    <a:cubicBezTo>
                      <a:pt x="16" y="0"/>
                      <a:pt x="19" y="1"/>
                      <a:pt x="23" y="1"/>
                    </a:cubicBezTo>
                    <a:cubicBezTo>
                      <a:pt x="23" y="22"/>
                      <a:pt x="23" y="42"/>
                      <a:pt x="2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54"/>
              <p:cNvSpPr/>
              <p:nvPr/>
            </p:nvSpPr>
            <p:spPr bwMode="auto">
              <a:xfrm>
                <a:off x="5867400" y="3529013"/>
                <a:ext cx="107950" cy="68263"/>
              </a:xfrm>
              <a:custGeom>
                <a:avLst/>
                <a:gdLst>
                  <a:gd name="T0" fmla="*/ 19 w 43"/>
                  <a:gd name="T1" fmla="*/ 26 h 27"/>
                  <a:gd name="T2" fmla="*/ 16 w 43"/>
                  <a:gd name="T3" fmla="*/ 26 h 27"/>
                  <a:gd name="T4" fmla="*/ 0 w 43"/>
                  <a:gd name="T5" fmla="*/ 22 h 27"/>
                  <a:gd name="T6" fmla="*/ 7 w 43"/>
                  <a:gd name="T7" fmla="*/ 4 h 27"/>
                  <a:gd name="T8" fmla="*/ 9 w 43"/>
                  <a:gd name="T9" fmla="*/ 2 h 27"/>
                  <a:gd name="T10" fmla="*/ 39 w 43"/>
                  <a:gd name="T11" fmla="*/ 14 h 27"/>
                  <a:gd name="T12" fmla="*/ 33 w 43"/>
                  <a:gd name="T13" fmla="*/ 26 h 27"/>
                  <a:gd name="T14" fmla="*/ 19 w 43"/>
                  <a:gd name="T15" fmla="*/ 27 h 27"/>
                  <a:gd name="T16" fmla="*/ 19 w 43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27">
                    <a:moveTo>
                      <a:pt x="19" y="26"/>
                    </a:moveTo>
                    <a:cubicBezTo>
                      <a:pt x="18" y="26"/>
                      <a:pt x="17" y="27"/>
                      <a:pt x="16" y="26"/>
                    </a:cubicBezTo>
                    <a:cubicBezTo>
                      <a:pt x="10" y="25"/>
                      <a:pt x="5" y="23"/>
                      <a:pt x="0" y="22"/>
                    </a:cubicBezTo>
                    <a:cubicBezTo>
                      <a:pt x="3" y="16"/>
                      <a:pt x="5" y="10"/>
                      <a:pt x="7" y="4"/>
                    </a:cubicBezTo>
                    <a:cubicBezTo>
                      <a:pt x="8" y="3"/>
                      <a:pt x="9" y="2"/>
                      <a:pt x="9" y="2"/>
                    </a:cubicBezTo>
                    <a:cubicBezTo>
                      <a:pt x="15" y="0"/>
                      <a:pt x="37" y="8"/>
                      <a:pt x="39" y="14"/>
                    </a:cubicBezTo>
                    <a:cubicBezTo>
                      <a:pt x="43" y="21"/>
                      <a:pt x="41" y="24"/>
                      <a:pt x="33" y="26"/>
                    </a:cubicBezTo>
                    <a:cubicBezTo>
                      <a:pt x="29" y="26"/>
                      <a:pt x="24" y="26"/>
                      <a:pt x="19" y="27"/>
                    </a:cubicBezTo>
                    <a:cubicBezTo>
                      <a:pt x="19" y="27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55"/>
              <p:cNvSpPr>
                <a:spLocks noEditPoints="1"/>
              </p:cNvSpPr>
              <p:nvPr/>
            </p:nvSpPr>
            <p:spPr bwMode="auto">
              <a:xfrm>
                <a:off x="5922963" y="4691063"/>
                <a:ext cx="87313" cy="150813"/>
              </a:xfrm>
              <a:custGeom>
                <a:avLst/>
                <a:gdLst>
                  <a:gd name="T0" fmla="*/ 35 w 35"/>
                  <a:gd name="T1" fmla="*/ 32 h 60"/>
                  <a:gd name="T2" fmla="*/ 32 w 35"/>
                  <a:gd name="T3" fmla="*/ 48 h 60"/>
                  <a:gd name="T4" fmla="*/ 18 w 35"/>
                  <a:gd name="T5" fmla="*/ 58 h 60"/>
                  <a:gd name="T6" fmla="*/ 4 w 35"/>
                  <a:gd name="T7" fmla="*/ 49 h 60"/>
                  <a:gd name="T8" fmla="*/ 1 w 35"/>
                  <a:gd name="T9" fmla="*/ 12 h 60"/>
                  <a:gd name="T10" fmla="*/ 16 w 35"/>
                  <a:gd name="T11" fmla="*/ 1 h 60"/>
                  <a:gd name="T12" fmla="*/ 31 w 35"/>
                  <a:gd name="T13" fmla="*/ 11 h 60"/>
                  <a:gd name="T14" fmla="*/ 35 w 35"/>
                  <a:gd name="T15" fmla="*/ 32 h 60"/>
                  <a:gd name="T16" fmla="*/ 29 w 35"/>
                  <a:gd name="T17" fmla="*/ 34 h 60"/>
                  <a:gd name="T18" fmla="*/ 24 w 35"/>
                  <a:gd name="T19" fmla="*/ 11 h 60"/>
                  <a:gd name="T20" fmla="*/ 14 w 35"/>
                  <a:gd name="T21" fmla="*/ 3 h 60"/>
                  <a:gd name="T22" fmla="*/ 5 w 35"/>
                  <a:gd name="T23" fmla="*/ 14 h 60"/>
                  <a:gd name="T24" fmla="*/ 7 w 35"/>
                  <a:gd name="T25" fmla="*/ 39 h 60"/>
                  <a:gd name="T26" fmla="*/ 19 w 35"/>
                  <a:gd name="T27" fmla="*/ 56 h 60"/>
                  <a:gd name="T28" fmla="*/ 29 w 35"/>
                  <a:gd name="T2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60">
                    <a:moveTo>
                      <a:pt x="35" y="32"/>
                    </a:moveTo>
                    <a:cubicBezTo>
                      <a:pt x="34" y="38"/>
                      <a:pt x="34" y="44"/>
                      <a:pt x="32" y="48"/>
                    </a:cubicBezTo>
                    <a:cubicBezTo>
                      <a:pt x="29" y="52"/>
                      <a:pt x="23" y="56"/>
                      <a:pt x="18" y="58"/>
                    </a:cubicBezTo>
                    <a:cubicBezTo>
                      <a:pt x="12" y="60"/>
                      <a:pt x="5" y="56"/>
                      <a:pt x="4" y="49"/>
                    </a:cubicBezTo>
                    <a:cubicBezTo>
                      <a:pt x="1" y="37"/>
                      <a:pt x="0" y="24"/>
                      <a:pt x="1" y="12"/>
                    </a:cubicBezTo>
                    <a:cubicBezTo>
                      <a:pt x="2" y="5"/>
                      <a:pt x="8" y="1"/>
                      <a:pt x="16" y="1"/>
                    </a:cubicBezTo>
                    <a:cubicBezTo>
                      <a:pt x="24" y="0"/>
                      <a:pt x="29" y="4"/>
                      <a:pt x="31" y="11"/>
                    </a:cubicBezTo>
                    <a:cubicBezTo>
                      <a:pt x="33" y="18"/>
                      <a:pt x="34" y="25"/>
                      <a:pt x="35" y="32"/>
                    </a:cubicBezTo>
                    <a:close/>
                    <a:moveTo>
                      <a:pt x="29" y="34"/>
                    </a:moveTo>
                    <a:cubicBezTo>
                      <a:pt x="28" y="28"/>
                      <a:pt x="27" y="19"/>
                      <a:pt x="24" y="11"/>
                    </a:cubicBezTo>
                    <a:cubicBezTo>
                      <a:pt x="23" y="7"/>
                      <a:pt x="17" y="3"/>
                      <a:pt x="14" y="3"/>
                    </a:cubicBezTo>
                    <a:cubicBezTo>
                      <a:pt x="10" y="4"/>
                      <a:pt x="6" y="10"/>
                      <a:pt x="5" y="14"/>
                    </a:cubicBezTo>
                    <a:cubicBezTo>
                      <a:pt x="4" y="22"/>
                      <a:pt x="5" y="31"/>
                      <a:pt x="7" y="39"/>
                    </a:cubicBezTo>
                    <a:cubicBezTo>
                      <a:pt x="8" y="51"/>
                      <a:pt x="13" y="57"/>
                      <a:pt x="19" y="56"/>
                    </a:cubicBezTo>
                    <a:cubicBezTo>
                      <a:pt x="30" y="54"/>
                      <a:pt x="28" y="45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56"/>
              <p:cNvSpPr>
                <a:spLocks noEditPoints="1"/>
              </p:cNvSpPr>
              <p:nvPr/>
            </p:nvSpPr>
            <p:spPr bwMode="auto">
              <a:xfrm>
                <a:off x="5659438" y="4687888"/>
                <a:ext cx="107950" cy="144463"/>
              </a:xfrm>
              <a:custGeom>
                <a:avLst/>
                <a:gdLst>
                  <a:gd name="T0" fmla="*/ 6 w 43"/>
                  <a:gd name="T1" fmla="*/ 57 h 57"/>
                  <a:gd name="T2" fmla="*/ 28 w 43"/>
                  <a:gd name="T3" fmla="*/ 32 h 57"/>
                  <a:gd name="T4" fmla="*/ 10 w 43"/>
                  <a:gd name="T5" fmla="*/ 34 h 57"/>
                  <a:gd name="T6" fmla="*/ 1 w 43"/>
                  <a:gd name="T7" fmla="*/ 15 h 57"/>
                  <a:gd name="T8" fmla="*/ 17 w 43"/>
                  <a:gd name="T9" fmla="*/ 0 h 57"/>
                  <a:gd name="T10" fmla="*/ 35 w 43"/>
                  <a:gd name="T11" fmla="*/ 11 h 57"/>
                  <a:gd name="T12" fmla="*/ 6 w 43"/>
                  <a:gd name="T13" fmla="*/ 57 h 57"/>
                  <a:gd name="T14" fmla="*/ 30 w 43"/>
                  <a:gd name="T15" fmla="*/ 18 h 57"/>
                  <a:gd name="T16" fmla="*/ 18 w 43"/>
                  <a:gd name="T17" fmla="*/ 3 h 57"/>
                  <a:gd name="T18" fmla="*/ 7 w 43"/>
                  <a:gd name="T19" fmla="*/ 17 h 57"/>
                  <a:gd name="T20" fmla="*/ 19 w 43"/>
                  <a:gd name="T21" fmla="*/ 32 h 57"/>
                  <a:gd name="T22" fmla="*/ 30 w 43"/>
                  <a:gd name="T2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57">
                    <a:moveTo>
                      <a:pt x="6" y="57"/>
                    </a:moveTo>
                    <a:cubicBezTo>
                      <a:pt x="18" y="52"/>
                      <a:pt x="27" y="45"/>
                      <a:pt x="28" y="32"/>
                    </a:cubicBezTo>
                    <a:cubicBezTo>
                      <a:pt x="22" y="33"/>
                      <a:pt x="15" y="35"/>
                      <a:pt x="10" y="34"/>
                    </a:cubicBezTo>
                    <a:cubicBezTo>
                      <a:pt x="0" y="31"/>
                      <a:pt x="0" y="23"/>
                      <a:pt x="1" y="15"/>
                    </a:cubicBezTo>
                    <a:cubicBezTo>
                      <a:pt x="2" y="7"/>
                      <a:pt x="9" y="1"/>
                      <a:pt x="17" y="0"/>
                    </a:cubicBezTo>
                    <a:cubicBezTo>
                      <a:pt x="26" y="0"/>
                      <a:pt x="32" y="3"/>
                      <a:pt x="35" y="11"/>
                    </a:cubicBezTo>
                    <a:cubicBezTo>
                      <a:pt x="43" y="31"/>
                      <a:pt x="28" y="55"/>
                      <a:pt x="6" y="57"/>
                    </a:cubicBezTo>
                    <a:close/>
                    <a:moveTo>
                      <a:pt x="30" y="18"/>
                    </a:moveTo>
                    <a:cubicBezTo>
                      <a:pt x="30" y="9"/>
                      <a:pt x="25" y="3"/>
                      <a:pt x="18" y="3"/>
                    </a:cubicBezTo>
                    <a:cubicBezTo>
                      <a:pt x="12" y="2"/>
                      <a:pt x="7" y="8"/>
                      <a:pt x="7" y="17"/>
                    </a:cubicBezTo>
                    <a:cubicBezTo>
                      <a:pt x="7" y="25"/>
                      <a:pt x="12" y="32"/>
                      <a:pt x="19" y="32"/>
                    </a:cubicBezTo>
                    <a:cubicBezTo>
                      <a:pt x="25" y="32"/>
                      <a:pt x="30" y="26"/>
                      <a:pt x="3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57"/>
              <p:cNvSpPr/>
              <p:nvPr/>
            </p:nvSpPr>
            <p:spPr bwMode="auto">
              <a:xfrm>
                <a:off x="6127750" y="4652963"/>
                <a:ext cx="107950" cy="150813"/>
              </a:xfrm>
              <a:custGeom>
                <a:avLst/>
                <a:gdLst>
                  <a:gd name="T0" fmla="*/ 31 w 43"/>
                  <a:gd name="T1" fmla="*/ 57 h 60"/>
                  <a:gd name="T2" fmla="*/ 13 w 43"/>
                  <a:gd name="T3" fmla="*/ 53 h 60"/>
                  <a:gd name="T4" fmla="*/ 26 w 43"/>
                  <a:gd name="T5" fmla="*/ 0 h 60"/>
                  <a:gd name="T6" fmla="*/ 14 w 43"/>
                  <a:gd name="T7" fmla="*/ 32 h 60"/>
                  <a:gd name="T8" fmla="*/ 35 w 43"/>
                  <a:gd name="T9" fmla="*/ 26 h 60"/>
                  <a:gd name="T10" fmla="*/ 42 w 43"/>
                  <a:gd name="T11" fmla="*/ 42 h 60"/>
                  <a:gd name="T12" fmla="*/ 31 w 43"/>
                  <a:gd name="T13" fmla="*/ 58 h 60"/>
                  <a:gd name="T14" fmla="*/ 33 w 43"/>
                  <a:gd name="T15" fmla="*/ 33 h 60"/>
                  <a:gd name="T16" fmla="*/ 22 w 43"/>
                  <a:gd name="T17" fmla="*/ 30 h 60"/>
                  <a:gd name="T18" fmla="*/ 15 w 43"/>
                  <a:gd name="T19" fmla="*/ 41 h 60"/>
                  <a:gd name="T20" fmla="*/ 31 w 43"/>
                  <a:gd name="T21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60">
                    <a:moveTo>
                      <a:pt x="31" y="57"/>
                    </a:moveTo>
                    <a:cubicBezTo>
                      <a:pt x="24" y="60"/>
                      <a:pt x="18" y="59"/>
                      <a:pt x="13" y="53"/>
                    </a:cubicBezTo>
                    <a:cubicBezTo>
                      <a:pt x="0" y="37"/>
                      <a:pt x="6" y="8"/>
                      <a:pt x="26" y="0"/>
                    </a:cubicBezTo>
                    <a:cubicBezTo>
                      <a:pt x="13" y="14"/>
                      <a:pt x="11" y="20"/>
                      <a:pt x="14" y="32"/>
                    </a:cubicBezTo>
                    <a:cubicBezTo>
                      <a:pt x="20" y="26"/>
                      <a:pt x="27" y="19"/>
                      <a:pt x="35" y="26"/>
                    </a:cubicBezTo>
                    <a:cubicBezTo>
                      <a:pt x="39" y="29"/>
                      <a:pt x="42" y="36"/>
                      <a:pt x="42" y="42"/>
                    </a:cubicBezTo>
                    <a:cubicBezTo>
                      <a:pt x="43" y="49"/>
                      <a:pt x="39" y="55"/>
                      <a:pt x="31" y="58"/>
                    </a:cubicBezTo>
                    <a:cubicBezTo>
                      <a:pt x="39" y="49"/>
                      <a:pt x="40" y="39"/>
                      <a:pt x="33" y="33"/>
                    </a:cubicBezTo>
                    <a:cubicBezTo>
                      <a:pt x="30" y="30"/>
                      <a:pt x="24" y="29"/>
                      <a:pt x="22" y="30"/>
                    </a:cubicBezTo>
                    <a:cubicBezTo>
                      <a:pt x="18" y="32"/>
                      <a:pt x="15" y="37"/>
                      <a:pt x="15" y="41"/>
                    </a:cubicBezTo>
                    <a:cubicBezTo>
                      <a:pt x="15" y="50"/>
                      <a:pt x="21" y="55"/>
                      <a:pt x="31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58"/>
              <p:cNvSpPr/>
              <p:nvPr/>
            </p:nvSpPr>
            <p:spPr bwMode="auto">
              <a:xfrm>
                <a:off x="5429250" y="4665663"/>
                <a:ext cx="76200" cy="141288"/>
              </a:xfrm>
              <a:custGeom>
                <a:avLst/>
                <a:gdLst>
                  <a:gd name="T0" fmla="*/ 25 w 30"/>
                  <a:gd name="T1" fmla="*/ 56 h 56"/>
                  <a:gd name="T2" fmla="*/ 0 w 30"/>
                  <a:gd name="T3" fmla="*/ 50 h 56"/>
                  <a:gd name="T4" fmla="*/ 13 w 30"/>
                  <a:gd name="T5" fmla="*/ 40 h 56"/>
                  <a:gd name="T6" fmla="*/ 22 w 30"/>
                  <a:gd name="T7" fmla="*/ 4 h 56"/>
                  <a:gd name="T8" fmla="*/ 7 w 30"/>
                  <a:gd name="T9" fmla="*/ 5 h 56"/>
                  <a:gd name="T10" fmla="*/ 7 w 30"/>
                  <a:gd name="T11" fmla="*/ 3 h 56"/>
                  <a:gd name="T12" fmla="*/ 30 w 30"/>
                  <a:gd name="T13" fmla="*/ 0 h 56"/>
                  <a:gd name="T14" fmla="*/ 19 w 30"/>
                  <a:gd name="T15" fmla="*/ 40 h 56"/>
                  <a:gd name="T16" fmla="*/ 25 w 3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6">
                    <a:moveTo>
                      <a:pt x="25" y="56"/>
                    </a:moveTo>
                    <a:cubicBezTo>
                      <a:pt x="17" y="54"/>
                      <a:pt x="8" y="52"/>
                      <a:pt x="0" y="50"/>
                    </a:cubicBezTo>
                    <a:cubicBezTo>
                      <a:pt x="10" y="50"/>
                      <a:pt x="10" y="50"/>
                      <a:pt x="13" y="40"/>
                    </a:cubicBezTo>
                    <a:cubicBezTo>
                      <a:pt x="16" y="28"/>
                      <a:pt x="19" y="17"/>
                      <a:pt x="22" y="4"/>
                    </a:cubicBezTo>
                    <a:cubicBezTo>
                      <a:pt x="16" y="4"/>
                      <a:pt x="11" y="5"/>
                      <a:pt x="7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14" y="2"/>
                      <a:pt x="21" y="1"/>
                      <a:pt x="30" y="0"/>
                    </a:cubicBezTo>
                    <a:cubicBezTo>
                      <a:pt x="26" y="14"/>
                      <a:pt x="23" y="27"/>
                      <a:pt x="19" y="40"/>
                    </a:cubicBezTo>
                    <a:cubicBezTo>
                      <a:pt x="17" y="46"/>
                      <a:pt x="15" y="53"/>
                      <a:pt x="2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25" name="文本占位符 65"/>
          <p:cNvSpPr>
            <a:spLocks noGrp="1"/>
          </p:cNvSpPr>
          <p:nvPr>
            <p:ph type="body" idx="17" hasCustomPrompt="1"/>
          </p:nvPr>
        </p:nvSpPr>
        <p:spPr>
          <a:xfrm>
            <a:off x="1097899" y="253874"/>
            <a:ext cx="2649600" cy="6059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72000" tIns="0" rIns="252000" bIns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spc="0">
                <a:solidFill>
                  <a:srgbClr val="FFFFFF"/>
                </a:solidFill>
                <a:latin typeface="+mj-ea"/>
                <a:ea typeface="+mj-ea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标题文字输入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6C455-D181-459A-8014-67AAEFFCA7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21020-7931-4610-B95E-80A53469F59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29.png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11.png"/><Relationship Id="rId3" Type="http://schemas.openxmlformats.org/officeDocument/2006/relationships/image" Target="../media/image14.png"/><Relationship Id="rId2" Type="http://schemas.microsoft.com/office/2007/relationships/hdphoto" Target="../media/image13.wdp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4.xml"/><Relationship Id="rId1" Type="http://schemas.openxmlformats.org/officeDocument/2006/relationships/image" Target="../media/image30.GIF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tags" Target="../tags/tag1.xml"/><Relationship Id="rId4" Type="http://schemas.openxmlformats.org/officeDocument/2006/relationships/image" Target="../media/image11.png"/><Relationship Id="rId3" Type="http://schemas.openxmlformats.org/officeDocument/2006/relationships/image" Target="../media/image14.png"/><Relationship Id="rId2" Type="http://schemas.microsoft.com/office/2007/relationships/hdphoto" Target="../media/image13.wdp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tags" Target="../tags/tag2.xml"/><Relationship Id="rId4" Type="http://schemas.openxmlformats.org/officeDocument/2006/relationships/image" Target="../media/image11.png"/><Relationship Id="rId3" Type="http://schemas.openxmlformats.org/officeDocument/2006/relationships/image" Target="../media/image14.png"/><Relationship Id="rId2" Type="http://schemas.microsoft.com/office/2007/relationships/hdphoto" Target="../media/image13.wdp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tags" Target="../tags/tag3.xml"/><Relationship Id="rId4" Type="http://schemas.openxmlformats.org/officeDocument/2006/relationships/image" Target="../media/image11.png"/><Relationship Id="rId3" Type="http://schemas.openxmlformats.org/officeDocument/2006/relationships/image" Target="../media/image14.png"/><Relationship Id="rId2" Type="http://schemas.microsoft.com/office/2007/relationships/hdphoto" Target="../media/image13.wdp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tags" Target="../tags/tag4.xml"/><Relationship Id="rId4" Type="http://schemas.openxmlformats.org/officeDocument/2006/relationships/image" Target="../media/image11.png"/><Relationship Id="rId3" Type="http://schemas.openxmlformats.org/officeDocument/2006/relationships/image" Target="../media/image14.png"/><Relationship Id="rId2" Type="http://schemas.microsoft.com/office/2007/relationships/hdphoto" Target="../media/image13.wdp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tags" Target="../tags/tag5.xml"/><Relationship Id="rId4" Type="http://schemas.openxmlformats.org/officeDocument/2006/relationships/image" Target="../media/image11.png"/><Relationship Id="rId3" Type="http://schemas.openxmlformats.org/officeDocument/2006/relationships/image" Target="../media/image14.png"/><Relationship Id="rId2" Type="http://schemas.microsoft.com/office/2007/relationships/hdphoto" Target="../media/image13.wdp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1.png"/><Relationship Id="rId3" Type="http://schemas.openxmlformats.org/officeDocument/2006/relationships/image" Target="../media/image14.png"/><Relationship Id="rId2" Type="http://schemas.microsoft.com/office/2007/relationships/hdphoto" Target="../media/image13.wdp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26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12192000" cy="3573021"/>
            <a:chOff x="0" y="1247128"/>
            <a:chExt cx="12192000" cy="2143461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1247128"/>
              <a:ext cx="12191999" cy="2143461"/>
            </a:xfrm>
            <a:custGeom>
              <a:avLst/>
              <a:gdLst>
                <a:gd name="connsiteX0" fmla="*/ 0 w 12192000"/>
                <a:gd name="connsiteY0" fmla="*/ 0 h 4104640"/>
                <a:gd name="connsiteX1" fmla="*/ 12192000 w 12192000"/>
                <a:gd name="connsiteY1" fmla="*/ 0 h 4104640"/>
                <a:gd name="connsiteX2" fmla="*/ 12192000 w 12192000"/>
                <a:gd name="connsiteY2" fmla="*/ 2059049 h 4104640"/>
                <a:gd name="connsiteX3" fmla="*/ 12053358 w 12192000"/>
                <a:gd name="connsiteY3" fmla="*/ 2196525 h 4104640"/>
                <a:gd name="connsiteX4" fmla="*/ 6096000 w 12192000"/>
                <a:gd name="connsiteY4" fmla="*/ 4104640 h 4104640"/>
                <a:gd name="connsiteX5" fmla="*/ 138643 w 12192000"/>
                <a:gd name="connsiteY5" fmla="*/ 2196525 h 4104640"/>
                <a:gd name="connsiteX6" fmla="*/ 0 w 12192000"/>
                <a:gd name="connsiteY6" fmla="*/ 2059049 h 4104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4104640">
                  <a:moveTo>
                    <a:pt x="0" y="0"/>
                  </a:moveTo>
                  <a:lnTo>
                    <a:pt x="12192000" y="0"/>
                  </a:lnTo>
                  <a:lnTo>
                    <a:pt x="12192000" y="2059049"/>
                  </a:lnTo>
                  <a:lnTo>
                    <a:pt x="12053358" y="2196525"/>
                  </a:lnTo>
                  <a:cubicBezTo>
                    <a:pt x="10762282" y="3347745"/>
                    <a:pt x="8575872" y="4104640"/>
                    <a:pt x="6096000" y="4104640"/>
                  </a:cubicBezTo>
                  <a:cubicBezTo>
                    <a:pt x="3616128" y="4104640"/>
                    <a:pt x="1429718" y="3347745"/>
                    <a:pt x="138643" y="2196525"/>
                  </a:cubicBezTo>
                  <a:lnTo>
                    <a:pt x="0" y="2059049"/>
                  </a:lnTo>
                  <a:close/>
                </a:path>
              </a:pathLst>
            </a:custGeom>
          </p:spPr>
        </p:pic>
        <p:sp>
          <p:nvSpPr>
            <p:cNvPr id="26" name="任意多边形: 形状 25"/>
            <p:cNvSpPr/>
            <p:nvPr/>
          </p:nvSpPr>
          <p:spPr>
            <a:xfrm>
              <a:off x="0" y="1247128"/>
              <a:ext cx="12192000" cy="2143461"/>
            </a:xfrm>
            <a:custGeom>
              <a:avLst/>
              <a:gdLst>
                <a:gd name="connsiteX0" fmla="*/ 0 w 12192000"/>
                <a:gd name="connsiteY0" fmla="*/ 0 h 4104640"/>
                <a:gd name="connsiteX1" fmla="*/ 12192000 w 12192000"/>
                <a:gd name="connsiteY1" fmla="*/ 0 h 4104640"/>
                <a:gd name="connsiteX2" fmla="*/ 12192000 w 12192000"/>
                <a:gd name="connsiteY2" fmla="*/ 2059049 h 4104640"/>
                <a:gd name="connsiteX3" fmla="*/ 12053358 w 12192000"/>
                <a:gd name="connsiteY3" fmla="*/ 2196525 h 4104640"/>
                <a:gd name="connsiteX4" fmla="*/ 6096000 w 12192000"/>
                <a:gd name="connsiteY4" fmla="*/ 4104640 h 4104640"/>
                <a:gd name="connsiteX5" fmla="*/ 138643 w 12192000"/>
                <a:gd name="connsiteY5" fmla="*/ 2196525 h 4104640"/>
                <a:gd name="connsiteX6" fmla="*/ 0 w 12192000"/>
                <a:gd name="connsiteY6" fmla="*/ 2059049 h 4104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4104640">
                  <a:moveTo>
                    <a:pt x="0" y="0"/>
                  </a:moveTo>
                  <a:lnTo>
                    <a:pt x="12192000" y="0"/>
                  </a:lnTo>
                  <a:lnTo>
                    <a:pt x="12192000" y="2059049"/>
                  </a:lnTo>
                  <a:lnTo>
                    <a:pt x="12053358" y="2196525"/>
                  </a:lnTo>
                  <a:cubicBezTo>
                    <a:pt x="10762282" y="3347745"/>
                    <a:pt x="8575872" y="4104640"/>
                    <a:pt x="6096000" y="4104640"/>
                  </a:cubicBezTo>
                  <a:cubicBezTo>
                    <a:pt x="3616128" y="4104640"/>
                    <a:pt x="1429718" y="3347745"/>
                    <a:pt x="138643" y="2196525"/>
                  </a:cubicBezTo>
                  <a:lnTo>
                    <a:pt x="0" y="2059049"/>
                  </a:lnTo>
                  <a:close/>
                </a:path>
              </a:pathLst>
            </a:custGeom>
            <a:solidFill>
              <a:srgbClr val="0326A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 Light" panose="020B0502040204020203" charset="-122"/>
                <a:cs typeface="+mn-cs"/>
              </a:endParaRPr>
            </a:p>
          </p:txBody>
        </p:sp>
      </p:grpSp>
      <p:sp>
        <p:nvSpPr>
          <p:cNvPr id="27" name="任意多边形: 形状 26"/>
          <p:cNvSpPr/>
          <p:nvPr/>
        </p:nvSpPr>
        <p:spPr>
          <a:xfrm>
            <a:off x="0" y="1533191"/>
            <a:ext cx="12192000" cy="1869044"/>
          </a:xfrm>
          <a:custGeom>
            <a:avLst/>
            <a:gdLst>
              <a:gd name="connsiteX0" fmla="*/ 0 w 12192000"/>
              <a:gd name="connsiteY0" fmla="*/ 0 h 4104640"/>
              <a:gd name="connsiteX1" fmla="*/ 12192000 w 12192000"/>
              <a:gd name="connsiteY1" fmla="*/ 0 h 4104640"/>
              <a:gd name="connsiteX2" fmla="*/ 12192000 w 12192000"/>
              <a:gd name="connsiteY2" fmla="*/ 2059049 h 4104640"/>
              <a:gd name="connsiteX3" fmla="*/ 12053358 w 12192000"/>
              <a:gd name="connsiteY3" fmla="*/ 2196525 h 4104640"/>
              <a:gd name="connsiteX4" fmla="*/ 6096000 w 12192000"/>
              <a:gd name="connsiteY4" fmla="*/ 4104640 h 4104640"/>
              <a:gd name="connsiteX5" fmla="*/ 138643 w 12192000"/>
              <a:gd name="connsiteY5" fmla="*/ 2196525 h 4104640"/>
              <a:gd name="connsiteX6" fmla="*/ 0 w 12192000"/>
              <a:gd name="connsiteY6" fmla="*/ 2059049 h 4104640"/>
              <a:gd name="connsiteX0-1" fmla="*/ 0 w 12192000"/>
              <a:gd name="connsiteY0-2" fmla="*/ 0 h 4104640"/>
              <a:gd name="connsiteX1-3" fmla="*/ 12192000 w 12192000"/>
              <a:gd name="connsiteY1-4" fmla="*/ 0 h 4104640"/>
              <a:gd name="connsiteX2-5" fmla="*/ 12192000 w 12192000"/>
              <a:gd name="connsiteY2-6" fmla="*/ 2059049 h 4104640"/>
              <a:gd name="connsiteX3-7" fmla="*/ 12053358 w 12192000"/>
              <a:gd name="connsiteY3-8" fmla="*/ 2196525 h 4104640"/>
              <a:gd name="connsiteX4-9" fmla="*/ 6096000 w 12192000"/>
              <a:gd name="connsiteY4-10" fmla="*/ 4104640 h 4104640"/>
              <a:gd name="connsiteX5-11" fmla="*/ 138643 w 12192000"/>
              <a:gd name="connsiteY5-12" fmla="*/ 2196525 h 4104640"/>
              <a:gd name="connsiteX6-13" fmla="*/ 0 w 12192000"/>
              <a:gd name="connsiteY6-14" fmla="*/ 2059049 h 4104640"/>
              <a:gd name="connsiteX7" fmla="*/ 91440 w 12192000"/>
              <a:gd name="connsiteY7" fmla="*/ 87904 h 4104640"/>
              <a:gd name="connsiteX0-15" fmla="*/ 0 w 12192000"/>
              <a:gd name="connsiteY0-16" fmla="*/ 0 h 4104640"/>
              <a:gd name="connsiteX1-17" fmla="*/ 12192000 w 12192000"/>
              <a:gd name="connsiteY1-18" fmla="*/ 0 h 4104640"/>
              <a:gd name="connsiteX2-19" fmla="*/ 12192000 w 12192000"/>
              <a:gd name="connsiteY2-20" fmla="*/ 2059049 h 4104640"/>
              <a:gd name="connsiteX3-21" fmla="*/ 12053358 w 12192000"/>
              <a:gd name="connsiteY3-22" fmla="*/ 2196525 h 4104640"/>
              <a:gd name="connsiteX4-23" fmla="*/ 6096000 w 12192000"/>
              <a:gd name="connsiteY4-24" fmla="*/ 4104640 h 4104640"/>
              <a:gd name="connsiteX5-25" fmla="*/ 138643 w 12192000"/>
              <a:gd name="connsiteY5-26" fmla="*/ 2196525 h 4104640"/>
              <a:gd name="connsiteX6-27" fmla="*/ 0 w 12192000"/>
              <a:gd name="connsiteY6-28" fmla="*/ 2059049 h 4104640"/>
              <a:gd name="connsiteX0-29" fmla="*/ 0 w 12192000"/>
              <a:gd name="connsiteY0-30" fmla="*/ 0 h 4104640"/>
              <a:gd name="connsiteX1-31" fmla="*/ 12192000 w 12192000"/>
              <a:gd name="connsiteY1-32" fmla="*/ 2059049 h 4104640"/>
              <a:gd name="connsiteX2-33" fmla="*/ 12053358 w 12192000"/>
              <a:gd name="connsiteY2-34" fmla="*/ 2196525 h 4104640"/>
              <a:gd name="connsiteX3-35" fmla="*/ 6096000 w 12192000"/>
              <a:gd name="connsiteY3-36" fmla="*/ 4104640 h 4104640"/>
              <a:gd name="connsiteX4-37" fmla="*/ 138643 w 12192000"/>
              <a:gd name="connsiteY4-38" fmla="*/ 2196525 h 4104640"/>
              <a:gd name="connsiteX5-39" fmla="*/ 0 w 12192000"/>
              <a:gd name="connsiteY5-40" fmla="*/ 2059049 h 4104640"/>
              <a:gd name="connsiteX0-41" fmla="*/ 12192000 w 12192000"/>
              <a:gd name="connsiteY0-42" fmla="*/ 0 h 2045591"/>
              <a:gd name="connsiteX1-43" fmla="*/ 12053358 w 12192000"/>
              <a:gd name="connsiteY1-44" fmla="*/ 137476 h 2045591"/>
              <a:gd name="connsiteX2-45" fmla="*/ 6096000 w 12192000"/>
              <a:gd name="connsiteY2-46" fmla="*/ 2045591 h 2045591"/>
              <a:gd name="connsiteX3-47" fmla="*/ 138643 w 12192000"/>
              <a:gd name="connsiteY3-48" fmla="*/ 137476 h 2045591"/>
              <a:gd name="connsiteX4-49" fmla="*/ 0 w 12192000"/>
              <a:gd name="connsiteY4-50" fmla="*/ 0 h 2045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2045591">
                <a:moveTo>
                  <a:pt x="12192000" y="0"/>
                </a:moveTo>
                <a:lnTo>
                  <a:pt x="12053358" y="137476"/>
                </a:lnTo>
                <a:cubicBezTo>
                  <a:pt x="10762282" y="1288696"/>
                  <a:pt x="8575872" y="2045591"/>
                  <a:pt x="6096000" y="2045591"/>
                </a:cubicBezTo>
                <a:cubicBezTo>
                  <a:pt x="3616128" y="2045591"/>
                  <a:pt x="1429718" y="1288696"/>
                  <a:pt x="138643" y="13747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38531" y="4324882"/>
            <a:ext cx="1071508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326A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《冰冻双侠》课程设计进展展示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0326A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8" name="副标题 16"/>
          <p:cNvSpPr txBox="1"/>
          <p:nvPr/>
        </p:nvSpPr>
        <p:spPr>
          <a:xfrm>
            <a:off x="1164000" y="5303206"/>
            <a:ext cx="9864000" cy="3060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</a:rPr>
              <a:t>Jack Frost's first presentation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6328132" y="6053343"/>
            <a:ext cx="5349513" cy="354332"/>
            <a:chOff x="3101622" y="2952433"/>
            <a:chExt cx="5349513" cy="354332"/>
          </a:xfrm>
        </p:grpSpPr>
        <p:grpSp>
          <p:nvGrpSpPr>
            <p:cNvPr id="52" name="组合 51"/>
            <p:cNvGrpSpPr/>
            <p:nvPr/>
          </p:nvGrpSpPr>
          <p:grpSpPr>
            <a:xfrm>
              <a:off x="3101622" y="2956243"/>
              <a:ext cx="3044825" cy="350520"/>
              <a:chOff x="3101622" y="2849280"/>
              <a:chExt cx="3044825" cy="350520"/>
            </a:xfrm>
          </p:grpSpPr>
          <p:sp>
            <p:nvSpPr>
              <p:cNvPr id="56" name="矩形: 圆角 55"/>
              <p:cNvSpPr/>
              <p:nvPr/>
            </p:nvSpPr>
            <p:spPr>
              <a:xfrm>
                <a:off x="3101622" y="2859440"/>
                <a:ext cx="3044825" cy="340360"/>
              </a:xfrm>
              <a:prstGeom prst="roundRect">
                <a:avLst>
                  <a:gd name="adj" fmla="val 50000"/>
                </a:avLst>
              </a:prstGeom>
              <a:solidFill>
                <a:srgbClr val="0326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 panose="020B0502040204020203"/>
                  <a:ea typeface="微软雅黑 Light" panose="020B0502040204020203" charset="-122"/>
                  <a:cs typeface="+mn-cs"/>
                </a:endParaRPr>
              </a:p>
            </p:txBody>
          </p:sp>
          <p:sp>
            <p:nvSpPr>
              <p:cNvPr id="57" name="副标题 16"/>
              <p:cNvSpPr txBox="1"/>
              <p:nvPr/>
            </p:nvSpPr>
            <p:spPr>
              <a:xfrm>
                <a:off x="3301012" y="2849280"/>
                <a:ext cx="2521585" cy="33210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>
                <a:sp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lang="zh-CN" altLang="en-US" sz="1800" b="0" kern="1200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  <a:ea typeface="+mn-ea"/>
                    <a:cs typeface="+mn-ea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b="1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 Light" panose="020B0502040204020203" charset="-122"/>
                    <a:ea typeface="微软雅黑 Light" panose="020B0502040204020203" charset="-122"/>
                    <a:sym typeface="+mn-ea"/>
                  </a:rPr>
                  <a:t>小组成员：潘樾、王晓宇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charset="-122"/>
                  <a:ea typeface="微软雅黑 Light" panose="020B0502040204020203" charset="-122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6685765" y="2952433"/>
              <a:ext cx="1765370" cy="354332"/>
              <a:chOff x="4360475" y="2845470"/>
              <a:chExt cx="1765370" cy="354332"/>
            </a:xfrm>
          </p:grpSpPr>
          <p:sp>
            <p:nvSpPr>
              <p:cNvPr id="54" name="矩形: 圆角 53"/>
              <p:cNvSpPr/>
              <p:nvPr/>
            </p:nvSpPr>
            <p:spPr>
              <a:xfrm>
                <a:off x="4360475" y="2859397"/>
                <a:ext cx="1765370" cy="340405"/>
              </a:xfrm>
              <a:prstGeom prst="roundRect">
                <a:avLst>
                  <a:gd name="adj" fmla="val 50000"/>
                </a:avLst>
              </a:prstGeom>
              <a:solidFill>
                <a:srgbClr val="0326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 panose="020B0502040204020203"/>
                  <a:ea typeface="微软雅黑 Light" panose="020B0502040204020203" charset="-122"/>
                  <a:cs typeface="+mn-cs"/>
                </a:endParaRPr>
              </a:p>
            </p:txBody>
          </p:sp>
          <p:sp>
            <p:nvSpPr>
              <p:cNvPr id="55" name="副标题 16"/>
              <p:cNvSpPr txBox="1"/>
              <p:nvPr/>
            </p:nvSpPr>
            <p:spPr>
              <a:xfrm>
                <a:off x="4693251" y="2845470"/>
                <a:ext cx="1141730" cy="33210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>
                <a:sp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lang="zh-CN" altLang="en-US" sz="1800" b="0" kern="1200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  <a:ea typeface="+mn-ea"/>
                    <a:cs typeface="+mn-ea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 Light" panose="020B0502040204020203" charset="-122"/>
                    <a:ea typeface="微软雅黑 Light" panose="020B0502040204020203" charset="-122"/>
                  </a:rPr>
                  <a:t>2023-12-21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charset="-122"/>
                  <a:ea typeface="微软雅黑 Light" panose="020B0502040204020203" charset="-122"/>
                </a:endParaRPr>
              </a:p>
            </p:txBody>
          </p:sp>
        </p:grpSp>
      </p:grpSp>
      <p:cxnSp>
        <p:nvCxnSpPr>
          <p:cNvPr id="6" name="直接连接符 5"/>
          <p:cNvCxnSpPr/>
          <p:nvPr/>
        </p:nvCxnSpPr>
        <p:spPr>
          <a:xfrm>
            <a:off x="1199456" y="5229200"/>
            <a:ext cx="9793088" cy="0"/>
          </a:xfrm>
          <a:prstGeom prst="line">
            <a:avLst/>
          </a:prstGeom>
          <a:ln>
            <a:solidFill>
              <a:srgbClr val="0326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4679189" y="178629"/>
            <a:ext cx="2833620" cy="2864060"/>
            <a:chOff x="4679189" y="178629"/>
            <a:chExt cx="2833620" cy="2864060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83"/>
            <a:stretch>
              <a:fillRect/>
            </a:stretch>
          </p:blipFill>
          <p:spPr>
            <a:xfrm>
              <a:off x="5071301" y="2182201"/>
              <a:ext cx="2049398" cy="86048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9189" y="178629"/>
              <a:ext cx="2833620" cy="2254421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40704" y="246620"/>
            <a:ext cx="3456384" cy="734108"/>
            <a:chOff x="-240704" y="246620"/>
            <a:chExt cx="3456384" cy="734108"/>
          </a:xfrm>
        </p:grpSpPr>
        <p:sp>
          <p:nvSpPr>
            <p:cNvPr id="2" name="矩形: 圆角 1"/>
            <p:cNvSpPr/>
            <p:nvPr/>
          </p:nvSpPr>
          <p:spPr>
            <a:xfrm>
              <a:off x="-240704" y="246620"/>
              <a:ext cx="3456384" cy="734108"/>
            </a:xfrm>
            <a:prstGeom prst="roundRect">
              <a:avLst/>
            </a:prstGeom>
            <a:solidFill>
              <a:srgbClr val="032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3" name="文本占位符 3"/>
            <p:cNvSpPr txBox="1"/>
            <p:nvPr/>
          </p:nvSpPr>
          <p:spPr>
            <a:xfrm>
              <a:off x="263352" y="310719"/>
              <a:ext cx="2765853" cy="605909"/>
            </a:xfrm>
            <a:prstGeom prst="roundRect">
              <a:avLst>
                <a:gd name="adj" fmla="val 50000"/>
              </a:avLst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进展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/2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274638"/>
            <a:ext cx="1891018" cy="54718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ysClr val="window" lastClr="FFFFFF">
                <a:lumMod val="50000"/>
                <a:tint val="45000"/>
                <a:satMod val="400000"/>
              </a:sys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4" t="16921" r="26123" b="26372"/>
          <a:stretch>
            <a:fillRect/>
          </a:stretch>
        </p:blipFill>
        <p:spPr>
          <a:xfrm>
            <a:off x="335360" y="6366060"/>
            <a:ext cx="1728191" cy="432048"/>
          </a:xfrm>
          <a:prstGeom prst="rect">
            <a:avLst/>
          </a:prstGeom>
        </p:spPr>
      </p:pic>
      <p:sp>
        <p:nvSpPr>
          <p:cNvPr id="31" name="矩形: 圆角 30"/>
          <p:cNvSpPr/>
          <p:nvPr/>
        </p:nvSpPr>
        <p:spPr>
          <a:xfrm>
            <a:off x="839470" y="1010285"/>
            <a:ext cx="10492740" cy="5059045"/>
          </a:xfrm>
          <a:prstGeom prst="roundRect">
            <a:avLst>
              <a:gd name="adj" fmla="val 277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032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705030" y="1196909"/>
            <a:ext cx="276204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kern="1200" cap="none" spc="0" normalizeH="0" baseline="0" noProof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格式转换</a:t>
            </a:r>
            <a:endParaRPr kumimoji="0" lang="zh-CN" altLang="en-US" sz="2800" b="0" i="0" kern="1200" cap="none" spc="0" normalizeH="0" baseline="0" noProof="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4" name="quotation-mark_32371"/>
          <p:cNvSpPr>
            <a:spLocks noChangeAspect="1"/>
          </p:cNvSpPr>
          <p:nvPr/>
        </p:nvSpPr>
        <p:spPr bwMode="auto">
          <a:xfrm>
            <a:off x="191972" y="764558"/>
            <a:ext cx="1248905" cy="1159135"/>
          </a:xfrm>
          <a:custGeom>
            <a:avLst/>
            <a:gdLst>
              <a:gd name="T0" fmla="*/ 2004 w 4654"/>
              <a:gd name="T1" fmla="*/ 191 h 4326"/>
              <a:gd name="T2" fmla="*/ 2004 w 4654"/>
              <a:gd name="T3" fmla="*/ 968 h 4326"/>
              <a:gd name="T4" fmla="*/ 1813 w 4654"/>
              <a:gd name="T5" fmla="*/ 1158 h 4326"/>
              <a:gd name="T6" fmla="*/ 1205 w 4654"/>
              <a:gd name="T7" fmla="*/ 2305 h 4326"/>
              <a:gd name="T8" fmla="*/ 1813 w 4654"/>
              <a:gd name="T9" fmla="*/ 2305 h 4326"/>
              <a:gd name="T10" fmla="*/ 2004 w 4654"/>
              <a:gd name="T11" fmla="*/ 2495 h 4326"/>
              <a:gd name="T12" fmla="*/ 2004 w 4654"/>
              <a:gd name="T13" fmla="*/ 4135 h 4326"/>
              <a:gd name="T14" fmla="*/ 1813 w 4654"/>
              <a:gd name="T15" fmla="*/ 4326 h 4326"/>
              <a:gd name="T16" fmla="*/ 191 w 4654"/>
              <a:gd name="T17" fmla="*/ 4326 h 4326"/>
              <a:gd name="T18" fmla="*/ 0 w 4654"/>
              <a:gd name="T19" fmla="*/ 4135 h 4326"/>
              <a:gd name="T20" fmla="*/ 0 w 4654"/>
              <a:gd name="T21" fmla="*/ 2495 h 4326"/>
              <a:gd name="T22" fmla="*/ 109 w 4654"/>
              <a:gd name="T23" fmla="*/ 1501 h 4326"/>
              <a:gd name="T24" fmla="*/ 448 w 4654"/>
              <a:gd name="T25" fmla="*/ 713 h 4326"/>
              <a:gd name="T26" fmla="*/ 1023 w 4654"/>
              <a:gd name="T27" fmla="*/ 187 h 4326"/>
              <a:gd name="T28" fmla="*/ 1813 w 4654"/>
              <a:gd name="T29" fmla="*/ 0 h 4326"/>
              <a:gd name="T30" fmla="*/ 2004 w 4654"/>
              <a:gd name="T31" fmla="*/ 191 h 4326"/>
              <a:gd name="T32" fmla="*/ 4464 w 4654"/>
              <a:gd name="T33" fmla="*/ 1158 h 4326"/>
              <a:gd name="T34" fmla="*/ 4654 w 4654"/>
              <a:gd name="T35" fmla="*/ 968 h 4326"/>
              <a:gd name="T36" fmla="*/ 4654 w 4654"/>
              <a:gd name="T37" fmla="*/ 191 h 4326"/>
              <a:gd name="T38" fmla="*/ 4464 w 4654"/>
              <a:gd name="T39" fmla="*/ 0 h 4326"/>
              <a:gd name="T40" fmla="*/ 3674 w 4654"/>
              <a:gd name="T41" fmla="*/ 187 h 4326"/>
              <a:gd name="T42" fmla="*/ 3098 w 4654"/>
              <a:gd name="T43" fmla="*/ 713 h 4326"/>
              <a:gd name="T44" fmla="*/ 2759 w 4654"/>
              <a:gd name="T45" fmla="*/ 1501 h 4326"/>
              <a:gd name="T46" fmla="*/ 2650 w 4654"/>
              <a:gd name="T47" fmla="*/ 2495 h 4326"/>
              <a:gd name="T48" fmla="*/ 2650 w 4654"/>
              <a:gd name="T49" fmla="*/ 4135 h 4326"/>
              <a:gd name="T50" fmla="*/ 2841 w 4654"/>
              <a:gd name="T51" fmla="*/ 4326 h 4326"/>
              <a:gd name="T52" fmla="*/ 4464 w 4654"/>
              <a:gd name="T53" fmla="*/ 4326 h 4326"/>
              <a:gd name="T54" fmla="*/ 4654 w 4654"/>
              <a:gd name="T55" fmla="*/ 4135 h 4326"/>
              <a:gd name="T56" fmla="*/ 4654 w 4654"/>
              <a:gd name="T57" fmla="*/ 2495 h 4326"/>
              <a:gd name="T58" fmla="*/ 4464 w 4654"/>
              <a:gd name="T59" fmla="*/ 2305 h 4326"/>
              <a:gd name="T60" fmla="*/ 3864 w 4654"/>
              <a:gd name="T61" fmla="*/ 2305 h 4326"/>
              <a:gd name="T62" fmla="*/ 4464 w 4654"/>
              <a:gd name="T63" fmla="*/ 1158 h 4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54" h="4326">
                <a:moveTo>
                  <a:pt x="2004" y="191"/>
                </a:moveTo>
                <a:lnTo>
                  <a:pt x="2004" y="968"/>
                </a:lnTo>
                <a:cubicBezTo>
                  <a:pt x="2004" y="1073"/>
                  <a:pt x="1919" y="1158"/>
                  <a:pt x="1813" y="1158"/>
                </a:cubicBezTo>
                <a:cubicBezTo>
                  <a:pt x="1437" y="1158"/>
                  <a:pt x="1233" y="1544"/>
                  <a:pt x="1205" y="2305"/>
                </a:cubicBezTo>
                <a:lnTo>
                  <a:pt x="1813" y="2305"/>
                </a:lnTo>
                <a:cubicBezTo>
                  <a:pt x="1919" y="2305"/>
                  <a:pt x="2004" y="2390"/>
                  <a:pt x="2004" y="2495"/>
                </a:cubicBezTo>
                <a:lnTo>
                  <a:pt x="2004" y="4135"/>
                </a:lnTo>
                <a:cubicBezTo>
                  <a:pt x="2004" y="4241"/>
                  <a:pt x="1919" y="4326"/>
                  <a:pt x="1813" y="4326"/>
                </a:cubicBezTo>
                <a:lnTo>
                  <a:pt x="191" y="4326"/>
                </a:lnTo>
                <a:cubicBezTo>
                  <a:pt x="85" y="4326"/>
                  <a:pt x="0" y="4241"/>
                  <a:pt x="0" y="4135"/>
                </a:cubicBezTo>
                <a:lnTo>
                  <a:pt x="0" y="2495"/>
                </a:lnTo>
                <a:cubicBezTo>
                  <a:pt x="0" y="2131"/>
                  <a:pt x="37" y="1796"/>
                  <a:pt x="109" y="1501"/>
                </a:cubicBezTo>
                <a:cubicBezTo>
                  <a:pt x="183" y="1198"/>
                  <a:pt x="297" y="933"/>
                  <a:pt x="448" y="713"/>
                </a:cubicBezTo>
                <a:cubicBezTo>
                  <a:pt x="602" y="488"/>
                  <a:pt x="796" y="311"/>
                  <a:pt x="1023" y="187"/>
                </a:cubicBezTo>
                <a:cubicBezTo>
                  <a:pt x="1252" y="63"/>
                  <a:pt x="1518" y="0"/>
                  <a:pt x="1813" y="0"/>
                </a:cubicBezTo>
                <a:cubicBezTo>
                  <a:pt x="1919" y="0"/>
                  <a:pt x="2004" y="86"/>
                  <a:pt x="2004" y="191"/>
                </a:cubicBezTo>
                <a:close/>
                <a:moveTo>
                  <a:pt x="4464" y="1158"/>
                </a:moveTo>
                <a:cubicBezTo>
                  <a:pt x="4569" y="1158"/>
                  <a:pt x="4654" y="1073"/>
                  <a:pt x="4654" y="968"/>
                </a:cubicBezTo>
                <a:lnTo>
                  <a:pt x="4654" y="191"/>
                </a:lnTo>
                <a:cubicBezTo>
                  <a:pt x="4654" y="86"/>
                  <a:pt x="4569" y="0"/>
                  <a:pt x="4464" y="0"/>
                </a:cubicBezTo>
                <a:cubicBezTo>
                  <a:pt x="4168" y="0"/>
                  <a:pt x="3902" y="63"/>
                  <a:pt x="3674" y="187"/>
                </a:cubicBezTo>
                <a:cubicBezTo>
                  <a:pt x="3447" y="311"/>
                  <a:pt x="3253" y="488"/>
                  <a:pt x="3098" y="713"/>
                </a:cubicBezTo>
                <a:cubicBezTo>
                  <a:pt x="2948" y="933"/>
                  <a:pt x="2834" y="1198"/>
                  <a:pt x="2759" y="1501"/>
                </a:cubicBezTo>
                <a:cubicBezTo>
                  <a:pt x="2687" y="1796"/>
                  <a:pt x="2650" y="2131"/>
                  <a:pt x="2650" y="2495"/>
                </a:cubicBezTo>
                <a:lnTo>
                  <a:pt x="2650" y="4135"/>
                </a:lnTo>
                <a:cubicBezTo>
                  <a:pt x="2650" y="4241"/>
                  <a:pt x="2736" y="4326"/>
                  <a:pt x="2841" y="4326"/>
                </a:cubicBezTo>
                <a:lnTo>
                  <a:pt x="4464" y="4326"/>
                </a:lnTo>
                <a:cubicBezTo>
                  <a:pt x="4569" y="4326"/>
                  <a:pt x="4654" y="4241"/>
                  <a:pt x="4654" y="4135"/>
                </a:cubicBezTo>
                <a:lnTo>
                  <a:pt x="4654" y="2495"/>
                </a:lnTo>
                <a:cubicBezTo>
                  <a:pt x="4654" y="2390"/>
                  <a:pt x="4569" y="2305"/>
                  <a:pt x="4464" y="2305"/>
                </a:cubicBezTo>
                <a:lnTo>
                  <a:pt x="3864" y="2305"/>
                </a:lnTo>
                <a:cubicBezTo>
                  <a:pt x="3892" y="1544"/>
                  <a:pt x="4093" y="1158"/>
                  <a:pt x="4464" y="1158"/>
                </a:cubicBezTo>
                <a:close/>
              </a:path>
            </a:pathLst>
          </a:custGeom>
          <a:solidFill>
            <a:srgbClr val="0326A0">
              <a:alpha val="10000"/>
            </a:srgbClr>
          </a:solidFill>
          <a:ln>
            <a:noFill/>
          </a:ln>
        </p:spPr>
      </p:sp>
      <p:sp>
        <p:nvSpPr>
          <p:cNvPr id="35" name="right-quote-sign_56826"/>
          <p:cNvSpPr>
            <a:spLocks noChangeAspect="1"/>
          </p:cNvSpPr>
          <p:nvPr/>
        </p:nvSpPr>
        <p:spPr bwMode="auto">
          <a:xfrm>
            <a:off x="10704396" y="5293291"/>
            <a:ext cx="1345501" cy="1185832"/>
          </a:xfrm>
          <a:custGeom>
            <a:avLst/>
            <a:gdLst>
              <a:gd name="connsiteX0" fmla="*/ 387182 w 607899"/>
              <a:gd name="connsiteY0" fmla="*/ 0 h 535760"/>
              <a:gd name="connsiteX1" fmla="*/ 576756 w 607899"/>
              <a:gd name="connsiteY1" fmla="*/ 0 h 535760"/>
              <a:gd name="connsiteX2" fmla="*/ 607899 w 607899"/>
              <a:gd name="connsiteY2" fmla="*/ 31095 h 535760"/>
              <a:gd name="connsiteX3" fmla="*/ 607899 w 607899"/>
              <a:gd name="connsiteY3" fmla="*/ 179895 h 535760"/>
              <a:gd name="connsiteX4" fmla="*/ 588633 w 607899"/>
              <a:gd name="connsiteY4" fmla="*/ 352227 h 535760"/>
              <a:gd name="connsiteX5" fmla="*/ 517368 w 607899"/>
              <a:gd name="connsiteY5" fmla="*/ 465449 h 535760"/>
              <a:gd name="connsiteX6" fmla="*/ 412808 w 607899"/>
              <a:gd name="connsiteY6" fmla="*/ 533196 h 535760"/>
              <a:gd name="connsiteX7" fmla="*/ 372219 w 607899"/>
              <a:gd name="connsiteY7" fmla="*/ 517975 h 535760"/>
              <a:gd name="connsiteX8" fmla="*/ 349773 w 607899"/>
              <a:gd name="connsiteY8" fmla="*/ 470679 h 535760"/>
              <a:gd name="connsiteX9" fmla="*/ 365251 w 607899"/>
              <a:gd name="connsiteY9" fmla="*/ 428891 h 535760"/>
              <a:gd name="connsiteX10" fmla="*/ 443390 w 607899"/>
              <a:gd name="connsiteY10" fmla="*/ 370529 h 535760"/>
              <a:gd name="connsiteX11" fmla="*/ 477901 w 607899"/>
              <a:gd name="connsiteY11" fmla="*/ 251471 h 535760"/>
              <a:gd name="connsiteX12" fmla="*/ 387182 w 607899"/>
              <a:gd name="connsiteY12" fmla="*/ 251471 h 535760"/>
              <a:gd name="connsiteX13" fmla="*/ 356039 w 607899"/>
              <a:gd name="connsiteY13" fmla="*/ 220375 h 535760"/>
              <a:gd name="connsiteX14" fmla="*/ 356039 w 607899"/>
              <a:gd name="connsiteY14" fmla="*/ 31095 h 535760"/>
              <a:gd name="connsiteX15" fmla="*/ 387182 w 607899"/>
              <a:gd name="connsiteY15" fmla="*/ 0 h 535760"/>
              <a:gd name="connsiteX16" fmla="*/ 40424 w 607899"/>
              <a:gd name="connsiteY16" fmla="*/ 0 h 535760"/>
              <a:gd name="connsiteX17" fmla="*/ 229998 w 607899"/>
              <a:gd name="connsiteY17" fmla="*/ 0 h 535760"/>
              <a:gd name="connsiteX18" fmla="*/ 261141 w 607899"/>
              <a:gd name="connsiteY18" fmla="*/ 31094 h 535760"/>
              <a:gd name="connsiteX19" fmla="*/ 261141 w 607899"/>
              <a:gd name="connsiteY19" fmla="*/ 179887 h 535760"/>
              <a:gd name="connsiteX20" fmla="*/ 241875 w 607899"/>
              <a:gd name="connsiteY20" fmla="*/ 352631 h 535760"/>
              <a:gd name="connsiteX21" fmla="*/ 170189 w 607899"/>
              <a:gd name="connsiteY21" fmla="*/ 465428 h 535760"/>
              <a:gd name="connsiteX22" fmla="*/ 66144 w 607899"/>
              <a:gd name="connsiteY22" fmla="*/ 533032 h 535760"/>
              <a:gd name="connsiteX23" fmla="*/ 25414 w 607899"/>
              <a:gd name="connsiteY23" fmla="*/ 517859 h 535760"/>
              <a:gd name="connsiteX24" fmla="*/ 3015 w 607899"/>
              <a:gd name="connsiteY24" fmla="*/ 470657 h 535760"/>
              <a:gd name="connsiteX25" fmla="*/ 18493 w 607899"/>
              <a:gd name="connsiteY25" fmla="*/ 428872 h 535760"/>
              <a:gd name="connsiteX26" fmla="*/ 96632 w 607899"/>
              <a:gd name="connsiteY26" fmla="*/ 370513 h 535760"/>
              <a:gd name="connsiteX27" fmla="*/ 131143 w 607899"/>
              <a:gd name="connsiteY27" fmla="*/ 251459 h 535760"/>
              <a:gd name="connsiteX28" fmla="*/ 40424 w 607899"/>
              <a:gd name="connsiteY28" fmla="*/ 251459 h 535760"/>
              <a:gd name="connsiteX29" fmla="*/ 9281 w 607899"/>
              <a:gd name="connsiteY29" fmla="*/ 220365 h 535760"/>
              <a:gd name="connsiteX30" fmla="*/ 9281 w 607899"/>
              <a:gd name="connsiteY30" fmla="*/ 31094 h 535760"/>
              <a:gd name="connsiteX31" fmla="*/ 40424 w 607899"/>
              <a:gd name="connsiteY31" fmla="*/ 0 h 53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899" h="535760">
                <a:moveTo>
                  <a:pt x="387182" y="0"/>
                </a:moveTo>
                <a:lnTo>
                  <a:pt x="576756" y="0"/>
                </a:lnTo>
                <a:cubicBezTo>
                  <a:pt x="593964" y="0"/>
                  <a:pt x="607899" y="13914"/>
                  <a:pt x="607899" y="31095"/>
                </a:cubicBezTo>
                <a:lnTo>
                  <a:pt x="607899" y="179895"/>
                </a:lnTo>
                <a:cubicBezTo>
                  <a:pt x="607899" y="252731"/>
                  <a:pt x="601493" y="310113"/>
                  <a:pt x="588633" y="352227"/>
                </a:cubicBezTo>
                <a:cubicBezTo>
                  <a:pt x="575820" y="394294"/>
                  <a:pt x="552065" y="432020"/>
                  <a:pt x="517368" y="465449"/>
                </a:cubicBezTo>
                <a:cubicBezTo>
                  <a:pt x="488937" y="492856"/>
                  <a:pt x="454099" y="515361"/>
                  <a:pt x="412808" y="533196"/>
                </a:cubicBezTo>
                <a:cubicBezTo>
                  <a:pt x="397377" y="539826"/>
                  <a:pt x="379467" y="533196"/>
                  <a:pt x="372219" y="517975"/>
                </a:cubicBezTo>
                <a:lnTo>
                  <a:pt x="349773" y="470679"/>
                </a:lnTo>
                <a:cubicBezTo>
                  <a:pt x="342291" y="454851"/>
                  <a:pt x="349212" y="435941"/>
                  <a:pt x="365251" y="428891"/>
                </a:cubicBezTo>
                <a:cubicBezTo>
                  <a:pt x="400089" y="413530"/>
                  <a:pt x="426182" y="394061"/>
                  <a:pt x="443390" y="370529"/>
                </a:cubicBezTo>
                <a:cubicBezTo>
                  <a:pt x="465181" y="340695"/>
                  <a:pt x="476732" y="301055"/>
                  <a:pt x="477901" y="251471"/>
                </a:cubicBezTo>
                <a:lnTo>
                  <a:pt x="387182" y="251471"/>
                </a:lnTo>
                <a:cubicBezTo>
                  <a:pt x="369974" y="251471"/>
                  <a:pt x="356039" y="237557"/>
                  <a:pt x="356039" y="220375"/>
                </a:cubicBezTo>
                <a:lnTo>
                  <a:pt x="356039" y="31095"/>
                </a:lnTo>
                <a:cubicBezTo>
                  <a:pt x="356039" y="13914"/>
                  <a:pt x="369974" y="0"/>
                  <a:pt x="387182" y="0"/>
                </a:cubicBezTo>
                <a:close/>
                <a:moveTo>
                  <a:pt x="40424" y="0"/>
                </a:moveTo>
                <a:lnTo>
                  <a:pt x="229998" y="0"/>
                </a:lnTo>
                <a:cubicBezTo>
                  <a:pt x="247206" y="0"/>
                  <a:pt x="261141" y="13913"/>
                  <a:pt x="261141" y="31094"/>
                </a:cubicBezTo>
                <a:lnTo>
                  <a:pt x="261141" y="179887"/>
                </a:lnTo>
                <a:cubicBezTo>
                  <a:pt x="261141" y="253280"/>
                  <a:pt x="254735" y="310846"/>
                  <a:pt x="241875" y="352631"/>
                </a:cubicBezTo>
                <a:cubicBezTo>
                  <a:pt x="229062" y="394417"/>
                  <a:pt x="205167" y="432000"/>
                  <a:pt x="170189" y="465428"/>
                </a:cubicBezTo>
                <a:cubicBezTo>
                  <a:pt x="141571" y="492741"/>
                  <a:pt x="106920" y="515291"/>
                  <a:pt x="66144" y="533032"/>
                </a:cubicBezTo>
                <a:cubicBezTo>
                  <a:pt x="50665" y="539755"/>
                  <a:pt x="32662" y="533032"/>
                  <a:pt x="25414" y="517859"/>
                </a:cubicBezTo>
                <a:lnTo>
                  <a:pt x="3015" y="470657"/>
                </a:lnTo>
                <a:cubicBezTo>
                  <a:pt x="-4467" y="454830"/>
                  <a:pt x="2454" y="435922"/>
                  <a:pt x="18493" y="428872"/>
                </a:cubicBezTo>
                <a:cubicBezTo>
                  <a:pt x="53331" y="413512"/>
                  <a:pt x="79424" y="394043"/>
                  <a:pt x="96632" y="370513"/>
                </a:cubicBezTo>
                <a:cubicBezTo>
                  <a:pt x="118423" y="340679"/>
                  <a:pt x="129974" y="301041"/>
                  <a:pt x="131143" y="251459"/>
                </a:cubicBezTo>
                <a:lnTo>
                  <a:pt x="40424" y="251459"/>
                </a:lnTo>
                <a:cubicBezTo>
                  <a:pt x="23216" y="251459"/>
                  <a:pt x="9281" y="237546"/>
                  <a:pt x="9281" y="220365"/>
                </a:cubicBezTo>
                <a:lnTo>
                  <a:pt x="9281" y="31094"/>
                </a:lnTo>
                <a:cubicBezTo>
                  <a:pt x="9281" y="13913"/>
                  <a:pt x="23216" y="0"/>
                  <a:pt x="40424" y="0"/>
                </a:cubicBezTo>
                <a:close/>
              </a:path>
            </a:pathLst>
          </a:custGeom>
          <a:solidFill>
            <a:srgbClr val="0326A0">
              <a:alpha val="10000"/>
            </a:srgbClr>
          </a:solidFill>
          <a:ln>
            <a:noFill/>
          </a:ln>
        </p:spPr>
      </p:sp>
      <p:cxnSp>
        <p:nvCxnSpPr>
          <p:cNvPr id="37" name="直接连接符 36"/>
          <p:cNvCxnSpPr/>
          <p:nvPr/>
        </p:nvCxnSpPr>
        <p:spPr>
          <a:xfrm>
            <a:off x="5909151" y="1773212"/>
            <a:ext cx="373697" cy="0"/>
          </a:xfrm>
          <a:prstGeom prst="line">
            <a:avLst/>
          </a:prstGeom>
          <a:ln w="38100">
            <a:solidFill>
              <a:srgbClr val="0326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44" y="-27349"/>
            <a:ext cx="7057674" cy="672159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9650" y="1988820"/>
            <a:ext cx="7653020" cy="3811905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6"/>
          <a:stretch>
            <a:fillRect/>
          </a:stretch>
        </p:blipFill>
        <p:spPr>
          <a:xfrm>
            <a:off x="2855595" y="2348865"/>
            <a:ext cx="6350000" cy="3378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3160" y="1556385"/>
            <a:ext cx="7192645" cy="4206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12192000" cy="3573021"/>
            <a:chOff x="0" y="1247128"/>
            <a:chExt cx="12192000" cy="2143461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1247128"/>
              <a:ext cx="12191999" cy="2143461"/>
            </a:xfrm>
            <a:custGeom>
              <a:avLst/>
              <a:gdLst>
                <a:gd name="connsiteX0" fmla="*/ 0 w 12192000"/>
                <a:gd name="connsiteY0" fmla="*/ 0 h 4104640"/>
                <a:gd name="connsiteX1" fmla="*/ 12192000 w 12192000"/>
                <a:gd name="connsiteY1" fmla="*/ 0 h 4104640"/>
                <a:gd name="connsiteX2" fmla="*/ 12192000 w 12192000"/>
                <a:gd name="connsiteY2" fmla="*/ 2059049 h 4104640"/>
                <a:gd name="connsiteX3" fmla="*/ 12053358 w 12192000"/>
                <a:gd name="connsiteY3" fmla="*/ 2196525 h 4104640"/>
                <a:gd name="connsiteX4" fmla="*/ 6096000 w 12192000"/>
                <a:gd name="connsiteY4" fmla="*/ 4104640 h 4104640"/>
                <a:gd name="connsiteX5" fmla="*/ 138643 w 12192000"/>
                <a:gd name="connsiteY5" fmla="*/ 2196525 h 4104640"/>
                <a:gd name="connsiteX6" fmla="*/ 0 w 12192000"/>
                <a:gd name="connsiteY6" fmla="*/ 2059049 h 4104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4104640">
                  <a:moveTo>
                    <a:pt x="0" y="0"/>
                  </a:moveTo>
                  <a:lnTo>
                    <a:pt x="12192000" y="0"/>
                  </a:lnTo>
                  <a:lnTo>
                    <a:pt x="12192000" y="2059049"/>
                  </a:lnTo>
                  <a:lnTo>
                    <a:pt x="12053358" y="2196525"/>
                  </a:lnTo>
                  <a:cubicBezTo>
                    <a:pt x="10762282" y="3347745"/>
                    <a:pt x="8575872" y="4104640"/>
                    <a:pt x="6096000" y="4104640"/>
                  </a:cubicBezTo>
                  <a:cubicBezTo>
                    <a:pt x="3616128" y="4104640"/>
                    <a:pt x="1429718" y="3347745"/>
                    <a:pt x="138643" y="2196525"/>
                  </a:cubicBezTo>
                  <a:lnTo>
                    <a:pt x="0" y="2059049"/>
                  </a:lnTo>
                  <a:close/>
                </a:path>
              </a:pathLst>
            </a:custGeom>
          </p:spPr>
        </p:pic>
        <p:sp>
          <p:nvSpPr>
            <p:cNvPr id="26" name="任意多边形: 形状 25"/>
            <p:cNvSpPr/>
            <p:nvPr/>
          </p:nvSpPr>
          <p:spPr>
            <a:xfrm>
              <a:off x="0" y="1247128"/>
              <a:ext cx="12192000" cy="2143461"/>
            </a:xfrm>
            <a:custGeom>
              <a:avLst/>
              <a:gdLst>
                <a:gd name="connsiteX0" fmla="*/ 0 w 12192000"/>
                <a:gd name="connsiteY0" fmla="*/ 0 h 4104640"/>
                <a:gd name="connsiteX1" fmla="*/ 12192000 w 12192000"/>
                <a:gd name="connsiteY1" fmla="*/ 0 h 4104640"/>
                <a:gd name="connsiteX2" fmla="*/ 12192000 w 12192000"/>
                <a:gd name="connsiteY2" fmla="*/ 2059049 h 4104640"/>
                <a:gd name="connsiteX3" fmla="*/ 12053358 w 12192000"/>
                <a:gd name="connsiteY3" fmla="*/ 2196525 h 4104640"/>
                <a:gd name="connsiteX4" fmla="*/ 6096000 w 12192000"/>
                <a:gd name="connsiteY4" fmla="*/ 4104640 h 4104640"/>
                <a:gd name="connsiteX5" fmla="*/ 138643 w 12192000"/>
                <a:gd name="connsiteY5" fmla="*/ 2196525 h 4104640"/>
                <a:gd name="connsiteX6" fmla="*/ 0 w 12192000"/>
                <a:gd name="connsiteY6" fmla="*/ 2059049 h 4104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4104640">
                  <a:moveTo>
                    <a:pt x="0" y="0"/>
                  </a:moveTo>
                  <a:lnTo>
                    <a:pt x="12192000" y="0"/>
                  </a:lnTo>
                  <a:lnTo>
                    <a:pt x="12192000" y="2059049"/>
                  </a:lnTo>
                  <a:lnTo>
                    <a:pt x="12053358" y="2196525"/>
                  </a:lnTo>
                  <a:cubicBezTo>
                    <a:pt x="10762282" y="3347745"/>
                    <a:pt x="8575872" y="4104640"/>
                    <a:pt x="6096000" y="4104640"/>
                  </a:cubicBezTo>
                  <a:cubicBezTo>
                    <a:pt x="3616128" y="4104640"/>
                    <a:pt x="1429718" y="3347745"/>
                    <a:pt x="138643" y="2196525"/>
                  </a:cubicBezTo>
                  <a:lnTo>
                    <a:pt x="0" y="2059049"/>
                  </a:lnTo>
                  <a:close/>
                </a:path>
              </a:pathLst>
            </a:custGeom>
            <a:solidFill>
              <a:srgbClr val="0326A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 Light" panose="020B0502040204020203" charset="-122"/>
                <a:cs typeface="+mn-cs"/>
              </a:endParaRPr>
            </a:p>
          </p:txBody>
        </p:sp>
      </p:grpSp>
      <p:sp>
        <p:nvSpPr>
          <p:cNvPr id="27" name="任意多边形: 形状 26"/>
          <p:cNvSpPr/>
          <p:nvPr/>
        </p:nvSpPr>
        <p:spPr>
          <a:xfrm>
            <a:off x="0" y="1533191"/>
            <a:ext cx="12192000" cy="1869044"/>
          </a:xfrm>
          <a:custGeom>
            <a:avLst/>
            <a:gdLst>
              <a:gd name="connsiteX0" fmla="*/ 0 w 12192000"/>
              <a:gd name="connsiteY0" fmla="*/ 0 h 4104640"/>
              <a:gd name="connsiteX1" fmla="*/ 12192000 w 12192000"/>
              <a:gd name="connsiteY1" fmla="*/ 0 h 4104640"/>
              <a:gd name="connsiteX2" fmla="*/ 12192000 w 12192000"/>
              <a:gd name="connsiteY2" fmla="*/ 2059049 h 4104640"/>
              <a:gd name="connsiteX3" fmla="*/ 12053358 w 12192000"/>
              <a:gd name="connsiteY3" fmla="*/ 2196525 h 4104640"/>
              <a:gd name="connsiteX4" fmla="*/ 6096000 w 12192000"/>
              <a:gd name="connsiteY4" fmla="*/ 4104640 h 4104640"/>
              <a:gd name="connsiteX5" fmla="*/ 138643 w 12192000"/>
              <a:gd name="connsiteY5" fmla="*/ 2196525 h 4104640"/>
              <a:gd name="connsiteX6" fmla="*/ 0 w 12192000"/>
              <a:gd name="connsiteY6" fmla="*/ 2059049 h 4104640"/>
              <a:gd name="connsiteX0-1" fmla="*/ 0 w 12192000"/>
              <a:gd name="connsiteY0-2" fmla="*/ 0 h 4104640"/>
              <a:gd name="connsiteX1-3" fmla="*/ 12192000 w 12192000"/>
              <a:gd name="connsiteY1-4" fmla="*/ 0 h 4104640"/>
              <a:gd name="connsiteX2-5" fmla="*/ 12192000 w 12192000"/>
              <a:gd name="connsiteY2-6" fmla="*/ 2059049 h 4104640"/>
              <a:gd name="connsiteX3-7" fmla="*/ 12053358 w 12192000"/>
              <a:gd name="connsiteY3-8" fmla="*/ 2196525 h 4104640"/>
              <a:gd name="connsiteX4-9" fmla="*/ 6096000 w 12192000"/>
              <a:gd name="connsiteY4-10" fmla="*/ 4104640 h 4104640"/>
              <a:gd name="connsiteX5-11" fmla="*/ 138643 w 12192000"/>
              <a:gd name="connsiteY5-12" fmla="*/ 2196525 h 4104640"/>
              <a:gd name="connsiteX6-13" fmla="*/ 0 w 12192000"/>
              <a:gd name="connsiteY6-14" fmla="*/ 2059049 h 4104640"/>
              <a:gd name="connsiteX7" fmla="*/ 91440 w 12192000"/>
              <a:gd name="connsiteY7" fmla="*/ 87904 h 4104640"/>
              <a:gd name="connsiteX0-15" fmla="*/ 0 w 12192000"/>
              <a:gd name="connsiteY0-16" fmla="*/ 0 h 4104640"/>
              <a:gd name="connsiteX1-17" fmla="*/ 12192000 w 12192000"/>
              <a:gd name="connsiteY1-18" fmla="*/ 0 h 4104640"/>
              <a:gd name="connsiteX2-19" fmla="*/ 12192000 w 12192000"/>
              <a:gd name="connsiteY2-20" fmla="*/ 2059049 h 4104640"/>
              <a:gd name="connsiteX3-21" fmla="*/ 12053358 w 12192000"/>
              <a:gd name="connsiteY3-22" fmla="*/ 2196525 h 4104640"/>
              <a:gd name="connsiteX4-23" fmla="*/ 6096000 w 12192000"/>
              <a:gd name="connsiteY4-24" fmla="*/ 4104640 h 4104640"/>
              <a:gd name="connsiteX5-25" fmla="*/ 138643 w 12192000"/>
              <a:gd name="connsiteY5-26" fmla="*/ 2196525 h 4104640"/>
              <a:gd name="connsiteX6-27" fmla="*/ 0 w 12192000"/>
              <a:gd name="connsiteY6-28" fmla="*/ 2059049 h 4104640"/>
              <a:gd name="connsiteX0-29" fmla="*/ 0 w 12192000"/>
              <a:gd name="connsiteY0-30" fmla="*/ 0 h 4104640"/>
              <a:gd name="connsiteX1-31" fmla="*/ 12192000 w 12192000"/>
              <a:gd name="connsiteY1-32" fmla="*/ 2059049 h 4104640"/>
              <a:gd name="connsiteX2-33" fmla="*/ 12053358 w 12192000"/>
              <a:gd name="connsiteY2-34" fmla="*/ 2196525 h 4104640"/>
              <a:gd name="connsiteX3-35" fmla="*/ 6096000 w 12192000"/>
              <a:gd name="connsiteY3-36" fmla="*/ 4104640 h 4104640"/>
              <a:gd name="connsiteX4-37" fmla="*/ 138643 w 12192000"/>
              <a:gd name="connsiteY4-38" fmla="*/ 2196525 h 4104640"/>
              <a:gd name="connsiteX5-39" fmla="*/ 0 w 12192000"/>
              <a:gd name="connsiteY5-40" fmla="*/ 2059049 h 4104640"/>
              <a:gd name="connsiteX0-41" fmla="*/ 12192000 w 12192000"/>
              <a:gd name="connsiteY0-42" fmla="*/ 0 h 2045591"/>
              <a:gd name="connsiteX1-43" fmla="*/ 12053358 w 12192000"/>
              <a:gd name="connsiteY1-44" fmla="*/ 137476 h 2045591"/>
              <a:gd name="connsiteX2-45" fmla="*/ 6096000 w 12192000"/>
              <a:gd name="connsiteY2-46" fmla="*/ 2045591 h 2045591"/>
              <a:gd name="connsiteX3-47" fmla="*/ 138643 w 12192000"/>
              <a:gd name="connsiteY3-48" fmla="*/ 137476 h 2045591"/>
              <a:gd name="connsiteX4-49" fmla="*/ 0 w 12192000"/>
              <a:gd name="connsiteY4-50" fmla="*/ 0 h 2045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2045591">
                <a:moveTo>
                  <a:pt x="12192000" y="0"/>
                </a:moveTo>
                <a:lnTo>
                  <a:pt x="12053358" y="137476"/>
                </a:lnTo>
                <a:cubicBezTo>
                  <a:pt x="10762282" y="1288696"/>
                  <a:pt x="8575872" y="2045591"/>
                  <a:pt x="6096000" y="2045591"/>
                </a:cubicBezTo>
                <a:cubicBezTo>
                  <a:pt x="3616128" y="2045591"/>
                  <a:pt x="1429718" y="1288696"/>
                  <a:pt x="138643" y="13747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911424" y="3814271"/>
            <a:ext cx="10715088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0326A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展示结束  感谢聆听</a:t>
            </a:r>
            <a:r>
              <a:rPr kumimoji="0" lang="zh-CN" altLang="en-US" sz="8000" b="1" i="1" u="none" strike="noStrike" kern="1200" cap="none" spc="0" normalizeH="0" baseline="0" noProof="0" dirty="0">
                <a:ln>
                  <a:noFill/>
                </a:ln>
                <a:solidFill>
                  <a:srgbClr val="0326A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！</a:t>
            </a:r>
            <a:endParaRPr kumimoji="0" lang="zh-CN" altLang="en-US" sz="8000" b="1" i="1" u="none" strike="noStrike" kern="1200" cap="none" spc="0" normalizeH="0" baseline="0" noProof="0" dirty="0">
              <a:ln>
                <a:noFill/>
              </a:ln>
              <a:solidFill>
                <a:srgbClr val="0326A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199456" y="5229200"/>
            <a:ext cx="9793088" cy="0"/>
          </a:xfrm>
          <a:prstGeom prst="line">
            <a:avLst/>
          </a:prstGeom>
          <a:ln>
            <a:solidFill>
              <a:srgbClr val="0326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4679189" y="178629"/>
            <a:ext cx="2833620" cy="2864060"/>
            <a:chOff x="4679189" y="178629"/>
            <a:chExt cx="2833620" cy="2864060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83"/>
            <a:stretch>
              <a:fillRect/>
            </a:stretch>
          </p:blipFill>
          <p:spPr>
            <a:xfrm>
              <a:off x="5071301" y="2182201"/>
              <a:ext cx="2049398" cy="86048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9189" y="178629"/>
              <a:ext cx="2833620" cy="2254421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6328132" y="6053343"/>
            <a:ext cx="5349513" cy="354332"/>
            <a:chOff x="3101622" y="2952433"/>
            <a:chExt cx="5349513" cy="354332"/>
          </a:xfrm>
        </p:grpSpPr>
        <p:grpSp>
          <p:nvGrpSpPr>
            <p:cNvPr id="3" name="组合 2"/>
            <p:cNvGrpSpPr/>
            <p:nvPr/>
          </p:nvGrpSpPr>
          <p:grpSpPr>
            <a:xfrm>
              <a:off x="3101622" y="2956243"/>
              <a:ext cx="3044825" cy="350520"/>
              <a:chOff x="3101622" y="2849280"/>
              <a:chExt cx="3044825" cy="350520"/>
            </a:xfrm>
          </p:grpSpPr>
          <p:sp>
            <p:nvSpPr>
              <p:cNvPr id="5" name="矩形: 圆角 55"/>
              <p:cNvSpPr/>
              <p:nvPr>
                <p:custDataLst>
                  <p:tags r:id="rId6"/>
                </p:custDataLst>
              </p:nvPr>
            </p:nvSpPr>
            <p:spPr>
              <a:xfrm>
                <a:off x="3101622" y="2859440"/>
                <a:ext cx="3044825" cy="340360"/>
              </a:xfrm>
              <a:prstGeom prst="roundRect">
                <a:avLst>
                  <a:gd name="adj" fmla="val 50000"/>
                </a:avLst>
              </a:prstGeom>
              <a:solidFill>
                <a:srgbClr val="0326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 panose="020B0502040204020203"/>
                  <a:ea typeface="微软雅黑 Light" panose="020B0502040204020203" charset="-122"/>
                  <a:cs typeface="+mn-cs"/>
                </a:endParaRPr>
              </a:p>
            </p:txBody>
          </p:sp>
          <p:sp>
            <p:nvSpPr>
              <p:cNvPr id="7" name="副标题 16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3301012" y="2849280"/>
                <a:ext cx="2521585" cy="33210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>
                <a:sp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lang="zh-CN" altLang="en-US" sz="1800" b="0" kern="1200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  <a:ea typeface="+mn-ea"/>
                    <a:cs typeface="+mn-ea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b="1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 Light" panose="020B0502040204020203" charset="-122"/>
                    <a:ea typeface="微软雅黑 Light" panose="020B0502040204020203" charset="-122"/>
                    <a:sym typeface="+mn-ea"/>
                  </a:rPr>
                  <a:t>小组成员：潘樾、王晓宇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charset="-122"/>
                  <a:ea typeface="微软雅黑 Light" panose="020B0502040204020203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6685765" y="2952433"/>
              <a:ext cx="1765370" cy="354332"/>
              <a:chOff x="4360475" y="2845470"/>
              <a:chExt cx="1765370" cy="354332"/>
            </a:xfrm>
          </p:grpSpPr>
          <p:sp>
            <p:nvSpPr>
              <p:cNvPr id="11" name="矩形: 圆角 53"/>
              <p:cNvSpPr/>
              <p:nvPr>
                <p:custDataLst>
                  <p:tags r:id="rId8"/>
                </p:custDataLst>
              </p:nvPr>
            </p:nvSpPr>
            <p:spPr>
              <a:xfrm>
                <a:off x="4360475" y="2859397"/>
                <a:ext cx="1765370" cy="340405"/>
              </a:xfrm>
              <a:prstGeom prst="roundRect">
                <a:avLst>
                  <a:gd name="adj" fmla="val 50000"/>
                </a:avLst>
              </a:prstGeom>
              <a:solidFill>
                <a:srgbClr val="0326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 panose="020B0502040204020203"/>
                  <a:ea typeface="微软雅黑 Light" panose="020B0502040204020203" charset="-122"/>
                  <a:cs typeface="+mn-cs"/>
                </a:endParaRPr>
              </a:p>
            </p:txBody>
          </p:sp>
          <p:sp>
            <p:nvSpPr>
              <p:cNvPr id="12" name="副标题 16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4693251" y="2845470"/>
                <a:ext cx="1141730" cy="33210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>
                <a:sp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lang="zh-CN" altLang="en-US" sz="1800" b="0" kern="1200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  <a:ea typeface="+mn-ea"/>
                    <a:cs typeface="+mn-ea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 Light" panose="020B0502040204020203" charset="-122"/>
                    <a:ea typeface="微软雅黑 Light" panose="020B0502040204020203" charset="-122"/>
                  </a:rPr>
                  <a:t>2023-12-21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charset="-122"/>
                  <a:ea typeface="微软雅黑 Light" panose="020B0502040204020203" charset="-122"/>
                </a:endParaRPr>
              </a:p>
            </p:txBody>
          </p:sp>
        </p:grpSp>
      </p:grp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4026483"/>
          </a:xfrm>
        </p:spPr>
      </p:pic>
      <p:sp>
        <p:nvSpPr>
          <p:cNvPr id="12" name="矩形 11"/>
          <p:cNvSpPr/>
          <p:nvPr/>
        </p:nvSpPr>
        <p:spPr>
          <a:xfrm>
            <a:off x="0" y="0"/>
            <a:ext cx="12192000" cy="4026489"/>
          </a:xfrm>
          <a:prstGeom prst="rect">
            <a:avLst/>
          </a:prstGeom>
          <a:gradFill>
            <a:gsLst>
              <a:gs pos="100000">
                <a:srgbClr val="0326A0"/>
              </a:gs>
              <a:gs pos="0">
                <a:srgbClr val="0326A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 Light" panose="020B0502040204020203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4056185"/>
            <a:ext cx="4298873" cy="0"/>
          </a:xfrm>
          <a:prstGeom prst="line">
            <a:avLst/>
          </a:prstGeom>
          <a:ln w="101600">
            <a:solidFill>
              <a:srgbClr val="0326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/>
          <p:cNvSpPr/>
          <p:nvPr/>
        </p:nvSpPr>
        <p:spPr>
          <a:xfrm>
            <a:off x="4224759" y="3429000"/>
            <a:ext cx="3742482" cy="982721"/>
          </a:xfrm>
          <a:prstGeom prst="roundRect">
            <a:avLst>
              <a:gd name="adj" fmla="val 50000"/>
            </a:avLst>
          </a:prstGeom>
          <a:solidFill>
            <a:srgbClr val="0326A0"/>
          </a:solidFill>
          <a:ln>
            <a:solidFill>
              <a:srgbClr val="032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74046" y="3458695"/>
            <a:ext cx="3239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PART 01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7893127" y="4056186"/>
            <a:ext cx="4298873" cy="0"/>
          </a:xfrm>
          <a:prstGeom prst="line">
            <a:avLst/>
          </a:prstGeom>
          <a:ln w="101600">
            <a:solidFill>
              <a:srgbClr val="0326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418831" y="4772125"/>
            <a:ext cx="734992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游戏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介绍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52695" y="5603122"/>
            <a:ext cx="208661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 Light" panose="020B0502040204020203"/>
                <a:ea typeface="微软雅黑 Light" panose="020B0502040204020203" charset="-122"/>
                <a:cs typeface="Segoe UI Light" panose="020B0502040204020203" pitchFamily="34" charset="0"/>
              </a:rPr>
              <a:t>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 Light" panose="020B0502040204020203"/>
                <a:ea typeface="微软雅黑 Light" panose="020B0502040204020203" charset="-122"/>
                <a:cs typeface="Segoe UI Light" panose="020B0502040204020203" pitchFamily="34" charset="0"/>
              </a:rPr>
              <a:t>ame’s introduction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Segoe UI Light" panose="020B0502040204020203"/>
              <a:ea typeface="微软雅黑 Light" panose="020B0502040204020203" charset="-122"/>
              <a:cs typeface="Segoe UI Light" panose="020B0502040204020203" pitchFamily="34" charset="0"/>
            </a:endParaRPr>
          </a:p>
        </p:txBody>
      </p:sp>
      <p:sp>
        <p:nvSpPr>
          <p:cNvPr id="11" name="等腰三角形 10"/>
          <p:cNvSpPr/>
          <p:nvPr/>
        </p:nvSpPr>
        <p:spPr>
          <a:xfrm>
            <a:off x="5922380" y="6572723"/>
            <a:ext cx="347240" cy="299345"/>
          </a:xfrm>
          <a:prstGeom prst="triangle">
            <a:avLst/>
          </a:prstGeom>
          <a:solidFill>
            <a:srgbClr val="032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 Light" panose="020B0502040204020203" charset="-122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358560"/>
            <a:ext cx="2242145" cy="64879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9" t="12780" r="48793" b="24990"/>
          <a:stretch>
            <a:fillRect/>
          </a:stretch>
        </p:blipFill>
        <p:spPr>
          <a:xfrm>
            <a:off x="2122360" y="1365911"/>
            <a:ext cx="2333466" cy="6757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83" t="12780" r="7479" b="24990"/>
          <a:stretch>
            <a:fillRect/>
          </a:stretch>
        </p:blipFill>
        <p:spPr>
          <a:xfrm>
            <a:off x="3585474" y="2392828"/>
            <a:ext cx="2333465" cy="67576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942" y="476578"/>
            <a:ext cx="7057674" cy="67215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40704" y="246620"/>
            <a:ext cx="3456384" cy="734108"/>
            <a:chOff x="-240704" y="246620"/>
            <a:chExt cx="3456384" cy="734108"/>
          </a:xfrm>
        </p:grpSpPr>
        <p:sp>
          <p:nvSpPr>
            <p:cNvPr id="2" name="矩形: 圆角 1"/>
            <p:cNvSpPr/>
            <p:nvPr/>
          </p:nvSpPr>
          <p:spPr>
            <a:xfrm>
              <a:off x="-240704" y="246620"/>
              <a:ext cx="3456384" cy="734108"/>
            </a:xfrm>
            <a:prstGeom prst="roundRect">
              <a:avLst/>
            </a:prstGeom>
            <a:solidFill>
              <a:srgbClr val="032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3" name="文本占位符 3"/>
            <p:cNvSpPr txBox="1"/>
            <p:nvPr/>
          </p:nvSpPr>
          <p:spPr>
            <a:xfrm>
              <a:off x="263352" y="310719"/>
              <a:ext cx="2765853" cy="605909"/>
            </a:xfrm>
            <a:prstGeom prst="roundRect">
              <a:avLst>
                <a:gd name="adj" fmla="val 50000"/>
              </a:avLst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游戏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介绍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274638"/>
            <a:ext cx="1891018" cy="54718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ysClr val="window" lastClr="FFFFFF">
                <a:lumMod val="50000"/>
                <a:tint val="45000"/>
                <a:satMod val="400000"/>
              </a:sys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4" t="16921" r="26123" b="26372"/>
          <a:stretch>
            <a:fillRect/>
          </a:stretch>
        </p:blipFill>
        <p:spPr>
          <a:xfrm>
            <a:off x="335360" y="6366060"/>
            <a:ext cx="1728191" cy="432048"/>
          </a:xfrm>
          <a:prstGeom prst="rect">
            <a:avLst/>
          </a:prstGeom>
        </p:spPr>
      </p:pic>
      <p:sp>
        <p:nvSpPr>
          <p:cNvPr id="31" name="矩形: 圆角 30"/>
          <p:cNvSpPr/>
          <p:nvPr/>
        </p:nvSpPr>
        <p:spPr>
          <a:xfrm>
            <a:off x="839470" y="1010285"/>
            <a:ext cx="10492740" cy="5059045"/>
          </a:xfrm>
          <a:prstGeom prst="roundRect">
            <a:avLst>
              <a:gd name="adj" fmla="val 277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032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705030" y="1196909"/>
            <a:ext cx="276204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原游戏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展示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4" name="quotation-mark_32371"/>
          <p:cNvSpPr>
            <a:spLocks noChangeAspect="1"/>
          </p:cNvSpPr>
          <p:nvPr/>
        </p:nvSpPr>
        <p:spPr bwMode="auto">
          <a:xfrm>
            <a:off x="191972" y="764558"/>
            <a:ext cx="1248905" cy="1159135"/>
          </a:xfrm>
          <a:custGeom>
            <a:avLst/>
            <a:gdLst>
              <a:gd name="T0" fmla="*/ 2004 w 4654"/>
              <a:gd name="T1" fmla="*/ 191 h 4326"/>
              <a:gd name="T2" fmla="*/ 2004 w 4654"/>
              <a:gd name="T3" fmla="*/ 968 h 4326"/>
              <a:gd name="T4" fmla="*/ 1813 w 4654"/>
              <a:gd name="T5" fmla="*/ 1158 h 4326"/>
              <a:gd name="T6" fmla="*/ 1205 w 4654"/>
              <a:gd name="T7" fmla="*/ 2305 h 4326"/>
              <a:gd name="T8" fmla="*/ 1813 w 4654"/>
              <a:gd name="T9" fmla="*/ 2305 h 4326"/>
              <a:gd name="T10" fmla="*/ 2004 w 4654"/>
              <a:gd name="T11" fmla="*/ 2495 h 4326"/>
              <a:gd name="T12" fmla="*/ 2004 w 4654"/>
              <a:gd name="T13" fmla="*/ 4135 h 4326"/>
              <a:gd name="T14" fmla="*/ 1813 w 4654"/>
              <a:gd name="T15" fmla="*/ 4326 h 4326"/>
              <a:gd name="T16" fmla="*/ 191 w 4654"/>
              <a:gd name="T17" fmla="*/ 4326 h 4326"/>
              <a:gd name="T18" fmla="*/ 0 w 4654"/>
              <a:gd name="T19" fmla="*/ 4135 h 4326"/>
              <a:gd name="T20" fmla="*/ 0 w 4654"/>
              <a:gd name="T21" fmla="*/ 2495 h 4326"/>
              <a:gd name="T22" fmla="*/ 109 w 4654"/>
              <a:gd name="T23" fmla="*/ 1501 h 4326"/>
              <a:gd name="T24" fmla="*/ 448 w 4654"/>
              <a:gd name="T25" fmla="*/ 713 h 4326"/>
              <a:gd name="T26" fmla="*/ 1023 w 4654"/>
              <a:gd name="T27" fmla="*/ 187 h 4326"/>
              <a:gd name="T28" fmla="*/ 1813 w 4654"/>
              <a:gd name="T29" fmla="*/ 0 h 4326"/>
              <a:gd name="T30" fmla="*/ 2004 w 4654"/>
              <a:gd name="T31" fmla="*/ 191 h 4326"/>
              <a:gd name="T32" fmla="*/ 4464 w 4654"/>
              <a:gd name="T33" fmla="*/ 1158 h 4326"/>
              <a:gd name="T34" fmla="*/ 4654 w 4654"/>
              <a:gd name="T35" fmla="*/ 968 h 4326"/>
              <a:gd name="T36" fmla="*/ 4654 w 4654"/>
              <a:gd name="T37" fmla="*/ 191 h 4326"/>
              <a:gd name="T38" fmla="*/ 4464 w 4654"/>
              <a:gd name="T39" fmla="*/ 0 h 4326"/>
              <a:gd name="T40" fmla="*/ 3674 w 4654"/>
              <a:gd name="T41" fmla="*/ 187 h 4326"/>
              <a:gd name="T42" fmla="*/ 3098 w 4654"/>
              <a:gd name="T43" fmla="*/ 713 h 4326"/>
              <a:gd name="T44" fmla="*/ 2759 w 4654"/>
              <a:gd name="T45" fmla="*/ 1501 h 4326"/>
              <a:gd name="T46" fmla="*/ 2650 w 4654"/>
              <a:gd name="T47" fmla="*/ 2495 h 4326"/>
              <a:gd name="T48" fmla="*/ 2650 w 4654"/>
              <a:gd name="T49" fmla="*/ 4135 h 4326"/>
              <a:gd name="T50" fmla="*/ 2841 w 4654"/>
              <a:gd name="T51" fmla="*/ 4326 h 4326"/>
              <a:gd name="T52" fmla="*/ 4464 w 4654"/>
              <a:gd name="T53" fmla="*/ 4326 h 4326"/>
              <a:gd name="T54" fmla="*/ 4654 w 4654"/>
              <a:gd name="T55" fmla="*/ 4135 h 4326"/>
              <a:gd name="T56" fmla="*/ 4654 w 4654"/>
              <a:gd name="T57" fmla="*/ 2495 h 4326"/>
              <a:gd name="T58" fmla="*/ 4464 w 4654"/>
              <a:gd name="T59" fmla="*/ 2305 h 4326"/>
              <a:gd name="T60" fmla="*/ 3864 w 4654"/>
              <a:gd name="T61" fmla="*/ 2305 h 4326"/>
              <a:gd name="T62" fmla="*/ 4464 w 4654"/>
              <a:gd name="T63" fmla="*/ 1158 h 4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54" h="4326">
                <a:moveTo>
                  <a:pt x="2004" y="191"/>
                </a:moveTo>
                <a:lnTo>
                  <a:pt x="2004" y="968"/>
                </a:lnTo>
                <a:cubicBezTo>
                  <a:pt x="2004" y="1073"/>
                  <a:pt x="1919" y="1158"/>
                  <a:pt x="1813" y="1158"/>
                </a:cubicBezTo>
                <a:cubicBezTo>
                  <a:pt x="1437" y="1158"/>
                  <a:pt x="1233" y="1544"/>
                  <a:pt x="1205" y="2305"/>
                </a:cubicBezTo>
                <a:lnTo>
                  <a:pt x="1813" y="2305"/>
                </a:lnTo>
                <a:cubicBezTo>
                  <a:pt x="1919" y="2305"/>
                  <a:pt x="2004" y="2390"/>
                  <a:pt x="2004" y="2495"/>
                </a:cubicBezTo>
                <a:lnTo>
                  <a:pt x="2004" y="4135"/>
                </a:lnTo>
                <a:cubicBezTo>
                  <a:pt x="2004" y="4241"/>
                  <a:pt x="1919" y="4326"/>
                  <a:pt x="1813" y="4326"/>
                </a:cubicBezTo>
                <a:lnTo>
                  <a:pt x="191" y="4326"/>
                </a:lnTo>
                <a:cubicBezTo>
                  <a:pt x="85" y="4326"/>
                  <a:pt x="0" y="4241"/>
                  <a:pt x="0" y="4135"/>
                </a:cubicBezTo>
                <a:lnTo>
                  <a:pt x="0" y="2495"/>
                </a:lnTo>
                <a:cubicBezTo>
                  <a:pt x="0" y="2131"/>
                  <a:pt x="37" y="1796"/>
                  <a:pt x="109" y="1501"/>
                </a:cubicBezTo>
                <a:cubicBezTo>
                  <a:pt x="183" y="1198"/>
                  <a:pt x="297" y="933"/>
                  <a:pt x="448" y="713"/>
                </a:cubicBezTo>
                <a:cubicBezTo>
                  <a:pt x="602" y="488"/>
                  <a:pt x="796" y="311"/>
                  <a:pt x="1023" y="187"/>
                </a:cubicBezTo>
                <a:cubicBezTo>
                  <a:pt x="1252" y="63"/>
                  <a:pt x="1518" y="0"/>
                  <a:pt x="1813" y="0"/>
                </a:cubicBezTo>
                <a:cubicBezTo>
                  <a:pt x="1919" y="0"/>
                  <a:pt x="2004" y="86"/>
                  <a:pt x="2004" y="191"/>
                </a:cubicBezTo>
                <a:close/>
                <a:moveTo>
                  <a:pt x="4464" y="1158"/>
                </a:moveTo>
                <a:cubicBezTo>
                  <a:pt x="4569" y="1158"/>
                  <a:pt x="4654" y="1073"/>
                  <a:pt x="4654" y="968"/>
                </a:cubicBezTo>
                <a:lnTo>
                  <a:pt x="4654" y="191"/>
                </a:lnTo>
                <a:cubicBezTo>
                  <a:pt x="4654" y="86"/>
                  <a:pt x="4569" y="0"/>
                  <a:pt x="4464" y="0"/>
                </a:cubicBezTo>
                <a:cubicBezTo>
                  <a:pt x="4168" y="0"/>
                  <a:pt x="3902" y="63"/>
                  <a:pt x="3674" y="187"/>
                </a:cubicBezTo>
                <a:cubicBezTo>
                  <a:pt x="3447" y="311"/>
                  <a:pt x="3253" y="488"/>
                  <a:pt x="3098" y="713"/>
                </a:cubicBezTo>
                <a:cubicBezTo>
                  <a:pt x="2948" y="933"/>
                  <a:pt x="2834" y="1198"/>
                  <a:pt x="2759" y="1501"/>
                </a:cubicBezTo>
                <a:cubicBezTo>
                  <a:pt x="2687" y="1796"/>
                  <a:pt x="2650" y="2131"/>
                  <a:pt x="2650" y="2495"/>
                </a:cubicBezTo>
                <a:lnTo>
                  <a:pt x="2650" y="4135"/>
                </a:lnTo>
                <a:cubicBezTo>
                  <a:pt x="2650" y="4241"/>
                  <a:pt x="2736" y="4326"/>
                  <a:pt x="2841" y="4326"/>
                </a:cubicBezTo>
                <a:lnTo>
                  <a:pt x="4464" y="4326"/>
                </a:lnTo>
                <a:cubicBezTo>
                  <a:pt x="4569" y="4326"/>
                  <a:pt x="4654" y="4241"/>
                  <a:pt x="4654" y="4135"/>
                </a:cubicBezTo>
                <a:lnTo>
                  <a:pt x="4654" y="2495"/>
                </a:lnTo>
                <a:cubicBezTo>
                  <a:pt x="4654" y="2390"/>
                  <a:pt x="4569" y="2305"/>
                  <a:pt x="4464" y="2305"/>
                </a:cubicBezTo>
                <a:lnTo>
                  <a:pt x="3864" y="2305"/>
                </a:lnTo>
                <a:cubicBezTo>
                  <a:pt x="3892" y="1544"/>
                  <a:pt x="4093" y="1158"/>
                  <a:pt x="4464" y="1158"/>
                </a:cubicBezTo>
                <a:close/>
              </a:path>
            </a:pathLst>
          </a:custGeom>
          <a:solidFill>
            <a:srgbClr val="0326A0">
              <a:alpha val="10000"/>
            </a:srgbClr>
          </a:solidFill>
          <a:ln>
            <a:noFill/>
          </a:ln>
        </p:spPr>
      </p:sp>
      <p:sp>
        <p:nvSpPr>
          <p:cNvPr id="35" name="right-quote-sign_56826"/>
          <p:cNvSpPr>
            <a:spLocks noChangeAspect="1"/>
          </p:cNvSpPr>
          <p:nvPr/>
        </p:nvSpPr>
        <p:spPr bwMode="auto">
          <a:xfrm>
            <a:off x="10704396" y="5293291"/>
            <a:ext cx="1345501" cy="1185832"/>
          </a:xfrm>
          <a:custGeom>
            <a:avLst/>
            <a:gdLst>
              <a:gd name="connsiteX0" fmla="*/ 387182 w 607899"/>
              <a:gd name="connsiteY0" fmla="*/ 0 h 535760"/>
              <a:gd name="connsiteX1" fmla="*/ 576756 w 607899"/>
              <a:gd name="connsiteY1" fmla="*/ 0 h 535760"/>
              <a:gd name="connsiteX2" fmla="*/ 607899 w 607899"/>
              <a:gd name="connsiteY2" fmla="*/ 31095 h 535760"/>
              <a:gd name="connsiteX3" fmla="*/ 607899 w 607899"/>
              <a:gd name="connsiteY3" fmla="*/ 179895 h 535760"/>
              <a:gd name="connsiteX4" fmla="*/ 588633 w 607899"/>
              <a:gd name="connsiteY4" fmla="*/ 352227 h 535760"/>
              <a:gd name="connsiteX5" fmla="*/ 517368 w 607899"/>
              <a:gd name="connsiteY5" fmla="*/ 465449 h 535760"/>
              <a:gd name="connsiteX6" fmla="*/ 412808 w 607899"/>
              <a:gd name="connsiteY6" fmla="*/ 533196 h 535760"/>
              <a:gd name="connsiteX7" fmla="*/ 372219 w 607899"/>
              <a:gd name="connsiteY7" fmla="*/ 517975 h 535760"/>
              <a:gd name="connsiteX8" fmla="*/ 349773 w 607899"/>
              <a:gd name="connsiteY8" fmla="*/ 470679 h 535760"/>
              <a:gd name="connsiteX9" fmla="*/ 365251 w 607899"/>
              <a:gd name="connsiteY9" fmla="*/ 428891 h 535760"/>
              <a:gd name="connsiteX10" fmla="*/ 443390 w 607899"/>
              <a:gd name="connsiteY10" fmla="*/ 370529 h 535760"/>
              <a:gd name="connsiteX11" fmla="*/ 477901 w 607899"/>
              <a:gd name="connsiteY11" fmla="*/ 251471 h 535760"/>
              <a:gd name="connsiteX12" fmla="*/ 387182 w 607899"/>
              <a:gd name="connsiteY12" fmla="*/ 251471 h 535760"/>
              <a:gd name="connsiteX13" fmla="*/ 356039 w 607899"/>
              <a:gd name="connsiteY13" fmla="*/ 220375 h 535760"/>
              <a:gd name="connsiteX14" fmla="*/ 356039 w 607899"/>
              <a:gd name="connsiteY14" fmla="*/ 31095 h 535760"/>
              <a:gd name="connsiteX15" fmla="*/ 387182 w 607899"/>
              <a:gd name="connsiteY15" fmla="*/ 0 h 535760"/>
              <a:gd name="connsiteX16" fmla="*/ 40424 w 607899"/>
              <a:gd name="connsiteY16" fmla="*/ 0 h 535760"/>
              <a:gd name="connsiteX17" fmla="*/ 229998 w 607899"/>
              <a:gd name="connsiteY17" fmla="*/ 0 h 535760"/>
              <a:gd name="connsiteX18" fmla="*/ 261141 w 607899"/>
              <a:gd name="connsiteY18" fmla="*/ 31094 h 535760"/>
              <a:gd name="connsiteX19" fmla="*/ 261141 w 607899"/>
              <a:gd name="connsiteY19" fmla="*/ 179887 h 535760"/>
              <a:gd name="connsiteX20" fmla="*/ 241875 w 607899"/>
              <a:gd name="connsiteY20" fmla="*/ 352631 h 535760"/>
              <a:gd name="connsiteX21" fmla="*/ 170189 w 607899"/>
              <a:gd name="connsiteY21" fmla="*/ 465428 h 535760"/>
              <a:gd name="connsiteX22" fmla="*/ 66144 w 607899"/>
              <a:gd name="connsiteY22" fmla="*/ 533032 h 535760"/>
              <a:gd name="connsiteX23" fmla="*/ 25414 w 607899"/>
              <a:gd name="connsiteY23" fmla="*/ 517859 h 535760"/>
              <a:gd name="connsiteX24" fmla="*/ 3015 w 607899"/>
              <a:gd name="connsiteY24" fmla="*/ 470657 h 535760"/>
              <a:gd name="connsiteX25" fmla="*/ 18493 w 607899"/>
              <a:gd name="connsiteY25" fmla="*/ 428872 h 535760"/>
              <a:gd name="connsiteX26" fmla="*/ 96632 w 607899"/>
              <a:gd name="connsiteY26" fmla="*/ 370513 h 535760"/>
              <a:gd name="connsiteX27" fmla="*/ 131143 w 607899"/>
              <a:gd name="connsiteY27" fmla="*/ 251459 h 535760"/>
              <a:gd name="connsiteX28" fmla="*/ 40424 w 607899"/>
              <a:gd name="connsiteY28" fmla="*/ 251459 h 535760"/>
              <a:gd name="connsiteX29" fmla="*/ 9281 w 607899"/>
              <a:gd name="connsiteY29" fmla="*/ 220365 h 535760"/>
              <a:gd name="connsiteX30" fmla="*/ 9281 w 607899"/>
              <a:gd name="connsiteY30" fmla="*/ 31094 h 535760"/>
              <a:gd name="connsiteX31" fmla="*/ 40424 w 607899"/>
              <a:gd name="connsiteY31" fmla="*/ 0 h 53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899" h="535760">
                <a:moveTo>
                  <a:pt x="387182" y="0"/>
                </a:moveTo>
                <a:lnTo>
                  <a:pt x="576756" y="0"/>
                </a:lnTo>
                <a:cubicBezTo>
                  <a:pt x="593964" y="0"/>
                  <a:pt x="607899" y="13914"/>
                  <a:pt x="607899" y="31095"/>
                </a:cubicBezTo>
                <a:lnTo>
                  <a:pt x="607899" y="179895"/>
                </a:lnTo>
                <a:cubicBezTo>
                  <a:pt x="607899" y="252731"/>
                  <a:pt x="601493" y="310113"/>
                  <a:pt x="588633" y="352227"/>
                </a:cubicBezTo>
                <a:cubicBezTo>
                  <a:pt x="575820" y="394294"/>
                  <a:pt x="552065" y="432020"/>
                  <a:pt x="517368" y="465449"/>
                </a:cubicBezTo>
                <a:cubicBezTo>
                  <a:pt x="488937" y="492856"/>
                  <a:pt x="454099" y="515361"/>
                  <a:pt x="412808" y="533196"/>
                </a:cubicBezTo>
                <a:cubicBezTo>
                  <a:pt x="397377" y="539826"/>
                  <a:pt x="379467" y="533196"/>
                  <a:pt x="372219" y="517975"/>
                </a:cubicBezTo>
                <a:lnTo>
                  <a:pt x="349773" y="470679"/>
                </a:lnTo>
                <a:cubicBezTo>
                  <a:pt x="342291" y="454851"/>
                  <a:pt x="349212" y="435941"/>
                  <a:pt x="365251" y="428891"/>
                </a:cubicBezTo>
                <a:cubicBezTo>
                  <a:pt x="400089" y="413530"/>
                  <a:pt x="426182" y="394061"/>
                  <a:pt x="443390" y="370529"/>
                </a:cubicBezTo>
                <a:cubicBezTo>
                  <a:pt x="465181" y="340695"/>
                  <a:pt x="476732" y="301055"/>
                  <a:pt x="477901" y="251471"/>
                </a:cubicBezTo>
                <a:lnTo>
                  <a:pt x="387182" y="251471"/>
                </a:lnTo>
                <a:cubicBezTo>
                  <a:pt x="369974" y="251471"/>
                  <a:pt x="356039" y="237557"/>
                  <a:pt x="356039" y="220375"/>
                </a:cubicBezTo>
                <a:lnTo>
                  <a:pt x="356039" y="31095"/>
                </a:lnTo>
                <a:cubicBezTo>
                  <a:pt x="356039" y="13914"/>
                  <a:pt x="369974" y="0"/>
                  <a:pt x="387182" y="0"/>
                </a:cubicBezTo>
                <a:close/>
                <a:moveTo>
                  <a:pt x="40424" y="0"/>
                </a:moveTo>
                <a:lnTo>
                  <a:pt x="229998" y="0"/>
                </a:lnTo>
                <a:cubicBezTo>
                  <a:pt x="247206" y="0"/>
                  <a:pt x="261141" y="13913"/>
                  <a:pt x="261141" y="31094"/>
                </a:cubicBezTo>
                <a:lnTo>
                  <a:pt x="261141" y="179887"/>
                </a:lnTo>
                <a:cubicBezTo>
                  <a:pt x="261141" y="253280"/>
                  <a:pt x="254735" y="310846"/>
                  <a:pt x="241875" y="352631"/>
                </a:cubicBezTo>
                <a:cubicBezTo>
                  <a:pt x="229062" y="394417"/>
                  <a:pt x="205167" y="432000"/>
                  <a:pt x="170189" y="465428"/>
                </a:cubicBezTo>
                <a:cubicBezTo>
                  <a:pt x="141571" y="492741"/>
                  <a:pt x="106920" y="515291"/>
                  <a:pt x="66144" y="533032"/>
                </a:cubicBezTo>
                <a:cubicBezTo>
                  <a:pt x="50665" y="539755"/>
                  <a:pt x="32662" y="533032"/>
                  <a:pt x="25414" y="517859"/>
                </a:cubicBezTo>
                <a:lnTo>
                  <a:pt x="3015" y="470657"/>
                </a:lnTo>
                <a:cubicBezTo>
                  <a:pt x="-4467" y="454830"/>
                  <a:pt x="2454" y="435922"/>
                  <a:pt x="18493" y="428872"/>
                </a:cubicBezTo>
                <a:cubicBezTo>
                  <a:pt x="53331" y="413512"/>
                  <a:pt x="79424" y="394043"/>
                  <a:pt x="96632" y="370513"/>
                </a:cubicBezTo>
                <a:cubicBezTo>
                  <a:pt x="118423" y="340679"/>
                  <a:pt x="129974" y="301041"/>
                  <a:pt x="131143" y="251459"/>
                </a:cubicBezTo>
                <a:lnTo>
                  <a:pt x="40424" y="251459"/>
                </a:lnTo>
                <a:cubicBezTo>
                  <a:pt x="23216" y="251459"/>
                  <a:pt x="9281" y="237546"/>
                  <a:pt x="9281" y="220365"/>
                </a:cubicBezTo>
                <a:lnTo>
                  <a:pt x="9281" y="31094"/>
                </a:lnTo>
                <a:cubicBezTo>
                  <a:pt x="9281" y="13913"/>
                  <a:pt x="23216" y="0"/>
                  <a:pt x="40424" y="0"/>
                </a:cubicBezTo>
                <a:close/>
              </a:path>
            </a:pathLst>
          </a:custGeom>
          <a:solidFill>
            <a:srgbClr val="0326A0">
              <a:alpha val="10000"/>
            </a:srgbClr>
          </a:solidFill>
          <a:ln>
            <a:noFill/>
          </a:ln>
        </p:spPr>
      </p:sp>
      <p:cxnSp>
        <p:nvCxnSpPr>
          <p:cNvPr id="37" name="直接连接符 36"/>
          <p:cNvCxnSpPr/>
          <p:nvPr/>
        </p:nvCxnSpPr>
        <p:spPr>
          <a:xfrm>
            <a:off x="5909151" y="1773212"/>
            <a:ext cx="373697" cy="0"/>
          </a:xfrm>
          <a:prstGeom prst="line">
            <a:avLst/>
          </a:prstGeom>
          <a:ln w="38100">
            <a:solidFill>
              <a:srgbClr val="0326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799" y="-27349"/>
            <a:ext cx="7057674" cy="6721594"/>
          </a:xfrm>
          <a:prstGeom prst="rect">
            <a:avLst/>
          </a:prstGeom>
        </p:spPr>
      </p:pic>
      <p:pic>
        <p:nvPicPr>
          <p:cNvPr id="5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287395" y="1844675"/>
            <a:ext cx="5600700" cy="416750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2855595" y="6043295"/>
            <a:ext cx="8144510" cy="2122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30000"/>
              </a:lnSpc>
            </a:pPr>
            <a:r>
              <a:rPr lang="zh-CN" altLang="en-US" sz="2000" b="1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游戏网站http://www.nitrome.com/games/jackfrost/</a:t>
            </a:r>
            <a:endParaRPr lang="zh-CN" altLang="en-US" sz="2000" b="1" dirty="0" smtClean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40704" y="246620"/>
            <a:ext cx="3456384" cy="734108"/>
            <a:chOff x="-240704" y="246620"/>
            <a:chExt cx="3456384" cy="734108"/>
          </a:xfrm>
        </p:grpSpPr>
        <p:sp>
          <p:nvSpPr>
            <p:cNvPr id="2" name="矩形: 圆角 1"/>
            <p:cNvSpPr/>
            <p:nvPr/>
          </p:nvSpPr>
          <p:spPr>
            <a:xfrm>
              <a:off x="-240704" y="246620"/>
              <a:ext cx="3456384" cy="734108"/>
            </a:xfrm>
            <a:prstGeom prst="roundRect">
              <a:avLst/>
            </a:prstGeom>
            <a:solidFill>
              <a:srgbClr val="032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3" name="文本占位符 3"/>
            <p:cNvSpPr txBox="1"/>
            <p:nvPr/>
          </p:nvSpPr>
          <p:spPr>
            <a:xfrm>
              <a:off x="263352" y="310719"/>
              <a:ext cx="2765853" cy="605909"/>
            </a:xfrm>
            <a:prstGeom prst="roundRect">
              <a:avLst>
                <a:gd name="adj" fmla="val 50000"/>
              </a:avLst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游戏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介绍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274638"/>
            <a:ext cx="1891018" cy="54718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ysClr val="window" lastClr="FFFFFF">
                <a:lumMod val="50000"/>
                <a:tint val="45000"/>
                <a:satMod val="400000"/>
              </a:sys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4" t="16921" r="26123" b="26372"/>
          <a:stretch>
            <a:fillRect/>
          </a:stretch>
        </p:blipFill>
        <p:spPr>
          <a:xfrm>
            <a:off x="335360" y="6366060"/>
            <a:ext cx="1728191" cy="432048"/>
          </a:xfrm>
          <a:prstGeom prst="rect">
            <a:avLst/>
          </a:prstGeom>
        </p:spPr>
      </p:pic>
      <p:sp>
        <p:nvSpPr>
          <p:cNvPr id="31" name="矩形: 圆角 30"/>
          <p:cNvSpPr/>
          <p:nvPr/>
        </p:nvSpPr>
        <p:spPr>
          <a:xfrm>
            <a:off x="839470" y="1010285"/>
            <a:ext cx="10492740" cy="5059045"/>
          </a:xfrm>
          <a:prstGeom prst="roundRect">
            <a:avLst>
              <a:gd name="adj" fmla="val 277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032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705030" y="1196909"/>
            <a:ext cx="276204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原游戏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展示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4" name="quotation-mark_32371"/>
          <p:cNvSpPr>
            <a:spLocks noChangeAspect="1"/>
          </p:cNvSpPr>
          <p:nvPr/>
        </p:nvSpPr>
        <p:spPr bwMode="auto">
          <a:xfrm>
            <a:off x="191972" y="764558"/>
            <a:ext cx="1248905" cy="1159135"/>
          </a:xfrm>
          <a:custGeom>
            <a:avLst/>
            <a:gdLst>
              <a:gd name="T0" fmla="*/ 2004 w 4654"/>
              <a:gd name="T1" fmla="*/ 191 h 4326"/>
              <a:gd name="T2" fmla="*/ 2004 w 4654"/>
              <a:gd name="T3" fmla="*/ 968 h 4326"/>
              <a:gd name="T4" fmla="*/ 1813 w 4654"/>
              <a:gd name="T5" fmla="*/ 1158 h 4326"/>
              <a:gd name="T6" fmla="*/ 1205 w 4654"/>
              <a:gd name="T7" fmla="*/ 2305 h 4326"/>
              <a:gd name="T8" fmla="*/ 1813 w 4654"/>
              <a:gd name="T9" fmla="*/ 2305 h 4326"/>
              <a:gd name="T10" fmla="*/ 2004 w 4654"/>
              <a:gd name="T11" fmla="*/ 2495 h 4326"/>
              <a:gd name="T12" fmla="*/ 2004 w 4654"/>
              <a:gd name="T13" fmla="*/ 4135 h 4326"/>
              <a:gd name="T14" fmla="*/ 1813 w 4654"/>
              <a:gd name="T15" fmla="*/ 4326 h 4326"/>
              <a:gd name="T16" fmla="*/ 191 w 4654"/>
              <a:gd name="T17" fmla="*/ 4326 h 4326"/>
              <a:gd name="T18" fmla="*/ 0 w 4654"/>
              <a:gd name="T19" fmla="*/ 4135 h 4326"/>
              <a:gd name="T20" fmla="*/ 0 w 4654"/>
              <a:gd name="T21" fmla="*/ 2495 h 4326"/>
              <a:gd name="T22" fmla="*/ 109 w 4654"/>
              <a:gd name="T23" fmla="*/ 1501 h 4326"/>
              <a:gd name="T24" fmla="*/ 448 w 4654"/>
              <a:gd name="T25" fmla="*/ 713 h 4326"/>
              <a:gd name="T26" fmla="*/ 1023 w 4654"/>
              <a:gd name="T27" fmla="*/ 187 h 4326"/>
              <a:gd name="T28" fmla="*/ 1813 w 4654"/>
              <a:gd name="T29" fmla="*/ 0 h 4326"/>
              <a:gd name="T30" fmla="*/ 2004 w 4654"/>
              <a:gd name="T31" fmla="*/ 191 h 4326"/>
              <a:gd name="T32" fmla="*/ 4464 w 4654"/>
              <a:gd name="T33" fmla="*/ 1158 h 4326"/>
              <a:gd name="T34" fmla="*/ 4654 w 4654"/>
              <a:gd name="T35" fmla="*/ 968 h 4326"/>
              <a:gd name="T36" fmla="*/ 4654 w 4654"/>
              <a:gd name="T37" fmla="*/ 191 h 4326"/>
              <a:gd name="T38" fmla="*/ 4464 w 4654"/>
              <a:gd name="T39" fmla="*/ 0 h 4326"/>
              <a:gd name="T40" fmla="*/ 3674 w 4654"/>
              <a:gd name="T41" fmla="*/ 187 h 4326"/>
              <a:gd name="T42" fmla="*/ 3098 w 4654"/>
              <a:gd name="T43" fmla="*/ 713 h 4326"/>
              <a:gd name="T44" fmla="*/ 2759 w 4654"/>
              <a:gd name="T45" fmla="*/ 1501 h 4326"/>
              <a:gd name="T46" fmla="*/ 2650 w 4654"/>
              <a:gd name="T47" fmla="*/ 2495 h 4326"/>
              <a:gd name="T48" fmla="*/ 2650 w 4654"/>
              <a:gd name="T49" fmla="*/ 4135 h 4326"/>
              <a:gd name="T50" fmla="*/ 2841 w 4654"/>
              <a:gd name="T51" fmla="*/ 4326 h 4326"/>
              <a:gd name="T52" fmla="*/ 4464 w 4654"/>
              <a:gd name="T53" fmla="*/ 4326 h 4326"/>
              <a:gd name="T54" fmla="*/ 4654 w 4654"/>
              <a:gd name="T55" fmla="*/ 4135 h 4326"/>
              <a:gd name="T56" fmla="*/ 4654 w 4654"/>
              <a:gd name="T57" fmla="*/ 2495 h 4326"/>
              <a:gd name="T58" fmla="*/ 4464 w 4654"/>
              <a:gd name="T59" fmla="*/ 2305 h 4326"/>
              <a:gd name="T60" fmla="*/ 3864 w 4654"/>
              <a:gd name="T61" fmla="*/ 2305 h 4326"/>
              <a:gd name="T62" fmla="*/ 4464 w 4654"/>
              <a:gd name="T63" fmla="*/ 1158 h 4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54" h="4326">
                <a:moveTo>
                  <a:pt x="2004" y="191"/>
                </a:moveTo>
                <a:lnTo>
                  <a:pt x="2004" y="968"/>
                </a:lnTo>
                <a:cubicBezTo>
                  <a:pt x="2004" y="1073"/>
                  <a:pt x="1919" y="1158"/>
                  <a:pt x="1813" y="1158"/>
                </a:cubicBezTo>
                <a:cubicBezTo>
                  <a:pt x="1437" y="1158"/>
                  <a:pt x="1233" y="1544"/>
                  <a:pt x="1205" y="2305"/>
                </a:cubicBezTo>
                <a:lnTo>
                  <a:pt x="1813" y="2305"/>
                </a:lnTo>
                <a:cubicBezTo>
                  <a:pt x="1919" y="2305"/>
                  <a:pt x="2004" y="2390"/>
                  <a:pt x="2004" y="2495"/>
                </a:cubicBezTo>
                <a:lnTo>
                  <a:pt x="2004" y="4135"/>
                </a:lnTo>
                <a:cubicBezTo>
                  <a:pt x="2004" y="4241"/>
                  <a:pt x="1919" y="4326"/>
                  <a:pt x="1813" y="4326"/>
                </a:cubicBezTo>
                <a:lnTo>
                  <a:pt x="191" y="4326"/>
                </a:lnTo>
                <a:cubicBezTo>
                  <a:pt x="85" y="4326"/>
                  <a:pt x="0" y="4241"/>
                  <a:pt x="0" y="4135"/>
                </a:cubicBezTo>
                <a:lnTo>
                  <a:pt x="0" y="2495"/>
                </a:lnTo>
                <a:cubicBezTo>
                  <a:pt x="0" y="2131"/>
                  <a:pt x="37" y="1796"/>
                  <a:pt x="109" y="1501"/>
                </a:cubicBezTo>
                <a:cubicBezTo>
                  <a:pt x="183" y="1198"/>
                  <a:pt x="297" y="933"/>
                  <a:pt x="448" y="713"/>
                </a:cubicBezTo>
                <a:cubicBezTo>
                  <a:pt x="602" y="488"/>
                  <a:pt x="796" y="311"/>
                  <a:pt x="1023" y="187"/>
                </a:cubicBezTo>
                <a:cubicBezTo>
                  <a:pt x="1252" y="63"/>
                  <a:pt x="1518" y="0"/>
                  <a:pt x="1813" y="0"/>
                </a:cubicBezTo>
                <a:cubicBezTo>
                  <a:pt x="1919" y="0"/>
                  <a:pt x="2004" y="86"/>
                  <a:pt x="2004" y="191"/>
                </a:cubicBezTo>
                <a:close/>
                <a:moveTo>
                  <a:pt x="4464" y="1158"/>
                </a:moveTo>
                <a:cubicBezTo>
                  <a:pt x="4569" y="1158"/>
                  <a:pt x="4654" y="1073"/>
                  <a:pt x="4654" y="968"/>
                </a:cubicBezTo>
                <a:lnTo>
                  <a:pt x="4654" y="191"/>
                </a:lnTo>
                <a:cubicBezTo>
                  <a:pt x="4654" y="86"/>
                  <a:pt x="4569" y="0"/>
                  <a:pt x="4464" y="0"/>
                </a:cubicBezTo>
                <a:cubicBezTo>
                  <a:pt x="4168" y="0"/>
                  <a:pt x="3902" y="63"/>
                  <a:pt x="3674" y="187"/>
                </a:cubicBezTo>
                <a:cubicBezTo>
                  <a:pt x="3447" y="311"/>
                  <a:pt x="3253" y="488"/>
                  <a:pt x="3098" y="713"/>
                </a:cubicBezTo>
                <a:cubicBezTo>
                  <a:pt x="2948" y="933"/>
                  <a:pt x="2834" y="1198"/>
                  <a:pt x="2759" y="1501"/>
                </a:cubicBezTo>
                <a:cubicBezTo>
                  <a:pt x="2687" y="1796"/>
                  <a:pt x="2650" y="2131"/>
                  <a:pt x="2650" y="2495"/>
                </a:cubicBezTo>
                <a:lnTo>
                  <a:pt x="2650" y="4135"/>
                </a:lnTo>
                <a:cubicBezTo>
                  <a:pt x="2650" y="4241"/>
                  <a:pt x="2736" y="4326"/>
                  <a:pt x="2841" y="4326"/>
                </a:cubicBezTo>
                <a:lnTo>
                  <a:pt x="4464" y="4326"/>
                </a:lnTo>
                <a:cubicBezTo>
                  <a:pt x="4569" y="4326"/>
                  <a:pt x="4654" y="4241"/>
                  <a:pt x="4654" y="4135"/>
                </a:cubicBezTo>
                <a:lnTo>
                  <a:pt x="4654" y="2495"/>
                </a:lnTo>
                <a:cubicBezTo>
                  <a:pt x="4654" y="2390"/>
                  <a:pt x="4569" y="2305"/>
                  <a:pt x="4464" y="2305"/>
                </a:cubicBezTo>
                <a:lnTo>
                  <a:pt x="3864" y="2305"/>
                </a:lnTo>
                <a:cubicBezTo>
                  <a:pt x="3892" y="1544"/>
                  <a:pt x="4093" y="1158"/>
                  <a:pt x="4464" y="1158"/>
                </a:cubicBezTo>
                <a:close/>
              </a:path>
            </a:pathLst>
          </a:custGeom>
          <a:solidFill>
            <a:srgbClr val="0326A0">
              <a:alpha val="10000"/>
            </a:srgbClr>
          </a:solidFill>
          <a:ln>
            <a:noFill/>
          </a:ln>
        </p:spPr>
      </p:sp>
      <p:sp>
        <p:nvSpPr>
          <p:cNvPr id="35" name="right-quote-sign_56826"/>
          <p:cNvSpPr>
            <a:spLocks noChangeAspect="1"/>
          </p:cNvSpPr>
          <p:nvPr/>
        </p:nvSpPr>
        <p:spPr bwMode="auto">
          <a:xfrm>
            <a:off x="10704396" y="5293291"/>
            <a:ext cx="1345501" cy="1185832"/>
          </a:xfrm>
          <a:custGeom>
            <a:avLst/>
            <a:gdLst>
              <a:gd name="connsiteX0" fmla="*/ 387182 w 607899"/>
              <a:gd name="connsiteY0" fmla="*/ 0 h 535760"/>
              <a:gd name="connsiteX1" fmla="*/ 576756 w 607899"/>
              <a:gd name="connsiteY1" fmla="*/ 0 h 535760"/>
              <a:gd name="connsiteX2" fmla="*/ 607899 w 607899"/>
              <a:gd name="connsiteY2" fmla="*/ 31095 h 535760"/>
              <a:gd name="connsiteX3" fmla="*/ 607899 w 607899"/>
              <a:gd name="connsiteY3" fmla="*/ 179895 h 535760"/>
              <a:gd name="connsiteX4" fmla="*/ 588633 w 607899"/>
              <a:gd name="connsiteY4" fmla="*/ 352227 h 535760"/>
              <a:gd name="connsiteX5" fmla="*/ 517368 w 607899"/>
              <a:gd name="connsiteY5" fmla="*/ 465449 h 535760"/>
              <a:gd name="connsiteX6" fmla="*/ 412808 w 607899"/>
              <a:gd name="connsiteY6" fmla="*/ 533196 h 535760"/>
              <a:gd name="connsiteX7" fmla="*/ 372219 w 607899"/>
              <a:gd name="connsiteY7" fmla="*/ 517975 h 535760"/>
              <a:gd name="connsiteX8" fmla="*/ 349773 w 607899"/>
              <a:gd name="connsiteY8" fmla="*/ 470679 h 535760"/>
              <a:gd name="connsiteX9" fmla="*/ 365251 w 607899"/>
              <a:gd name="connsiteY9" fmla="*/ 428891 h 535760"/>
              <a:gd name="connsiteX10" fmla="*/ 443390 w 607899"/>
              <a:gd name="connsiteY10" fmla="*/ 370529 h 535760"/>
              <a:gd name="connsiteX11" fmla="*/ 477901 w 607899"/>
              <a:gd name="connsiteY11" fmla="*/ 251471 h 535760"/>
              <a:gd name="connsiteX12" fmla="*/ 387182 w 607899"/>
              <a:gd name="connsiteY12" fmla="*/ 251471 h 535760"/>
              <a:gd name="connsiteX13" fmla="*/ 356039 w 607899"/>
              <a:gd name="connsiteY13" fmla="*/ 220375 h 535760"/>
              <a:gd name="connsiteX14" fmla="*/ 356039 w 607899"/>
              <a:gd name="connsiteY14" fmla="*/ 31095 h 535760"/>
              <a:gd name="connsiteX15" fmla="*/ 387182 w 607899"/>
              <a:gd name="connsiteY15" fmla="*/ 0 h 535760"/>
              <a:gd name="connsiteX16" fmla="*/ 40424 w 607899"/>
              <a:gd name="connsiteY16" fmla="*/ 0 h 535760"/>
              <a:gd name="connsiteX17" fmla="*/ 229998 w 607899"/>
              <a:gd name="connsiteY17" fmla="*/ 0 h 535760"/>
              <a:gd name="connsiteX18" fmla="*/ 261141 w 607899"/>
              <a:gd name="connsiteY18" fmla="*/ 31094 h 535760"/>
              <a:gd name="connsiteX19" fmla="*/ 261141 w 607899"/>
              <a:gd name="connsiteY19" fmla="*/ 179887 h 535760"/>
              <a:gd name="connsiteX20" fmla="*/ 241875 w 607899"/>
              <a:gd name="connsiteY20" fmla="*/ 352631 h 535760"/>
              <a:gd name="connsiteX21" fmla="*/ 170189 w 607899"/>
              <a:gd name="connsiteY21" fmla="*/ 465428 h 535760"/>
              <a:gd name="connsiteX22" fmla="*/ 66144 w 607899"/>
              <a:gd name="connsiteY22" fmla="*/ 533032 h 535760"/>
              <a:gd name="connsiteX23" fmla="*/ 25414 w 607899"/>
              <a:gd name="connsiteY23" fmla="*/ 517859 h 535760"/>
              <a:gd name="connsiteX24" fmla="*/ 3015 w 607899"/>
              <a:gd name="connsiteY24" fmla="*/ 470657 h 535760"/>
              <a:gd name="connsiteX25" fmla="*/ 18493 w 607899"/>
              <a:gd name="connsiteY25" fmla="*/ 428872 h 535760"/>
              <a:gd name="connsiteX26" fmla="*/ 96632 w 607899"/>
              <a:gd name="connsiteY26" fmla="*/ 370513 h 535760"/>
              <a:gd name="connsiteX27" fmla="*/ 131143 w 607899"/>
              <a:gd name="connsiteY27" fmla="*/ 251459 h 535760"/>
              <a:gd name="connsiteX28" fmla="*/ 40424 w 607899"/>
              <a:gd name="connsiteY28" fmla="*/ 251459 h 535760"/>
              <a:gd name="connsiteX29" fmla="*/ 9281 w 607899"/>
              <a:gd name="connsiteY29" fmla="*/ 220365 h 535760"/>
              <a:gd name="connsiteX30" fmla="*/ 9281 w 607899"/>
              <a:gd name="connsiteY30" fmla="*/ 31094 h 535760"/>
              <a:gd name="connsiteX31" fmla="*/ 40424 w 607899"/>
              <a:gd name="connsiteY31" fmla="*/ 0 h 53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899" h="535760">
                <a:moveTo>
                  <a:pt x="387182" y="0"/>
                </a:moveTo>
                <a:lnTo>
                  <a:pt x="576756" y="0"/>
                </a:lnTo>
                <a:cubicBezTo>
                  <a:pt x="593964" y="0"/>
                  <a:pt x="607899" y="13914"/>
                  <a:pt x="607899" y="31095"/>
                </a:cubicBezTo>
                <a:lnTo>
                  <a:pt x="607899" y="179895"/>
                </a:lnTo>
                <a:cubicBezTo>
                  <a:pt x="607899" y="252731"/>
                  <a:pt x="601493" y="310113"/>
                  <a:pt x="588633" y="352227"/>
                </a:cubicBezTo>
                <a:cubicBezTo>
                  <a:pt x="575820" y="394294"/>
                  <a:pt x="552065" y="432020"/>
                  <a:pt x="517368" y="465449"/>
                </a:cubicBezTo>
                <a:cubicBezTo>
                  <a:pt x="488937" y="492856"/>
                  <a:pt x="454099" y="515361"/>
                  <a:pt x="412808" y="533196"/>
                </a:cubicBezTo>
                <a:cubicBezTo>
                  <a:pt x="397377" y="539826"/>
                  <a:pt x="379467" y="533196"/>
                  <a:pt x="372219" y="517975"/>
                </a:cubicBezTo>
                <a:lnTo>
                  <a:pt x="349773" y="470679"/>
                </a:lnTo>
                <a:cubicBezTo>
                  <a:pt x="342291" y="454851"/>
                  <a:pt x="349212" y="435941"/>
                  <a:pt x="365251" y="428891"/>
                </a:cubicBezTo>
                <a:cubicBezTo>
                  <a:pt x="400089" y="413530"/>
                  <a:pt x="426182" y="394061"/>
                  <a:pt x="443390" y="370529"/>
                </a:cubicBezTo>
                <a:cubicBezTo>
                  <a:pt x="465181" y="340695"/>
                  <a:pt x="476732" y="301055"/>
                  <a:pt x="477901" y="251471"/>
                </a:cubicBezTo>
                <a:lnTo>
                  <a:pt x="387182" y="251471"/>
                </a:lnTo>
                <a:cubicBezTo>
                  <a:pt x="369974" y="251471"/>
                  <a:pt x="356039" y="237557"/>
                  <a:pt x="356039" y="220375"/>
                </a:cubicBezTo>
                <a:lnTo>
                  <a:pt x="356039" y="31095"/>
                </a:lnTo>
                <a:cubicBezTo>
                  <a:pt x="356039" y="13914"/>
                  <a:pt x="369974" y="0"/>
                  <a:pt x="387182" y="0"/>
                </a:cubicBezTo>
                <a:close/>
                <a:moveTo>
                  <a:pt x="40424" y="0"/>
                </a:moveTo>
                <a:lnTo>
                  <a:pt x="229998" y="0"/>
                </a:lnTo>
                <a:cubicBezTo>
                  <a:pt x="247206" y="0"/>
                  <a:pt x="261141" y="13913"/>
                  <a:pt x="261141" y="31094"/>
                </a:cubicBezTo>
                <a:lnTo>
                  <a:pt x="261141" y="179887"/>
                </a:lnTo>
                <a:cubicBezTo>
                  <a:pt x="261141" y="253280"/>
                  <a:pt x="254735" y="310846"/>
                  <a:pt x="241875" y="352631"/>
                </a:cubicBezTo>
                <a:cubicBezTo>
                  <a:pt x="229062" y="394417"/>
                  <a:pt x="205167" y="432000"/>
                  <a:pt x="170189" y="465428"/>
                </a:cubicBezTo>
                <a:cubicBezTo>
                  <a:pt x="141571" y="492741"/>
                  <a:pt x="106920" y="515291"/>
                  <a:pt x="66144" y="533032"/>
                </a:cubicBezTo>
                <a:cubicBezTo>
                  <a:pt x="50665" y="539755"/>
                  <a:pt x="32662" y="533032"/>
                  <a:pt x="25414" y="517859"/>
                </a:cubicBezTo>
                <a:lnTo>
                  <a:pt x="3015" y="470657"/>
                </a:lnTo>
                <a:cubicBezTo>
                  <a:pt x="-4467" y="454830"/>
                  <a:pt x="2454" y="435922"/>
                  <a:pt x="18493" y="428872"/>
                </a:cubicBezTo>
                <a:cubicBezTo>
                  <a:pt x="53331" y="413512"/>
                  <a:pt x="79424" y="394043"/>
                  <a:pt x="96632" y="370513"/>
                </a:cubicBezTo>
                <a:cubicBezTo>
                  <a:pt x="118423" y="340679"/>
                  <a:pt x="129974" y="301041"/>
                  <a:pt x="131143" y="251459"/>
                </a:cubicBezTo>
                <a:lnTo>
                  <a:pt x="40424" y="251459"/>
                </a:lnTo>
                <a:cubicBezTo>
                  <a:pt x="23216" y="251459"/>
                  <a:pt x="9281" y="237546"/>
                  <a:pt x="9281" y="220365"/>
                </a:cubicBezTo>
                <a:lnTo>
                  <a:pt x="9281" y="31094"/>
                </a:lnTo>
                <a:cubicBezTo>
                  <a:pt x="9281" y="13913"/>
                  <a:pt x="23216" y="0"/>
                  <a:pt x="40424" y="0"/>
                </a:cubicBezTo>
                <a:close/>
              </a:path>
            </a:pathLst>
          </a:custGeom>
          <a:solidFill>
            <a:srgbClr val="0326A0">
              <a:alpha val="10000"/>
            </a:srgbClr>
          </a:solidFill>
          <a:ln>
            <a:noFill/>
          </a:ln>
        </p:spPr>
      </p:sp>
      <p:cxnSp>
        <p:nvCxnSpPr>
          <p:cNvPr id="37" name="直接连接符 36"/>
          <p:cNvCxnSpPr/>
          <p:nvPr/>
        </p:nvCxnSpPr>
        <p:spPr>
          <a:xfrm>
            <a:off x="5909151" y="1773212"/>
            <a:ext cx="373697" cy="0"/>
          </a:xfrm>
          <a:prstGeom prst="line">
            <a:avLst/>
          </a:prstGeom>
          <a:ln w="38100">
            <a:solidFill>
              <a:srgbClr val="0326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799" y="-27349"/>
            <a:ext cx="7057674" cy="6721594"/>
          </a:xfrm>
          <a:prstGeom prst="rect">
            <a:avLst/>
          </a:prstGeom>
        </p:spPr>
      </p:pic>
      <p:pic>
        <p:nvPicPr>
          <p:cNvPr id="6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503930" y="1851660"/>
            <a:ext cx="5321300" cy="3910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40704" y="246620"/>
            <a:ext cx="3456384" cy="734108"/>
            <a:chOff x="-240704" y="246620"/>
            <a:chExt cx="3456384" cy="734108"/>
          </a:xfrm>
        </p:grpSpPr>
        <p:sp>
          <p:nvSpPr>
            <p:cNvPr id="2" name="矩形: 圆角 1"/>
            <p:cNvSpPr/>
            <p:nvPr/>
          </p:nvSpPr>
          <p:spPr>
            <a:xfrm>
              <a:off x="-240704" y="246620"/>
              <a:ext cx="3456384" cy="734108"/>
            </a:xfrm>
            <a:prstGeom prst="roundRect">
              <a:avLst/>
            </a:prstGeom>
            <a:solidFill>
              <a:srgbClr val="032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3" name="文本占位符 3"/>
            <p:cNvSpPr txBox="1"/>
            <p:nvPr/>
          </p:nvSpPr>
          <p:spPr>
            <a:xfrm>
              <a:off x="263352" y="310719"/>
              <a:ext cx="2765853" cy="605909"/>
            </a:xfrm>
            <a:prstGeom prst="roundRect">
              <a:avLst>
                <a:gd name="adj" fmla="val 50000"/>
              </a:avLst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游戏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介绍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274638"/>
            <a:ext cx="1891018" cy="54718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ysClr val="window" lastClr="FFFFFF">
                <a:lumMod val="50000"/>
                <a:tint val="45000"/>
                <a:satMod val="400000"/>
              </a:sys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4" t="16921" r="26123" b="26372"/>
          <a:stretch>
            <a:fillRect/>
          </a:stretch>
        </p:blipFill>
        <p:spPr>
          <a:xfrm>
            <a:off x="335360" y="6366060"/>
            <a:ext cx="1728191" cy="432048"/>
          </a:xfrm>
          <a:prstGeom prst="rect">
            <a:avLst/>
          </a:prstGeom>
        </p:spPr>
      </p:pic>
      <p:sp>
        <p:nvSpPr>
          <p:cNvPr id="31" name="矩形: 圆角 30"/>
          <p:cNvSpPr/>
          <p:nvPr/>
        </p:nvSpPr>
        <p:spPr>
          <a:xfrm>
            <a:off x="839470" y="1010285"/>
            <a:ext cx="10492740" cy="5059045"/>
          </a:xfrm>
          <a:prstGeom prst="roundRect">
            <a:avLst>
              <a:gd name="adj" fmla="val 277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032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705030" y="1196909"/>
            <a:ext cx="276204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原游戏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展示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4" name="quotation-mark_32371"/>
          <p:cNvSpPr>
            <a:spLocks noChangeAspect="1"/>
          </p:cNvSpPr>
          <p:nvPr/>
        </p:nvSpPr>
        <p:spPr bwMode="auto">
          <a:xfrm>
            <a:off x="191972" y="764558"/>
            <a:ext cx="1248905" cy="1159135"/>
          </a:xfrm>
          <a:custGeom>
            <a:avLst/>
            <a:gdLst>
              <a:gd name="T0" fmla="*/ 2004 w 4654"/>
              <a:gd name="T1" fmla="*/ 191 h 4326"/>
              <a:gd name="T2" fmla="*/ 2004 w 4654"/>
              <a:gd name="T3" fmla="*/ 968 h 4326"/>
              <a:gd name="T4" fmla="*/ 1813 w 4654"/>
              <a:gd name="T5" fmla="*/ 1158 h 4326"/>
              <a:gd name="T6" fmla="*/ 1205 w 4654"/>
              <a:gd name="T7" fmla="*/ 2305 h 4326"/>
              <a:gd name="T8" fmla="*/ 1813 w 4654"/>
              <a:gd name="T9" fmla="*/ 2305 h 4326"/>
              <a:gd name="T10" fmla="*/ 2004 w 4654"/>
              <a:gd name="T11" fmla="*/ 2495 h 4326"/>
              <a:gd name="T12" fmla="*/ 2004 w 4654"/>
              <a:gd name="T13" fmla="*/ 4135 h 4326"/>
              <a:gd name="T14" fmla="*/ 1813 w 4654"/>
              <a:gd name="T15" fmla="*/ 4326 h 4326"/>
              <a:gd name="T16" fmla="*/ 191 w 4654"/>
              <a:gd name="T17" fmla="*/ 4326 h 4326"/>
              <a:gd name="T18" fmla="*/ 0 w 4654"/>
              <a:gd name="T19" fmla="*/ 4135 h 4326"/>
              <a:gd name="T20" fmla="*/ 0 w 4654"/>
              <a:gd name="T21" fmla="*/ 2495 h 4326"/>
              <a:gd name="T22" fmla="*/ 109 w 4654"/>
              <a:gd name="T23" fmla="*/ 1501 h 4326"/>
              <a:gd name="T24" fmla="*/ 448 w 4654"/>
              <a:gd name="T25" fmla="*/ 713 h 4326"/>
              <a:gd name="T26" fmla="*/ 1023 w 4654"/>
              <a:gd name="T27" fmla="*/ 187 h 4326"/>
              <a:gd name="T28" fmla="*/ 1813 w 4654"/>
              <a:gd name="T29" fmla="*/ 0 h 4326"/>
              <a:gd name="T30" fmla="*/ 2004 w 4654"/>
              <a:gd name="T31" fmla="*/ 191 h 4326"/>
              <a:gd name="T32" fmla="*/ 4464 w 4654"/>
              <a:gd name="T33" fmla="*/ 1158 h 4326"/>
              <a:gd name="T34" fmla="*/ 4654 w 4654"/>
              <a:gd name="T35" fmla="*/ 968 h 4326"/>
              <a:gd name="T36" fmla="*/ 4654 w 4654"/>
              <a:gd name="T37" fmla="*/ 191 h 4326"/>
              <a:gd name="T38" fmla="*/ 4464 w 4654"/>
              <a:gd name="T39" fmla="*/ 0 h 4326"/>
              <a:gd name="T40" fmla="*/ 3674 w 4654"/>
              <a:gd name="T41" fmla="*/ 187 h 4326"/>
              <a:gd name="T42" fmla="*/ 3098 w 4654"/>
              <a:gd name="T43" fmla="*/ 713 h 4326"/>
              <a:gd name="T44" fmla="*/ 2759 w 4654"/>
              <a:gd name="T45" fmla="*/ 1501 h 4326"/>
              <a:gd name="T46" fmla="*/ 2650 w 4654"/>
              <a:gd name="T47" fmla="*/ 2495 h 4326"/>
              <a:gd name="T48" fmla="*/ 2650 w 4654"/>
              <a:gd name="T49" fmla="*/ 4135 h 4326"/>
              <a:gd name="T50" fmla="*/ 2841 w 4654"/>
              <a:gd name="T51" fmla="*/ 4326 h 4326"/>
              <a:gd name="T52" fmla="*/ 4464 w 4654"/>
              <a:gd name="T53" fmla="*/ 4326 h 4326"/>
              <a:gd name="T54" fmla="*/ 4654 w 4654"/>
              <a:gd name="T55" fmla="*/ 4135 h 4326"/>
              <a:gd name="T56" fmla="*/ 4654 w 4654"/>
              <a:gd name="T57" fmla="*/ 2495 h 4326"/>
              <a:gd name="T58" fmla="*/ 4464 w 4654"/>
              <a:gd name="T59" fmla="*/ 2305 h 4326"/>
              <a:gd name="T60" fmla="*/ 3864 w 4654"/>
              <a:gd name="T61" fmla="*/ 2305 h 4326"/>
              <a:gd name="T62" fmla="*/ 4464 w 4654"/>
              <a:gd name="T63" fmla="*/ 1158 h 4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54" h="4326">
                <a:moveTo>
                  <a:pt x="2004" y="191"/>
                </a:moveTo>
                <a:lnTo>
                  <a:pt x="2004" y="968"/>
                </a:lnTo>
                <a:cubicBezTo>
                  <a:pt x="2004" y="1073"/>
                  <a:pt x="1919" y="1158"/>
                  <a:pt x="1813" y="1158"/>
                </a:cubicBezTo>
                <a:cubicBezTo>
                  <a:pt x="1437" y="1158"/>
                  <a:pt x="1233" y="1544"/>
                  <a:pt x="1205" y="2305"/>
                </a:cubicBezTo>
                <a:lnTo>
                  <a:pt x="1813" y="2305"/>
                </a:lnTo>
                <a:cubicBezTo>
                  <a:pt x="1919" y="2305"/>
                  <a:pt x="2004" y="2390"/>
                  <a:pt x="2004" y="2495"/>
                </a:cubicBezTo>
                <a:lnTo>
                  <a:pt x="2004" y="4135"/>
                </a:lnTo>
                <a:cubicBezTo>
                  <a:pt x="2004" y="4241"/>
                  <a:pt x="1919" y="4326"/>
                  <a:pt x="1813" y="4326"/>
                </a:cubicBezTo>
                <a:lnTo>
                  <a:pt x="191" y="4326"/>
                </a:lnTo>
                <a:cubicBezTo>
                  <a:pt x="85" y="4326"/>
                  <a:pt x="0" y="4241"/>
                  <a:pt x="0" y="4135"/>
                </a:cubicBezTo>
                <a:lnTo>
                  <a:pt x="0" y="2495"/>
                </a:lnTo>
                <a:cubicBezTo>
                  <a:pt x="0" y="2131"/>
                  <a:pt x="37" y="1796"/>
                  <a:pt x="109" y="1501"/>
                </a:cubicBezTo>
                <a:cubicBezTo>
                  <a:pt x="183" y="1198"/>
                  <a:pt x="297" y="933"/>
                  <a:pt x="448" y="713"/>
                </a:cubicBezTo>
                <a:cubicBezTo>
                  <a:pt x="602" y="488"/>
                  <a:pt x="796" y="311"/>
                  <a:pt x="1023" y="187"/>
                </a:cubicBezTo>
                <a:cubicBezTo>
                  <a:pt x="1252" y="63"/>
                  <a:pt x="1518" y="0"/>
                  <a:pt x="1813" y="0"/>
                </a:cubicBezTo>
                <a:cubicBezTo>
                  <a:pt x="1919" y="0"/>
                  <a:pt x="2004" y="86"/>
                  <a:pt x="2004" y="191"/>
                </a:cubicBezTo>
                <a:close/>
                <a:moveTo>
                  <a:pt x="4464" y="1158"/>
                </a:moveTo>
                <a:cubicBezTo>
                  <a:pt x="4569" y="1158"/>
                  <a:pt x="4654" y="1073"/>
                  <a:pt x="4654" y="968"/>
                </a:cubicBezTo>
                <a:lnTo>
                  <a:pt x="4654" y="191"/>
                </a:lnTo>
                <a:cubicBezTo>
                  <a:pt x="4654" y="86"/>
                  <a:pt x="4569" y="0"/>
                  <a:pt x="4464" y="0"/>
                </a:cubicBezTo>
                <a:cubicBezTo>
                  <a:pt x="4168" y="0"/>
                  <a:pt x="3902" y="63"/>
                  <a:pt x="3674" y="187"/>
                </a:cubicBezTo>
                <a:cubicBezTo>
                  <a:pt x="3447" y="311"/>
                  <a:pt x="3253" y="488"/>
                  <a:pt x="3098" y="713"/>
                </a:cubicBezTo>
                <a:cubicBezTo>
                  <a:pt x="2948" y="933"/>
                  <a:pt x="2834" y="1198"/>
                  <a:pt x="2759" y="1501"/>
                </a:cubicBezTo>
                <a:cubicBezTo>
                  <a:pt x="2687" y="1796"/>
                  <a:pt x="2650" y="2131"/>
                  <a:pt x="2650" y="2495"/>
                </a:cubicBezTo>
                <a:lnTo>
                  <a:pt x="2650" y="4135"/>
                </a:lnTo>
                <a:cubicBezTo>
                  <a:pt x="2650" y="4241"/>
                  <a:pt x="2736" y="4326"/>
                  <a:pt x="2841" y="4326"/>
                </a:cubicBezTo>
                <a:lnTo>
                  <a:pt x="4464" y="4326"/>
                </a:lnTo>
                <a:cubicBezTo>
                  <a:pt x="4569" y="4326"/>
                  <a:pt x="4654" y="4241"/>
                  <a:pt x="4654" y="4135"/>
                </a:cubicBezTo>
                <a:lnTo>
                  <a:pt x="4654" y="2495"/>
                </a:lnTo>
                <a:cubicBezTo>
                  <a:pt x="4654" y="2390"/>
                  <a:pt x="4569" y="2305"/>
                  <a:pt x="4464" y="2305"/>
                </a:cubicBezTo>
                <a:lnTo>
                  <a:pt x="3864" y="2305"/>
                </a:lnTo>
                <a:cubicBezTo>
                  <a:pt x="3892" y="1544"/>
                  <a:pt x="4093" y="1158"/>
                  <a:pt x="4464" y="1158"/>
                </a:cubicBezTo>
                <a:close/>
              </a:path>
            </a:pathLst>
          </a:custGeom>
          <a:solidFill>
            <a:srgbClr val="0326A0">
              <a:alpha val="10000"/>
            </a:srgbClr>
          </a:solidFill>
          <a:ln>
            <a:noFill/>
          </a:ln>
        </p:spPr>
      </p:sp>
      <p:sp>
        <p:nvSpPr>
          <p:cNvPr id="35" name="right-quote-sign_56826"/>
          <p:cNvSpPr>
            <a:spLocks noChangeAspect="1"/>
          </p:cNvSpPr>
          <p:nvPr/>
        </p:nvSpPr>
        <p:spPr bwMode="auto">
          <a:xfrm>
            <a:off x="10704396" y="5293291"/>
            <a:ext cx="1345501" cy="1185832"/>
          </a:xfrm>
          <a:custGeom>
            <a:avLst/>
            <a:gdLst>
              <a:gd name="connsiteX0" fmla="*/ 387182 w 607899"/>
              <a:gd name="connsiteY0" fmla="*/ 0 h 535760"/>
              <a:gd name="connsiteX1" fmla="*/ 576756 w 607899"/>
              <a:gd name="connsiteY1" fmla="*/ 0 h 535760"/>
              <a:gd name="connsiteX2" fmla="*/ 607899 w 607899"/>
              <a:gd name="connsiteY2" fmla="*/ 31095 h 535760"/>
              <a:gd name="connsiteX3" fmla="*/ 607899 w 607899"/>
              <a:gd name="connsiteY3" fmla="*/ 179895 h 535760"/>
              <a:gd name="connsiteX4" fmla="*/ 588633 w 607899"/>
              <a:gd name="connsiteY4" fmla="*/ 352227 h 535760"/>
              <a:gd name="connsiteX5" fmla="*/ 517368 w 607899"/>
              <a:gd name="connsiteY5" fmla="*/ 465449 h 535760"/>
              <a:gd name="connsiteX6" fmla="*/ 412808 w 607899"/>
              <a:gd name="connsiteY6" fmla="*/ 533196 h 535760"/>
              <a:gd name="connsiteX7" fmla="*/ 372219 w 607899"/>
              <a:gd name="connsiteY7" fmla="*/ 517975 h 535760"/>
              <a:gd name="connsiteX8" fmla="*/ 349773 w 607899"/>
              <a:gd name="connsiteY8" fmla="*/ 470679 h 535760"/>
              <a:gd name="connsiteX9" fmla="*/ 365251 w 607899"/>
              <a:gd name="connsiteY9" fmla="*/ 428891 h 535760"/>
              <a:gd name="connsiteX10" fmla="*/ 443390 w 607899"/>
              <a:gd name="connsiteY10" fmla="*/ 370529 h 535760"/>
              <a:gd name="connsiteX11" fmla="*/ 477901 w 607899"/>
              <a:gd name="connsiteY11" fmla="*/ 251471 h 535760"/>
              <a:gd name="connsiteX12" fmla="*/ 387182 w 607899"/>
              <a:gd name="connsiteY12" fmla="*/ 251471 h 535760"/>
              <a:gd name="connsiteX13" fmla="*/ 356039 w 607899"/>
              <a:gd name="connsiteY13" fmla="*/ 220375 h 535760"/>
              <a:gd name="connsiteX14" fmla="*/ 356039 w 607899"/>
              <a:gd name="connsiteY14" fmla="*/ 31095 h 535760"/>
              <a:gd name="connsiteX15" fmla="*/ 387182 w 607899"/>
              <a:gd name="connsiteY15" fmla="*/ 0 h 535760"/>
              <a:gd name="connsiteX16" fmla="*/ 40424 w 607899"/>
              <a:gd name="connsiteY16" fmla="*/ 0 h 535760"/>
              <a:gd name="connsiteX17" fmla="*/ 229998 w 607899"/>
              <a:gd name="connsiteY17" fmla="*/ 0 h 535760"/>
              <a:gd name="connsiteX18" fmla="*/ 261141 w 607899"/>
              <a:gd name="connsiteY18" fmla="*/ 31094 h 535760"/>
              <a:gd name="connsiteX19" fmla="*/ 261141 w 607899"/>
              <a:gd name="connsiteY19" fmla="*/ 179887 h 535760"/>
              <a:gd name="connsiteX20" fmla="*/ 241875 w 607899"/>
              <a:gd name="connsiteY20" fmla="*/ 352631 h 535760"/>
              <a:gd name="connsiteX21" fmla="*/ 170189 w 607899"/>
              <a:gd name="connsiteY21" fmla="*/ 465428 h 535760"/>
              <a:gd name="connsiteX22" fmla="*/ 66144 w 607899"/>
              <a:gd name="connsiteY22" fmla="*/ 533032 h 535760"/>
              <a:gd name="connsiteX23" fmla="*/ 25414 w 607899"/>
              <a:gd name="connsiteY23" fmla="*/ 517859 h 535760"/>
              <a:gd name="connsiteX24" fmla="*/ 3015 w 607899"/>
              <a:gd name="connsiteY24" fmla="*/ 470657 h 535760"/>
              <a:gd name="connsiteX25" fmla="*/ 18493 w 607899"/>
              <a:gd name="connsiteY25" fmla="*/ 428872 h 535760"/>
              <a:gd name="connsiteX26" fmla="*/ 96632 w 607899"/>
              <a:gd name="connsiteY26" fmla="*/ 370513 h 535760"/>
              <a:gd name="connsiteX27" fmla="*/ 131143 w 607899"/>
              <a:gd name="connsiteY27" fmla="*/ 251459 h 535760"/>
              <a:gd name="connsiteX28" fmla="*/ 40424 w 607899"/>
              <a:gd name="connsiteY28" fmla="*/ 251459 h 535760"/>
              <a:gd name="connsiteX29" fmla="*/ 9281 w 607899"/>
              <a:gd name="connsiteY29" fmla="*/ 220365 h 535760"/>
              <a:gd name="connsiteX30" fmla="*/ 9281 w 607899"/>
              <a:gd name="connsiteY30" fmla="*/ 31094 h 535760"/>
              <a:gd name="connsiteX31" fmla="*/ 40424 w 607899"/>
              <a:gd name="connsiteY31" fmla="*/ 0 h 53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899" h="535760">
                <a:moveTo>
                  <a:pt x="387182" y="0"/>
                </a:moveTo>
                <a:lnTo>
                  <a:pt x="576756" y="0"/>
                </a:lnTo>
                <a:cubicBezTo>
                  <a:pt x="593964" y="0"/>
                  <a:pt x="607899" y="13914"/>
                  <a:pt x="607899" y="31095"/>
                </a:cubicBezTo>
                <a:lnTo>
                  <a:pt x="607899" y="179895"/>
                </a:lnTo>
                <a:cubicBezTo>
                  <a:pt x="607899" y="252731"/>
                  <a:pt x="601493" y="310113"/>
                  <a:pt x="588633" y="352227"/>
                </a:cubicBezTo>
                <a:cubicBezTo>
                  <a:pt x="575820" y="394294"/>
                  <a:pt x="552065" y="432020"/>
                  <a:pt x="517368" y="465449"/>
                </a:cubicBezTo>
                <a:cubicBezTo>
                  <a:pt x="488937" y="492856"/>
                  <a:pt x="454099" y="515361"/>
                  <a:pt x="412808" y="533196"/>
                </a:cubicBezTo>
                <a:cubicBezTo>
                  <a:pt x="397377" y="539826"/>
                  <a:pt x="379467" y="533196"/>
                  <a:pt x="372219" y="517975"/>
                </a:cubicBezTo>
                <a:lnTo>
                  <a:pt x="349773" y="470679"/>
                </a:lnTo>
                <a:cubicBezTo>
                  <a:pt x="342291" y="454851"/>
                  <a:pt x="349212" y="435941"/>
                  <a:pt x="365251" y="428891"/>
                </a:cubicBezTo>
                <a:cubicBezTo>
                  <a:pt x="400089" y="413530"/>
                  <a:pt x="426182" y="394061"/>
                  <a:pt x="443390" y="370529"/>
                </a:cubicBezTo>
                <a:cubicBezTo>
                  <a:pt x="465181" y="340695"/>
                  <a:pt x="476732" y="301055"/>
                  <a:pt x="477901" y="251471"/>
                </a:cubicBezTo>
                <a:lnTo>
                  <a:pt x="387182" y="251471"/>
                </a:lnTo>
                <a:cubicBezTo>
                  <a:pt x="369974" y="251471"/>
                  <a:pt x="356039" y="237557"/>
                  <a:pt x="356039" y="220375"/>
                </a:cubicBezTo>
                <a:lnTo>
                  <a:pt x="356039" y="31095"/>
                </a:lnTo>
                <a:cubicBezTo>
                  <a:pt x="356039" y="13914"/>
                  <a:pt x="369974" y="0"/>
                  <a:pt x="387182" y="0"/>
                </a:cubicBezTo>
                <a:close/>
                <a:moveTo>
                  <a:pt x="40424" y="0"/>
                </a:moveTo>
                <a:lnTo>
                  <a:pt x="229998" y="0"/>
                </a:lnTo>
                <a:cubicBezTo>
                  <a:pt x="247206" y="0"/>
                  <a:pt x="261141" y="13913"/>
                  <a:pt x="261141" y="31094"/>
                </a:cubicBezTo>
                <a:lnTo>
                  <a:pt x="261141" y="179887"/>
                </a:lnTo>
                <a:cubicBezTo>
                  <a:pt x="261141" y="253280"/>
                  <a:pt x="254735" y="310846"/>
                  <a:pt x="241875" y="352631"/>
                </a:cubicBezTo>
                <a:cubicBezTo>
                  <a:pt x="229062" y="394417"/>
                  <a:pt x="205167" y="432000"/>
                  <a:pt x="170189" y="465428"/>
                </a:cubicBezTo>
                <a:cubicBezTo>
                  <a:pt x="141571" y="492741"/>
                  <a:pt x="106920" y="515291"/>
                  <a:pt x="66144" y="533032"/>
                </a:cubicBezTo>
                <a:cubicBezTo>
                  <a:pt x="50665" y="539755"/>
                  <a:pt x="32662" y="533032"/>
                  <a:pt x="25414" y="517859"/>
                </a:cubicBezTo>
                <a:lnTo>
                  <a:pt x="3015" y="470657"/>
                </a:lnTo>
                <a:cubicBezTo>
                  <a:pt x="-4467" y="454830"/>
                  <a:pt x="2454" y="435922"/>
                  <a:pt x="18493" y="428872"/>
                </a:cubicBezTo>
                <a:cubicBezTo>
                  <a:pt x="53331" y="413512"/>
                  <a:pt x="79424" y="394043"/>
                  <a:pt x="96632" y="370513"/>
                </a:cubicBezTo>
                <a:cubicBezTo>
                  <a:pt x="118423" y="340679"/>
                  <a:pt x="129974" y="301041"/>
                  <a:pt x="131143" y="251459"/>
                </a:cubicBezTo>
                <a:lnTo>
                  <a:pt x="40424" y="251459"/>
                </a:lnTo>
                <a:cubicBezTo>
                  <a:pt x="23216" y="251459"/>
                  <a:pt x="9281" y="237546"/>
                  <a:pt x="9281" y="220365"/>
                </a:cubicBezTo>
                <a:lnTo>
                  <a:pt x="9281" y="31094"/>
                </a:lnTo>
                <a:cubicBezTo>
                  <a:pt x="9281" y="13913"/>
                  <a:pt x="23216" y="0"/>
                  <a:pt x="40424" y="0"/>
                </a:cubicBezTo>
                <a:close/>
              </a:path>
            </a:pathLst>
          </a:custGeom>
          <a:solidFill>
            <a:srgbClr val="0326A0">
              <a:alpha val="10000"/>
            </a:srgbClr>
          </a:solidFill>
          <a:ln>
            <a:noFill/>
          </a:ln>
        </p:spPr>
      </p:sp>
      <p:cxnSp>
        <p:nvCxnSpPr>
          <p:cNvPr id="37" name="直接连接符 36"/>
          <p:cNvCxnSpPr/>
          <p:nvPr/>
        </p:nvCxnSpPr>
        <p:spPr>
          <a:xfrm>
            <a:off x="5909151" y="1773212"/>
            <a:ext cx="373697" cy="0"/>
          </a:xfrm>
          <a:prstGeom prst="line">
            <a:avLst/>
          </a:prstGeom>
          <a:ln w="38100">
            <a:solidFill>
              <a:srgbClr val="0326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799" y="-27349"/>
            <a:ext cx="7057674" cy="6721594"/>
          </a:xfrm>
          <a:prstGeom prst="rect">
            <a:avLst/>
          </a:prstGeom>
        </p:spPr>
      </p:pic>
      <p:pic>
        <p:nvPicPr>
          <p:cNvPr id="6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431540" y="1826895"/>
            <a:ext cx="5420995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40704" y="246620"/>
            <a:ext cx="3456384" cy="734108"/>
            <a:chOff x="-240704" y="246620"/>
            <a:chExt cx="3456384" cy="734108"/>
          </a:xfrm>
        </p:grpSpPr>
        <p:sp>
          <p:nvSpPr>
            <p:cNvPr id="2" name="矩形: 圆角 1"/>
            <p:cNvSpPr/>
            <p:nvPr/>
          </p:nvSpPr>
          <p:spPr>
            <a:xfrm>
              <a:off x="-240704" y="246620"/>
              <a:ext cx="3456384" cy="734108"/>
            </a:xfrm>
            <a:prstGeom prst="roundRect">
              <a:avLst/>
            </a:prstGeom>
            <a:solidFill>
              <a:srgbClr val="032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3" name="文本占位符 3"/>
            <p:cNvSpPr txBox="1"/>
            <p:nvPr/>
          </p:nvSpPr>
          <p:spPr>
            <a:xfrm>
              <a:off x="263352" y="310719"/>
              <a:ext cx="2765853" cy="605909"/>
            </a:xfrm>
            <a:prstGeom prst="roundRect">
              <a:avLst>
                <a:gd name="adj" fmla="val 50000"/>
              </a:avLst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游戏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介绍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274638"/>
            <a:ext cx="1891018" cy="54718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ysClr val="window" lastClr="FFFFFF">
                <a:lumMod val="50000"/>
                <a:tint val="45000"/>
                <a:satMod val="400000"/>
              </a:sys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4" t="16921" r="26123" b="26372"/>
          <a:stretch>
            <a:fillRect/>
          </a:stretch>
        </p:blipFill>
        <p:spPr>
          <a:xfrm>
            <a:off x="335360" y="6366060"/>
            <a:ext cx="1728191" cy="432048"/>
          </a:xfrm>
          <a:prstGeom prst="rect">
            <a:avLst/>
          </a:prstGeom>
        </p:spPr>
      </p:pic>
      <p:sp>
        <p:nvSpPr>
          <p:cNvPr id="31" name="矩形: 圆角 30"/>
          <p:cNvSpPr/>
          <p:nvPr/>
        </p:nvSpPr>
        <p:spPr>
          <a:xfrm>
            <a:off x="839470" y="1010285"/>
            <a:ext cx="10492740" cy="5059045"/>
          </a:xfrm>
          <a:prstGeom prst="roundRect">
            <a:avLst>
              <a:gd name="adj" fmla="val 277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032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705030" y="1196909"/>
            <a:ext cx="276204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原游戏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展示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4" name="quotation-mark_32371"/>
          <p:cNvSpPr>
            <a:spLocks noChangeAspect="1"/>
          </p:cNvSpPr>
          <p:nvPr/>
        </p:nvSpPr>
        <p:spPr bwMode="auto">
          <a:xfrm>
            <a:off x="191972" y="764558"/>
            <a:ext cx="1248905" cy="1159135"/>
          </a:xfrm>
          <a:custGeom>
            <a:avLst/>
            <a:gdLst>
              <a:gd name="T0" fmla="*/ 2004 w 4654"/>
              <a:gd name="T1" fmla="*/ 191 h 4326"/>
              <a:gd name="T2" fmla="*/ 2004 w 4654"/>
              <a:gd name="T3" fmla="*/ 968 h 4326"/>
              <a:gd name="T4" fmla="*/ 1813 w 4654"/>
              <a:gd name="T5" fmla="*/ 1158 h 4326"/>
              <a:gd name="T6" fmla="*/ 1205 w 4654"/>
              <a:gd name="T7" fmla="*/ 2305 h 4326"/>
              <a:gd name="T8" fmla="*/ 1813 w 4654"/>
              <a:gd name="T9" fmla="*/ 2305 h 4326"/>
              <a:gd name="T10" fmla="*/ 2004 w 4654"/>
              <a:gd name="T11" fmla="*/ 2495 h 4326"/>
              <a:gd name="T12" fmla="*/ 2004 w 4654"/>
              <a:gd name="T13" fmla="*/ 4135 h 4326"/>
              <a:gd name="T14" fmla="*/ 1813 w 4654"/>
              <a:gd name="T15" fmla="*/ 4326 h 4326"/>
              <a:gd name="T16" fmla="*/ 191 w 4654"/>
              <a:gd name="T17" fmla="*/ 4326 h 4326"/>
              <a:gd name="T18" fmla="*/ 0 w 4654"/>
              <a:gd name="T19" fmla="*/ 4135 h 4326"/>
              <a:gd name="T20" fmla="*/ 0 w 4654"/>
              <a:gd name="T21" fmla="*/ 2495 h 4326"/>
              <a:gd name="T22" fmla="*/ 109 w 4654"/>
              <a:gd name="T23" fmla="*/ 1501 h 4326"/>
              <a:gd name="T24" fmla="*/ 448 w 4654"/>
              <a:gd name="T25" fmla="*/ 713 h 4326"/>
              <a:gd name="T26" fmla="*/ 1023 w 4654"/>
              <a:gd name="T27" fmla="*/ 187 h 4326"/>
              <a:gd name="T28" fmla="*/ 1813 w 4654"/>
              <a:gd name="T29" fmla="*/ 0 h 4326"/>
              <a:gd name="T30" fmla="*/ 2004 w 4654"/>
              <a:gd name="T31" fmla="*/ 191 h 4326"/>
              <a:gd name="T32" fmla="*/ 4464 w 4654"/>
              <a:gd name="T33" fmla="*/ 1158 h 4326"/>
              <a:gd name="T34" fmla="*/ 4654 w 4654"/>
              <a:gd name="T35" fmla="*/ 968 h 4326"/>
              <a:gd name="T36" fmla="*/ 4654 w 4654"/>
              <a:gd name="T37" fmla="*/ 191 h 4326"/>
              <a:gd name="T38" fmla="*/ 4464 w 4654"/>
              <a:gd name="T39" fmla="*/ 0 h 4326"/>
              <a:gd name="T40" fmla="*/ 3674 w 4654"/>
              <a:gd name="T41" fmla="*/ 187 h 4326"/>
              <a:gd name="T42" fmla="*/ 3098 w 4654"/>
              <a:gd name="T43" fmla="*/ 713 h 4326"/>
              <a:gd name="T44" fmla="*/ 2759 w 4654"/>
              <a:gd name="T45" fmla="*/ 1501 h 4326"/>
              <a:gd name="T46" fmla="*/ 2650 w 4654"/>
              <a:gd name="T47" fmla="*/ 2495 h 4326"/>
              <a:gd name="T48" fmla="*/ 2650 w 4654"/>
              <a:gd name="T49" fmla="*/ 4135 h 4326"/>
              <a:gd name="T50" fmla="*/ 2841 w 4654"/>
              <a:gd name="T51" fmla="*/ 4326 h 4326"/>
              <a:gd name="T52" fmla="*/ 4464 w 4654"/>
              <a:gd name="T53" fmla="*/ 4326 h 4326"/>
              <a:gd name="T54" fmla="*/ 4654 w 4654"/>
              <a:gd name="T55" fmla="*/ 4135 h 4326"/>
              <a:gd name="T56" fmla="*/ 4654 w 4654"/>
              <a:gd name="T57" fmla="*/ 2495 h 4326"/>
              <a:gd name="T58" fmla="*/ 4464 w 4654"/>
              <a:gd name="T59" fmla="*/ 2305 h 4326"/>
              <a:gd name="T60" fmla="*/ 3864 w 4654"/>
              <a:gd name="T61" fmla="*/ 2305 h 4326"/>
              <a:gd name="T62" fmla="*/ 4464 w 4654"/>
              <a:gd name="T63" fmla="*/ 1158 h 4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54" h="4326">
                <a:moveTo>
                  <a:pt x="2004" y="191"/>
                </a:moveTo>
                <a:lnTo>
                  <a:pt x="2004" y="968"/>
                </a:lnTo>
                <a:cubicBezTo>
                  <a:pt x="2004" y="1073"/>
                  <a:pt x="1919" y="1158"/>
                  <a:pt x="1813" y="1158"/>
                </a:cubicBezTo>
                <a:cubicBezTo>
                  <a:pt x="1437" y="1158"/>
                  <a:pt x="1233" y="1544"/>
                  <a:pt x="1205" y="2305"/>
                </a:cubicBezTo>
                <a:lnTo>
                  <a:pt x="1813" y="2305"/>
                </a:lnTo>
                <a:cubicBezTo>
                  <a:pt x="1919" y="2305"/>
                  <a:pt x="2004" y="2390"/>
                  <a:pt x="2004" y="2495"/>
                </a:cubicBezTo>
                <a:lnTo>
                  <a:pt x="2004" y="4135"/>
                </a:lnTo>
                <a:cubicBezTo>
                  <a:pt x="2004" y="4241"/>
                  <a:pt x="1919" y="4326"/>
                  <a:pt x="1813" y="4326"/>
                </a:cubicBezTo>
                <a:lnTo>
                  <a:pt x="191" y="4326"/>
                </a:lnTo>
                <a:cubicBezTo>
                  <a:pt x="85" y="4326"/>
                  <a:pt x="0" y="4241"/>
                  <a:pt x="0" y="4135"/>
                </a:cubicBezTo>
                <a:lnTo>
                  <a:pt x="0" y="2495"/>
                </a:lnTo>
                <a:cubicBezTo>
                  <a:pt x="0" y="2131"/>
                  <a:pt x="37" y="1796"/>
                  <a:pt x="109" y="1501"/>
                </a:cubicBezTo>
                <a:cubicBezTo>
                  <a:pt x="183" y="1198"/>
                  <a:pt x="297" y="933"/>
                  <a:pt x="448" y="713"/>
                </a:cubicBezTo>
                <a:cubicBezTo>
                  <a:pt x="602" y="488"/>
                  <a:pt x="796" y="311"/>
                  <a:pt x="1023" y="187"/>
                </a:cubicBezTo>
                <a:cubicBezTo>
                  <a:pt x="1252" y="63"/>
                  <a:pt x="1518" y="0"/>
                  <a:pt x="1813" y="0"/>
                </a:cubicBezTo>
                <a:cubicBezTo>
                  <a:pt x="1919" y="0"/>
                  <a:pt x="2004" y="86"/>
                  <a:pt x="2004" y="191"/>
                </a:cubicBezTo>
                <a:close/>
                <a:moveTo>
                  <a:pt x="4464" y="1158"/>
                </a:moveTo>
                <a:cubicBezTo>
                  <a:pt x="4569" y="1158"/>
                  <a:pt x="4654" y="1073"/>
                  <a:pt x="4654" y="968"/>
                </a:cubicBezTo>
                <a:lnTo>
                  <a:pt x="4654" y="191"/>
                </a:lnTo>
                <a:cubicBezTo>
                  <a:pt x="4654" y="86"/>
                  <a:pt x="4569" y="0"/>
                  <a:pt x="4464" y="0"/>
                </a:cubicBezTo>
                <a:cubicBezTo>
                  <a:pt x="4168" y="0"/>
                  <a:pt x="3902" y="63"/>
                  <a:pt x="3674" y="187"/>
                </a:cubicBezTo>
                <a:cubicBezTo>
                  <a:pt x="3447" y="311"/>
                  <a:pt x="3253" y="488"/>
                  <a:pt x="3098" y="713"/>
                </a:cubicBezTo>
                <a:cubicBezTo>
                  <a:pt x="2948" y="933"/>
                  <a:pt x="2834" y="1198"/>
                  <a:pt x="2759" y="1501"/>
                </a:cubicBezTo>
                <a:cubicBezTo>
                  <a:pt x="2687" y="1796"/>
                  <a:pt x="2650" y="2131"/>
                  <a:pt x="2650" y="2495"/>
                </a:cubicBezTo>
                <a:lnTo>
                  <a:pt x="2650" y="4135"/>
                </a:lnTo>
                <a:cubicBezTo>
                  <a:pt x="2650" y="4241"/>
                  <a:pt x="2736" y="4326"/>
                  <a:pt x="2841" y="4326"/>
                </a:cubicBezTo>
                <a:lnTo>
                  <a:pt x="4464" y="4326"/>
                </a:lnTo>
                <a:cubicBezTo>
                  <a:pt x="4569" y="4326"/>
                  <a:pt x="4654" y="4241"/>
                  <a:pt x="4654" y="4135"/>
                </a:cubicBezTo>
                <a:lnTo>
                  <a:pt x="4654" y="2495"/>
                </a:lnTo>
                <a:cubicBezTo>
                  <a:pt x="4654" y="2390"/>
                  <a:pt x="4569" y="2305"/>
                  <a:pt x="4464" y="2305"/>
                </a:cubicBezTo>
                <a:lnTo>
                  <a:pt x="3864" y="2305"/>
                </a:lnTo>
                <a:cubicBezTo>
                  <a:pt x="3892" y="1544"/>
                  <a:pt x="4093" y="1158"/>
                  <a:pt x="4464" y="1158"/>
                </a:cubicBezTo>
                <a:close/>
              </a:path>
            </a:pathLst>
          </a:custGeom>
          <a:solidFill>
            <a:srgbClr val="0326A0">
              <a:alpha val="10000"/>
            </a:srgbClr>
          </a:solidFill>
          <a:ln>
            <a:noFill/>
          </a:ln>
        </p:spPr>
      </p:sp>
      <p:sp>
        <p:nvSpPr>
          <p:cNvPr id="35" name="right-quote-sign_56826"/>
          <p:cNvSpPr>
            <a:spLocks noChangeAspect="1"/>
          </p:cNvSpPr>
          <p:nvPr/>
        </p:nvSpPr>
        <p:spPr bwMode="auto">
          <a:xfrm>
            <a:off x="10704396" y="5293291"/>
            <a:ext cx="1345501" cy="1185832"/>
          </a:xfrm>
          <a:custGeom>
            <a:avLst/>
            <a:gdLst>
              <a:gd name="connsiteX0" fmla="*/ 387182 w 607899"/>
              <a:gd name="connsiteY0" fmla="*/ 0 h 535760"/>
              <a:gd name="connsiteX1" fmla="*/ 576756 w 607899"/>
              <a:gd name="connsiteY1" fmla="*/ 0 h 535760"/>
              <a:gd name="connsiteX2" fmla="*/ 607899 w 607899"/>
              <a:gd name="connsiteY2" fmla="*/ 31095 h 535760"/>
              <a:gd name="connsiteX3" fmla="*/ 607899 w 607899"/>
              <a:gd name="connsiteY3" fmla="*/ 179895 h 535760"/>
              <a:gd name="connsiteX4" fmla="*/ 588633 w 607899"/>
              <a:gd name="connsiteY4" fmla="*/ 352227 h 535760"/>
              <a:gd name="connsiteX5" fmla="*/ 517368 w 607899"/>
              <a:gd name="connsiteY5" fmla="*/ 465449 h 535760"/>
              <a:gd name="connsiteX6" fmla="*/ 412808 w 607899"/>
              <a:gd name="connsiteY6" fmla="*/ 533196 h 535760"/>
              <a:gd name="connsiteX7" fmla="*/ 372219 w 607899"/>
              <a:gd name="connsiteY7" fmla="*/ 517975 h 535760"/>
              <a:gd name="connsiteX8" fmla="*/ 349773 w 607899"/>
              <a:gd name="connsiteY8" fmla="*/ 470679 h 535760"/>
              <a:gd name="connsiteX9" fmla="*/ 365251 w 607899"/>
              <a:gd name="connsiteY9" fmla="*/ 428891 h 535760"/>
              <a:gd name="connsiteX10" fmla="*/ 443390 w 607899"/>
              <a:gd name="connsiteY10" fmla="*/ 370529 h 535760"/>
              <a:gd name="connsiteX11" fmla="*/ 477901 w 607899"/>
              <a:gd name="connsiteY11" fmla="*/ 251471 h 535760"/>
              <a:gd name="connsiteX12" fmla="*/ 387182 w 607899"/>
              <a:gd name="connsiteY12" fmla="*/ 251471 h 535760"/>
              <a:gd name="connsiteX13" fmla="*/ 356039 w 607899"/>
              <a:gd name="connsiteY13" fmla="*/ 220375 h 535760"/>
              <a:gd name="connsiteX14" fmla="*/ 356039 w 607899"/>
              <a:gd name="connsiteY14" fmla="*/ 31095 h 535760"/>
              <a:gd name="connsiteX15" fmla="*/ 387182 w 607899"/>
              <a:gd name="connsiteY15" fmla="*/ 0 h 535760"/>
              <a:gd name="connsiteX16" fmla="*/ 40424 w 607899"/>
              <a:gd name="connsiteY16" fmla="*/ 0 h 535760"/>
              <a:gd name="connsiteX17" fmla="*/ 229998 w 607899"/>
              <a:gd name="connsiteY17" fmla="*/ 0 h 535760"/>
              <a:gd name="connsiteX18" fmla="*/ 261141 w 607899"/>
              <a:gd name="connsiteY18" fmla="*/ 31094 h 535760"/>
              <a:gd name="connsiteX19" fmla="*/ 261141 w 607899"/>
              <a:gd name="connsiteY19" fmla="*/ 179887 h 535760"/>
              <a:gd name="connsiteX20" fmla="*/ 241875 w 607899"/>
              <a:gd name="connsiteY20" fmla="*/ 352631 h 535760"/>
              <a:gd name="connsiteX21" fmla="*/ 170189 w 607899"/>
              <a:gd name="connsiteY21" fmla="*/ 465428 h 535760"/>
              <a:gd name="connsiteX22" fmla="*/ 66144 w 607899"/>
              <a:gd name="connsiteY22" fmla="*/ 533032 h 535760"/>
              <a:gd name="connsiteX23" fmla="*/ 25414 w 607899"/>
              <a:gd name="connsiteY23" fmla="*/ 517859 h 535760"/>
              <a:gd name="connsiteX24" fmla="*/ 3015 w 607899"/>
              <a:gd name="connsiteY24" fmla="*/ 470657 h 535760"/>
              <a:gd name="connsiteX25" fmla="*/ 18493 w 607899"/>
              <a:gd name="connsiteY25" fmla="*/ 428872 h 535760"/>
              <a:gd name="connsiteX26" fmla="*/ 96632 w 607899"/>
              <a:gd name="connsiteY26" fmla="*/ 370513 h 535760"/>
              <a:gd name="connsiteX27" fmla="*/ 131143 w 607899"/>
              <a:gd name="connsiteY27" fmla="*/ 251459 h 535760"/>
              <a:gd name="connsiteX28" fmla="*/ 40424 w 607899"/>
              <a:gd name="connsiteY28" fmla="*/ 251459 h 535760"/>
              <a:gd name="connsiteX29" fmla="*/ 9281 w 607899"/>
              <a:gd name="connsiteY29" fmla="*/ 220365 h 535760"/>
              <a:gd name="connsiteX30" fmla="*/ 9281 w 607899"/>
              <a:gd name="connsiteY30" fmla="*/ 31094 h 535760"/>
              <a:gd name="connsiteX31" fmla="*/ 40424 w 607899"/>
              <a:gd name="connsiteY31" fmla="*/ 0 h 53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899" h="535760">
                <a:moveTo>
                  <a:pt x="387182" y="0"/>
                </a:moveTo>
                <a:lnTo>
                  <a:pt x="576756" y="0"/>
                </a:lnTo>
                <a:cubicBezTo>
                  <a:pt x="593964" y="0"/>
                  <a:pt x="607899" y="13914"/>
                  <a:pt x="607899" y="31095"/>
                </a:cubicBezTo>
                <a:lnTo>
                  <a:pt x="607899" y="179895"/>
                </a:lnTo>
                <a:cubicBezTo>
                  <a:pt x="607899" y="252731"/>
                  <a:pt x="601493" y="310113"/>
                  <a:pt x="588633" y="352227"/>
                </a:cubicBezTo>
                <a:cubicBezTo>
                  <a:pt x="575820" y="394294"/>
                  <a:pt x="552065" y="432020"/>
                  <a:pt x="517368" y="465449"/>
                </a:cubicBezTo>
                <a:cubicBezTo>
                  <a:pt x="488937" y="492856"/>
                  <a:pt x="454099" y="515361"/>
                  <a:pt x="412808" y="533196"/>
                </a:cubicBezTo>
                <a:cubicBezTo>
                  <a:pt x="397377" y="539826"/>
                  <a:pt x="379467" y="533196"/>
                  <a:pt x="372219" y="517975"/>
                </a:cubicBezTo>
                <a:lnTo>
                  <a:pt x="349773" y="470679"/>
                </a:lnTo>
                <a:cubicBezTo>
                  <a:pt x="342291" y="454851"/>
                  <a:pt x="349212" y="435941"/>
                  <a:pt x="365251" y="428891"/>
                </a:cubicBezTo>
                <a:cubicBezTo>
                  <a:pt x="400089" y="413530"/>
                  <a:pt x="426182" y="394061"/>
                  <a:pt x="443390" y="370529"/>
                </a:cubicBezTo>
                <a:cubicBezTo>
                  <a:pt x="465181" y="340695"/>
                  <a:pt x="476732" y="301055"/>
                  <a:pt x="477901" y="251471"/>
                </a:cubicBezTo>
                <a:lnTo>
                  <a:pt x="387182" y="251471"/>
                </a:lnTo>
                <a:cubicBezTo>
                  <a:pt x="369974" y="251471"/>
                  <a:pt x="356039" y="237557"/>
                  <a:pt x="356039" y="220375"/>
                </a:cubicBezTo>
                <a:lnTo>
                  <a:pt x="356039" y="31095"/>
                </a:lnTo>
                <a:cubicBezTo>
                  <a:pt x="356039" y="13914"/>
                  <a:pt x="369974" y="0"/>
                  <a:pt x="387182" y="0"/>
                </a:cubicBezTo>
                <a:close/>
                <a:moveTo>
                  <a:pt x="40424" y="0"/>
                </a:moveTo>
                <a:lnTo>
                  <a:pt x="229998" y="0"/>
                </a:lnTo>
                <a:cubicBezTo>
                  <a:pt x="247206" y="0"/>
                  <a:pt x="261141" y="13913"/>
                  <a:pt x="261141" y="31094"/>
                </a:cubicBezTo>
                <a:lnTo>
                  <a:pt x="261141" y="179887"/>
                </a:lnTo>
                <a:cubicBezTo>
                  <a:pt x="261141" y="253280"/>
                  <a:pt x="254735" y="310846"/>
                  <a:pt x="241875" y="352631"/>
                </a:cubicBezTo>
                <a:cubicBezTo>
                  <a:pt x="229062" y="394417"/>
                  <a:pt x="205167" y="432000"/>
                  <a:pt x="170189" y="465428"/>
                </a:cubicBezTo>
                <a:cubicBezTo>
                  <a:pt x="141571" y="492741"/>
                  <a:pt x="106920" y="515291"/>
                  <a:pt x="66144" y="533032"/>
                </a:cubicBezTo>
                <a:cubicBezTo>
                  <a:pt x="50665" y="539755"/>
                  <a:pt x="32662" y="533032"/>
                  <a:pt x="25414" y="517859"/>
                </a:cubicBezTo>
                <a:lnTo>
                  <a:pt x="3015" y="470657"/>
                </a:lnTo>
                <a:cubicBezTo>
                  <a:pt x="-4467" y="454830"/>
                  <a:pt x="2454" y="435922"/>
                  <a:pt x="18493" y="428872"/>
                </a:cubicBezTo>
                <a:cubicBezTo>
                  <a:pt x="53331" y="413512"/>
                  <a:pt x="79424" y="394043"/>
                  <a:pt x="96632" y="370513"/>
                </a:cubicBezTo>
                <a:cubicBezTo>
                  <a:pt x="118423" y="340679"/>
                  <a:pt x="129974" y="301041"/>
                  <a:pt x="131143" y="251459"/>
                </a:cubicBezTo>
                <a:lnTo>
                  <a:pt x="40424" y="251459"/>
                </a:lnTo>
                <a:cubicBezTo>
                  <a:pt x="23216" y="251459"/>
                  <a:pt x="9281" y="237546"/>
                  <a:pt x="9281" y="220365"/>
                </a:cubicBezTo>
                <a:lnTo>
                  <a:pt x="9281" y="31094"/>
                </a:lnTo>
                <a:cubicBezTo>
                  <a:pt x="9281" y="13913"/>
                  <a:pt x="23216" y="0"/>
                  <a:pt x="40424" y="0"/>
                </a:cubicBezTo>
                <a:close/>
              </a:path>
            </a:pathLst>
          </a:custGeom>
          <a:solidFill>
            <a:srgbClr val="0326A0">
              <a:alpha val="10000"/>
            </a:srgbClr>
          </a:solidFill>
          <a:ln>
            <a:noFill/>
          </a:ln>
        </p:spPr>
      </p:sp>
      <p:cxnSp>
        <p:nvCxnSpPr>
          <p:cNvPr id="37" name="直接连接符 36"/>
          <p:cNvCxnSpPr/>
          <p:nvPr/>
        </p:nvCxnSpPr>
        <p:spPr>
          <a:xfrm>
            <a:off x="5909151" y="1773212"/>
            <a:ext cx="373697" cy="0"/>
          </a:xfrm>
          <a:prstGeom prst="line">
            <a:avLst/>
          </a:prstGeom>
          <a:ln w="38100">
            <a:solidFill>
              <a:srgbClr val="0326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799" y="-27349"/>
            <a:ext cx="7057674" cy="6721594"/>
          </a:xfrm>
          <a:prstGeom prst="rect">
            <a:avLst/>
          </a:prstGeom>
        </p:spPr>
      </p:pic>
      <p:pic>
        <p:nvPicPr>
          <p:cNvPr id="6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215640" y="1844675"/>
            <a:ext cx="5652770" cy="413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40704" y="246620"/>
            <a:ext cx="3456384" cy="734108"/>
            <a:chOff x="-240704" y="246620"/>
            <a:chExt cx="3456384" cy="734108"/>
          </a:xfrm>
        </p:grpSpPr>
        <p:sp>
          <p:nvSpPr>
            <p:cNvPr id="2" name="矩形: 圆角 1"/>
            <p:cNvSpPr/>
            <p:nvPr/>
          </p:nvSpPr>
          <p:spPr>
            <a:xfrm>
              <a:off x="-240704" y="246620"/>
              <a:ext cx="3456384" cy="734108"/>
            </a:xfrm>
            <a:prstGeom prst="roundRect">
              <a:avLst/>
            </a:prstGeom>
            <a:solidFill>
              <a:srgbClr val="032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3" name="文本占位符 3"/>
            <p:cNvSpPr txBox="1"/>
            <p:nvPr/>
          </p:nvSpPr>
          <p:spPr>
            <a:xfrm>
              <a:off x="263352" y="310719"/>
              <a:ext cx="2765853" cy="605909"/>
            </a:xfrm>
            <a:prstGeom prst="roundRect">
              <a:avLst>
                <a:gd name="adj" fmla="val 50000"/>
              </a:avLst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游戏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介绍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274638"/>
            <a:ext cx="1891018" cy="54718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ysClr val="window" lastClr="FFFFFF">
                <a:lumMod val="50000"/>
                <a:tint val="45000"/>
                <a:satMod val="400000"/>
              </a:sys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4" t="16921" r="26123" b="26372"/>
          <a:stretch>
            <a:fillRect/>
          </a:stretch>
        </p:blipFill>
        <p:spPr>
          <a:xfrm>
            <a:off x="335360" y="6366060"/>
            <a:ext cx="1728191" cy="432048"/>
          </a:xfrm>
          <a:prstGeom prst="rect">
            <a:avLst/>
          </a:prstGeom>
        </p:spPr>
      </p:pic>
      <p:sp>
        <p:nvSpPr>
          <p:cNvPr id="31" name="矩形: 圆角 30"/>
          <p:cNvSpPr/>
          <p:nvPr/>
        </p:nvSpPr>
        <p:spPr>
          <a:xfrm>
            <a:off x="839470" y="1010285"/>
            <a:ext cx="10492740" cy="5059045"/>
          </a:xfrm>
          <a:prstGeom prst="roundRect">
            <a:avLst>
              <a:gd name="adj" fmla="val 277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032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705030" y="1196909"/>
            <a:ext cx="276204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原游戏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展示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4" name="quotation-mark_32371"/>
          <p:cNvSpPr>
            <a:spLocks noChangeAspect="1"/>
          </p:cNvSpPr>
          <p:nvPr/>
        </p:nvSpPr>
        <p:spPr bwMode="auto">
          <a:xfrm>
            <a:off x="191972" y="764558"/>
            <a:ext cx="1248905" cy="1159135"/>
          </a:xfrm>
          <a:custGeom>
            <a:avLst/>
            <a:gdLst>
              <a:gd name="T0" fmla="*/ 2004 w 4654"/>
              <a:gd name="T1" fmla="*/ 191 h 4326"/>
              <a:gd name="T2" fmla="*/ 2004 w 4654"/>
              <a:gd name="T3" fmla="*/ 968 h 4326"/>
              <a:gd name="T4" fmla="*/ 1813 w 4654"/>
              <a:gd name="T5" fmla="*/ 1158 h 4326"/>
              <a:gd name="T6" fmla="*/ 1205 w 4654"/>
              <a:gd name="T7" fmla="*/ 2305 h 4326"/>
              <a:gd name="T8" fmla="*/ 1813 w 4654"/>
              <a:gd name="T9" fmla="*/ 2305 h 4326"/>
              <a:gd name="T10" fmla="*/ 2004 w 4654"/>
              <a:gd name="T11" fmla="*/ 2495 h 4326"/>
              <a:gd name="T12" fmla="*/ 2004 w 4654"/>
              <a:gd name="T13" fmla="*/ 4135 h 4326"/>
              <a:gd name="T14" fmla="*/ 1813 w 4654"/>
              <a:gd name="T15" fmla="*/ 4326 h 4326"/>
              <a:gd name="T16" fmla="*/ 191 w 4654"/>
              <a:gd name="T17" fmla="*/ 4326 h 4326"/>
              <a:gd name="T18" fmla="*/ 0 w 4654"/>
              <a:gd name="T19" fmla="*/ 4135 h 4326"/>
              <a:gd name="T20" fmla="*/ 0 w 4654"/>
              <a:gd name="T21" fmla="*/ 2495 h 4326"/>
              <a:gd name="T22" fmla="*/ 109 w 4654"/>
              <a:gd name="T23" fmla="*/ 1501 h 4326"/>
              <a:gd name="T24" fmla="*/ 448 w 4654"/>
              <a:gd name="T25" fmla="*/ 713 h 4326"/>
              <a:gd name="T26" fmla="*/ 1023 w 4654"/>
              <a:gd name="T27" fmla="*/ 187 h 4326"/>
              <a:gd name="T28" fmla="*/ 1813 w 4654"/>
              <a:gd name="T29" fmla="*/ 0 h 4326"/>
              <a:gd name="T30" fmla="*/ 2004 w 4654"/>
              <a:gd name="T31" fmla="*/ 191 h 4326"/>
              <a:gd name="T32" fmla="*/ 4464 w 4654"/>
              <a:gd name="T33" fmla="*/ 1158 h 4326"/>
              <a:gd name="T34" fmla="*/ 4654 w 4654"/>
              <a:gd name="T35" fmla="*/ 968 h 4326"/>
              <a:gd name="T36" fmla="*/ 4654 w 4654"/>
              <a:gd name="T37" fmla="*/ 191 h 4326"/>
              <a:gd name="T38" fmla="*/ 4464 w 4654"/>
              <a:gd name="T39" fmla="*/ 0 h 4326"/>
              <a:gd name="T40" fmla="*/ 3674 w 4654"/>
              <a:gd name="T41" fmla="*/ 187 h 4326"/>
              <a:gd name="T42" fmla="*/ 3098 w 4654"/>
              <a:gd name="T43" fmla="*/ 713 h 4326"/>
              <a:gd name="T44" fmla="*/ 2759 w 4654"/>
              <a:gd name="T45" fmla="*/ 1501 h 4326"/>
              <a:gd name="T46" fmla="*/ 2650 w 4654"/>
              <a:gd name="T47" fmla="*/ 2495 h 4326"/>
              <a:gd name="T48" fmla="*/ 2650 w 4654"/>
              <a:gd name="T49" fmla="*/ 4135 h 4326"/>
              <a:gd name="T50" fmla="*/ 2841 w 4654"/>
              <a:gd name="T51" fmla="*/ 4326 h 4326"/>
              <a:gd name="T52" fmla="*/ 4464 w 4654"/>
              <a:gd name="T53" fmla="*/ 4326 h 4326"/>
              <a:gd name="T54" fmla="*/ 4654 w 4654"/>
              <a:gd name="T55" fmla="*/ 4135 h 4326"/>
              <a:gd name="T56" fmla="*/ 4654 w 4654"/>
              <a:gd name="T57" fmla="*/ 2495 h 4326"/>
              <a:gd name="T58" fmla="*/ 4464 w 4654"/>
              <a:gd name="T59" fmla="*/ 2305 h 4326"/>
              <a:gd name="T60" fmla="*/ 3864 w 4654"/>
              <a:gd name="T61" fmla="*/ 2305 h 4326"/>
              <a:gd name="T62" fmla="*/ 4464 w 4654"/>
              <a:gd name="T63" fmla="*/ 1158 h 4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54" h="4326">
                <a:moveTo>
                  <a:pt x="2004" y="191"/>
                </a:moveTo>
                <a:lnTo>
                  <a:pt x="2004" y="968"/>
                </a:lnTo>
                <a:cubicBezTo>
                  <a:pt x="2004" y="1073"/>
                  <a:pt x="1919" y="1158"/>
                  <a:pt x="1813" y="1158"/>
                </a:cubicBezTo>
                <a:cubicBezTo>
                  <a:pt x="1437" y="1158"/>
                  <a:pt x="1233" y="1544"/>
                  <a:pt x="1205" y="2305"/>
                </a:cubicBezTo>
                <a:lnTo>
                  <a:pt x="1813" y="2305"/>
                </a:lnTo>
                <a:cubicBezTo>
                  <a:pt x="1919" y="2305"/>
                  <a:pt x="2004" y="2390"/>
                  <a:pt x="2004" y="2495"/>
                </a:cubicBezTo>
                <a:lnTo>
                  <a:pt x="2004" y="4135"/>
                </a:lnTo>
                <a:cubicBezTo>
                  <a:pt x="2004" y="4241"/>
                  <a:pt x="1919" y="4326"/>
                  <a:pt x="1813" y="4326"/>
                </a:cubicBezTo>
                <a:lnTo>
                  <a:pt x="191" y="4326"/>
                </a:lnTo>
                <a:cubicBezTo>
                  <a:pt x="85" y="4326"/>
                  <a:pt x="0" y="4241"/>
                  <a:pt x="0" y="4135"/>
                </a:cubicBezTo>
                <a:lnTo>
                  <a:pt x="0" y="2495"/>
                </a:lnTo>
                <a:cubicBezTo>
                  <a:pt x="0" y="2131"/>
                  <a:pt x="37" y="1796"/>
                  <a:pt x="109" y="1501"/>
                </a:cubicBezTo>
                <a:cubicBezTo>
                  <a:pt x="183" y="1198"/>
                  <a:pt x="297" y="933"/>
                  <a:pt x="448" y="713"/>
                </a:cubicBezTo>
                <a:cubicBezTo>
                  <a:pt x="602" y="488"/>
                  <a:pt x="796" y="311"/>
                  <a:pt x="1023" y="187"/>
                </a:cubicBezTo>
                <a:cubicBezTo>
                  <a:pt x="1252" y="63"/>
                  <a:pt x="1518" y="0"/>
                  <a:pt x="1813" y="0"/>
                </a:cubicBezTo>
                <a:cubicBezTo>
                  <a:pt x="1919" y="0"/>
                  <a:pt x="2004" y="86"/>
                  <a:pt x="2004" y="191"/>
                </a:cubicBezTo>
                <a:close/>
                <a:moveTo>
                  <a:pt x="4464" y="1158"/>
                </a:moveTo>
                <a:cubicBezTo>
                  <a:pt x="4569" y="1158"/>
                  <a:pt x="4654" y="1073"/>
                  <a:pt x="4654" y="968"/>
                </a:cubicBezTo>
                <a:lnTo>
                  <a:pt x="4654" y="191"/>
                </a:lnTo>
                <a:cubicBezTo>
                  <a:pt x="4654" y="86"/>
                  <a:pt x="4569" y="0"/>
                  <a:pt x="4464" y="0"/>
                </a:cubicBezTo>
                <a:cubicBezTo>
                  <a:pt x="4168" y="0"/>
                  <a:pt x="3902" y="63"/>
                  <a:pt x="3674" y="187"/>
                </a:cubicBezTo>
                <a:cubicBezTo>
                  <a:pt x="3447" y="311"/>
                  <a:pt x="3253" y="488"/>
                  <a:pt x="3098" y="713"/>
                </a:cubicBezTo>
                <a:cubicBezTo>
                  <a:pt x="2948" y="933"/>
                  <a:pt x="2834" y="1198"/>
                  <a:pt x="2759" y="1501"/>
                </a:cubicBezTo>
                <a:cubicBezTo>
                  <a:pt x="2687" y="1796"/>
                  <a:pt x="2650" y="2131"/>
                  <a:pt x="2650" y="2495"/>
                </a:cubicBezTo>
                <a:lnTo>
                  <a:pt x="2650" y="4135"/>
                </a:lnTo>
                <a:cubicBezTo>
                  <a:pt x="2650" y="4241"/>
                  <a:pt x="2736" y="4326"/>
                  <a:pt x="2841" y="4326"/>
                </a:cubicBezTo>
                <a:lnTo>
                  <a:pt x="4464" y="4326"/>
                </a:lnTo>
                <a:cubicBezTo>
                  <a:pt x="4569" y="4326"/>
                  <a:pt x="4654" y="4241"/>
                  <a:pt x="4654" y="4135"/>
                </a:cubicBezTo>
                <a:lnTo>
                  <a:pt x="4654" y="2495"/>
                </a:lnTo>
                <a:cubicBezTo>
                  <a:pt x="4654" y="2390"/>
                  <a:pt x="4569" y="2305"/>
                  <a:pt x="4464" y="2305"/>
                </a:cubicBezTo>
                <a:lnTo>
                  <a:pt x="3864" y="2305"/>
                </a:lnTo>
                <a:cubicBezTo>
                  <a:pt x="3892" y="1544"/>
                  <a:pt x="4093" y="1158"/>
                  <a:pt x="4464" y="1158"/>
                </a:cubicBezTo>
                <a:close/>
              </a:path>
            </a:pathLst>
          </a:custGeom>
          <a:solidFill>
            <a:srgbClr val="0326A0">
              <a:alpha val="10000"/>
            </a:srgbClr>
          </a:solidFill>
          <a:ln>
            <a:noFill/>
          </a:ln>
        </p:spPr>
      </p:sp>
      <p:sp>
        <p:nvSpPr>
          <p:cNvPr id="35" name="right-quote-sign_56826"/>
          <p:cNvSpPr>
            <a:spLocks noChangeAspect="1"/>
          </p:cNvSpPr>
          <p:nvPr/>
        </p:nvSpPr>
        <p:spPr bwMode="auto">
          <a:xfrm>
            <a:off x="10704396" y="5293291"/>
            <a:ext cx="1345501" cy="1185832"/>
          </a:xfrm>
          <a:custGeom>
            <a:avLst/>
            <a:gdLst>
              <a:gd name="connsiteX0" fmla="*/ 387182 w 607899"/>
              <a:gd name="connsiteY0" fmla="*/ 0 h 535760"/>
              <a:gd name="connsiteX1" fmla="*/ 576756 w 607899"/>
              <a:gd name="connsiteY1" fmla="*/ 0 h 535760"/>
              <a:gd name="connsiteX2" fmla="*/ 607899 w 607899"/>
              <a:gd name="connsiteY2" fmla="*/ 31095 h 535760"/>
              <a:gd name="connsiteX3" fmla="*/ 607899 w 607899"/>
              <a:gd name="connsiteY3" fmla="*/ 179895 h 535760"/>
              <a:gd name="connsiteX4" fmla="*/ 588633 w 607899"/>
              <a:gd name="connsiteY4" fmla="*/ 352227 h 535760"/>
              <a:gd name="connsiteX5" fmla="*/ 517368 w 607899"/>
              <a:gd name="connsiteY5" fmla="*/ 465449 h 535760"/>
              <a:gd name="connsiteX6" fmla="*/ 412808 w 607899"/>
              <a:gd name="connsiteY6" fmla="*/ 533196 h 535760"/>
              <a:gd name="connsiteX7" fmla="*/ 372219 w 607899"/>
              <a:gd name="connsiteY7" fmla="*/ 517975 h 535760"/>
              <a:gd name="connsiteX8" fmla="*/ 349773 w 607899"/>
              <a:gd name="connsiteY8" fmla="*/ 470679 h 535760"/>
              <a:gd name="connsiteX9" fmla="*/ 365251 w 607899"/>
              <a:gd name="connsiteY9" fmla="*/ 428891 h 535760"/>
              <a:gd name="connsiteX10" fmla="*/ 443390 w 607899"/>
              <a:gd name="connsiteY10" fmla="*/ 370529 h 535760"/>
              <a:gd name="connsiteX11" fmla="*/ 477901 w 607899"/>
              <a:gd name="connsiteY11" fmla="*/ 251471 h 535760"/>
              <a:gd name="connsiteX12" fmla="*/ 387182 w 607899"/>
              <a:gd name="connsiteY12" fmla="*/ 251471 h 535760"/>
              <a:gd name="connsiteX13" fmla="*/ 356039 w 607899"/>
              <a:gd name="connsiteY13" fmla="*/ 220375 h 535760"/>
              <a:gd name="connsiteX14" fmla="*/ 356039 w 607899"/>
              <a:gd name="connsiteY14" fmla="*/ 31095 h 535760"/>
              <a:gd name="connsiteX15" fmla="*/ 387182 w 607899"/>
              <a:gd name="connsiteY15" fmla="*/ 0 h 535760"/>
              <a:gd name="connsiteX16" fmla="*/ 40424 w 607899"/>
              <a:gd name="connsiteY16" fmla="*/ 0 h 535760"/>
              <a:gd name="connsiteX17" fmla="*/ 229998 w 607899"/>
              <a:gd name="connsiteY17" fmla="*/ 0 h 535760"/>
              <a:gd name="connsiteX18" fmla="*/ 261141 w 607899"/>
              <a:gd name="connsiteY18" fmla="*/ 31094 h 535760"/>
              <a:gd name="connsiteX19" fmla="*/ 261141 w 607899"/>
              <a:gd name="connsiteY19" fmla="*/ 179887 h 535760"/>
              <a:gd name="connsiteX20" fmla="*/ 241875 w 607899"/>
              <a:gd name="connsiteY20" fmla="*/ 352631 h 535760"/>
              <a:gd name="connsiteX21" fmla="*/ 170189 w 607899"/>
              <a:gd name="connsiteY21" fmla="*/ 465428 h 535760"/>
              <a:gd name="connsiteX22" fmla="*/ 66144 w 607899"/>
              <a:gd name="connsiteY22" fmla="*/ 533032 h 535760"/>
              <a:gd name="connsiteX23" fmla="*/ 25414 w 607899"/>
              <a:gd name="connsiteY23" fmla="*/ 517859 h 535760"/>
              <a:gd name="connsiteX24" fmla="*/ 3015 w 607899"/>
              <a:gd name="connsiteY24" fmla="*/ 470657 h 535760"/>
              <a:gd name="connsiteX25" fmla="*/ 18493 w 607899"/>
              <a:gd name="connsiteY25" fmla="*/ 428872 h 535760"/>
              <a:gd name="connsiteX26" fmla="*/ 96632 w 607899"/>
              <a:gd name="connsiteY26" fmla="*/ 370513 h 535760"/>
              <a:gd name="connsiteX27" fmla="*/ 131143 w 607899"/>
              <a:gd name="connsiteY27" fmla="*/ 251459 h 535760"/>
              <a:gd name="connsiteX28" fmla="*/ 40424 w 607899"/>
              <a:gd name="connsiteY28" fmla="*/ 251459 h 535760"/>
              <a:gd name="connsiteX29" fmla="*/ 9281 w 607899"/>
              <a:gd name="connsiteY29" fmla="*/ 220365 h 535760"/>
              <a:gd name="connsiteX30" fmla="*/ 9281 w 607899"/>
              <a:gd name="connsiteY30" fmla="*/ 31094 h 535760"/>
              <a:gd name="connsiteX31" fmla="*/ 40424 w 607899"/>
              <a:gd name="connsiteY31" fmla="*/ 0 h 53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899" h="535760">
                <a:moveTo>
                  <a:pt x="387182" y="0"/>
                </a:moveTo>
                <a:lnTo>
                  <a:pt x="576756" y="0"/>
                </a:lnTo>
                <a:cubicBezTo>
                  <a:pt x="593964" y="0"/>
                  <a:pt x="607899" y="13914"/>
                  <a:pt x="607899" y="31095"/>
                </a:cubicBezTo>
                <a:lnTo>
                  <a:pt x="607899" y="179895"/>
                </a:lnTo>
                <a:cubicBezTo>
                  <a:pt x="607899" y="252731"/>
                  <a:pt x="601493" y="310113"/>
                  <a:pt x="588633" y="352227"/>
                </a:cubicBezTo>
                <a:cubicBezTo>
                  <a:pt x="575820" y="394294"/>
                  <a:pt x="552065" y="432020"/>
                  <a:pt x="517368" y="465449"/>
                </a:cubicBezTo>
                <a:cubicBezTo>
                  <a:pt x="488937" y="492856"/>
                  <a:pt x="454099" y="515361"/>
                  <a:pt x="412808" y="533196"/>
                </a:cubicBezTo>
                <a:cubicBezTo>
                  <a:pt x="397377" y="539826"/>
                  <a:pt x="379467" y="533196"/>
                  <a:pt x="372219" y="517975"/>
                </a:cubicBezTo>
                <a:lnTo>
                  <a:pt x="349773" y="470679"/>
                </a:lnTo>
                <a:cubicBezTo>
                  <a:pt x="342291" y="454851"/>
                  <a:pt x="349212" y="435941"/>
                  <a:pt x="365251" y="428891"/>
                </a:cubicBezTo>
                <a:cubicBezTo>
                  <a:pt x="400089" y="413530"/>
                  <a:pt x="426182" y="394061"/>
                  <a:pt x="443390" y="370529"/>
                </a:cubicBezTo>
                <a:cubicBezTo>
                  <a:pt x="465181" y="340695"/>
                  <a:pt x="476732" y="301055"/>
                  <a:pt x="477901" y="251471"/>
                </a:cubicBezTo>
                <a:lnTo>
                  <a:pt x="387182" y="251471"/>
                </a:lnTo>
                <a:cubicBezTo>
                  <a:pt x="369974" y="251471"/>
                  <a:pt x="356039" y="237557"/>
                  <a:pt x="356039" y="220375"/>
                </a:cubicBezTo>
                <a:lnTo>
                  <a:pt x="356039" y="31095"/>
                </a:lnTo>
                <a:cubicBezTo>
                  <a:pt x="356039" y="13914"/>
                  <a:pt x="369974" y="0"/>
                  <a:pt x="387182" y="0"/>
                </a:cubicBezTo>
                <a:close/>
                <a:moveTo>
                  <a:pt x="40424" y="0"/>
                </a:moveTo>
                <a:lnTo>
                  <a:pt x="229998" y="0"/>
                </a:lnTo>
                <a:cubicBezTo>
                  <a:pt x="247206" y="0"/>
                  <a:pt x="261141" y="13913"/>
                  <a:pt x="261141" y="31094"/>
                </a:cubicBezTo>
                <a:lnTo>
                  <a:pt x="261141" y="179887"/>
                </a:lnTo>
                <a:cubicBezTo>
                  <a:pt x="261141" y="253280"/>
                  <a:pt x="254735" y="310846"/>
                  <a:pt x="241875" y="352631"/>
                </a:cubicBezTo>
                <a:cubicBezTo>
                  <a:pt x="229062" y="394417"/>
                  <a:pt x="205167" y="432000"/>
                  <a:pt x="170189" y="465428"/>
                </a:cubicBezTo>
                <a:cubicBezTo>
                  <a:pt x="141571" y="492741"/>
                  <a:pt x="106920" y="515291"/>
                  <a:pt x="66144" y="533032"/>
                </a:cubicBezTo>
                <a:cubicBezTo>
                  <a:pt x="50665" y="539755"/>
                  <a:pt x="32662" y="533032"/>
                  <a:pt x="25414" y="517859"/>
                </a:cubicBezTo>
                <a:lnTo>
                  <a:pt x="3015" y="470657"/>
                </a:lnTo>
                <a:cubicBezTo>
                  <a:pt x="-4467" y="454830"/>
                  <a:pt x="2454" y="435922"/>
                  <a:pt x="18493" y="428872"/>
                </a:cubicBezTo>
                <a:cubicBezTo>
                  <a:pt x="53331" y="413512"/>
                  <a:pt x="79424" y="394043"/>
                  <a:pt x="96632" y="370513"/>
                </a:cubicBezTo>
                <a:cubicBezTo>
                  <a:pt x="118423" y="340679"/>
                  <a:pt x="129974" y="301041"/>
                  <a:pt x="131143" y="251459"/>
                </a:cubicBezTo>
                <a:lnTo>
                  <a:pt x="40424" y="251459"/>
                </a:lnTo>
                <a:cubicBezTo>
                  <a:pt x="23216" y="251459"/>
                  <a:pt x="9281" y="237546"/>
                  <a:pt x="9281" y="220365"/>
                </a:cubicBezTo>
                <a:lnTo>
                  <a:pt x="9281" y="31094"/>
                </a:lnTo>
                <a:cubicBezTo>
                  <a:pt x="9281" y="13913"/>
                  <a:pt x="23216" y="0"/>
                  <a:pt x="40424" y="0"/>
                </a:cubicBezTo>
                <a:close/>
              </a:path>
            </a:pathLst>
          </a:custGeom>
          <a:solidFill>
            <a:srgbClr val="0326A0">
              <a:alpha val="10000"/>
            </a:srgbClr>
          </a:solidFill>
          <a:ln>
            <a:noFill/>
          </a:ln>
        </p:spPr>
      </p:sp>
      <p:cxnSp>
        <p:nvCxnSpPr>
          <p:cNvPr id="37" name="直接连接符 36"/>
          <p:cNvCxnSpPr/>
          <p:nvPr/>
        </p:nvCxnSpPr>
        <p:spPr>
          <a:xfrm>
            <a:off x="5909151" y="1773212"/>
            <a:ext cx="373697" cy="0"/>
          </a:xfrm>
          <a:prstGeom prst="line">
            <a:avLst/>
          </a:prstGeom>
          <a:ln w="38100">
            <a:solidFill>
              <a:srgbClr val="0326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799" y="-27349"/>
            <a:ext cx="7057674" cy="6721594"/>
          </a:xfrm>
          <a:prstGeom prst="rect">
            <a:avLst/>
          </a:prstGeom>
        </p:spPr>
      </p:pic>
      <p:pic>
        <p:nvPicPr>
          <p:cNvPr id="6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430905" y="1826895"/>
            <a:ext cx="5382260" cy="4048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38"/>
          <a:stretch>
            <a:fillRect/>
          </a:stretch>
        </p:blipFill>
        <p:spPr>
          <a:xfrm>
            <a:off x="0" y="0"/>
            <a:ext cx="12192000" cy="4056185"/>
          </a:xfrm>
        </p:spPr>
      </p:pic>
      <p:sp>
        <p:nvSpPr>
          <p:cNvPr id="12" name="矩形 11"/>
          <p:cNvSpPr/>
          <p:nvPr/>
        </p:nvSpPr>
        <p:spPr>
          <a:xfrm>
            <a:off x="0" y="0"/>
            <a:ext cx="12192000" cy="4026489"/>
          </a:xfrm>
          <a:prstGeom prst="rect">
            <a:avLst/>
          </a:prstGeom>
          <a:gradFill>
            <a:gsLst>
              <a:gs pos="100000">
                <a:srgbClr val="0326A0"/>
              </a:gs>
              <a:gs pos="0">
                <a:srgbClr val="0326A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 Light" panose="020B0502040204020203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4056185"/>
            <a:ext cx="4298873" cy="0"/>
          </a:xfrm>
          <a:prstGeom prst="line">
            <a:avLst/>
          </a:prstGeom>
          <a:ln w="101600">
            <a:solidFill>
              <a:srgbClr val="0326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/>
          <p:cNvSpPr/>
          <p:nvPr/>
        </p:nvSpPr>
        <p:spPr>
          <a:xfrm>
            <a:off x="4224759" y="3429000"/>
            <a:ext cx="3742482" cy="982721"/>
          </a:xfrm>
          <a:prstGeom prst="roundRect">
            <a:avLst>
              <a:gd name="adj" fmla="val 50000"/>
            </a:avLst>
          </a:prstGeom>
          <a:solidFill>
            <a:srgbClr val="0326A0"/>
          </a:solidFill>
          <a:ln>
            <a:solidFill>
              <a:srgbClr val="032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74046" y="3458695"/>
            <a:ext cx="3239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PART 02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7893127" y="4056186"/>
            <a:ext cx="4298873" cy="0"/>
          </a:xfrm>
          <a:prstGeom prst="line">
            <a:avLst/>
          </a:prstGeom>
          <a:ln w="101600">
            <a:solidFill>
              <a:srgbClr val="0326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418831" y="4772125"/>
            <a:ext cx="734992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完成进展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1%/100%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41595" y="5603122"/>
            <a:ext cx="190881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 Light" panose="020B0502040204020203"/>
                <a:ea typeface="微软雅黑 Light" panose="020B0502040204020203" charset="-122"/>
                <a:cs typeface="Segoe UI Light" panose="020B0502040204020203" pitchFamily="34" charset="0"/>
              </a:rPr>
              <a:t>The poor process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Segoe UI Light" panose="020B0502040204020203"/>
              <a:ea typeface="微软雅黑 Light" panose="020B0502040204020203" charset="-122"/>
              <a:cs typeface="Segoe UI Light" panose="020B0502040204020203" pitchFamily="34" charset="0"/>
            </a:endParaRPr>
          </a:p>
        </p:txBody>
      </p:sp>
      <p:sp>
        <p:nvSpPr>
          <p:cNvPr id="11" name="等腰三角形 10"/>
          <p:cNvSpPr/>
          <p:nvPr/>
        </p:nvSpPr>
        <p:spPr>
          <a:xfrm>
            <a:off x="5922380" y="6572723"/>
            <a:ext cx="347240" cy="299345"/>
          </a:xfrm>
          <a:prstGeom prst="triangle">
            <a:avLst/>
          </a:prstGeom>
          <a:solidFill>
            <a:srgbClr val="032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 Light" panose="020B0502040204020203" charset="-122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358560"/>
            <a:ext cx="2242145" cy="64879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9" t="12780" r="48793" b="24990"/>
          <a:stretch>
            <a:fillRect/>
          </a:stretch>
        </p:blipFill>
        <p:spPr>
          <a:xfrm>
            <a:off x="2122360" y="1365911"/>
            <a:ext cx="2333466" cy="6757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83" t="12780" r="7479" b="24990"/>
          <a:stretch>
            <a:fillRect/>
          </a:stretch>
        </p:blipFill>
        <p:spPr>
          <a:xfrm>
            <a:off x="3585474" y="2392828"/>
            <a:ext cx="2333465" cy="67576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622" y="332433"/>
            <a:ext cx="7057674" cy="67215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40704" y="246620"/>
            <a:ext cx="3456384" cy="734108"/>
            <a:chOff x="-240704" y="246620"/>
            <a:chExt cx="3456384" cy="734108"/>
          </a:xfrm>
        </p:grpSpPr>
        <p:sp>
          <p:nvSpPr>
            <p:cNvPr id="2" name="矩形: 圆角 1"/>
            <p:cNvSpPr/>
            <p:nvPr/>
          </p:nvSpPr>
          <p:spPr>
            <a:xfrm>
              <a:off x="-240704" y="246620"/>
              <a:ext cx="3456384" cy="734108"/>
            </a:xfrm>
            <a:prstGeom prst="roundRect">
              <a:avLst/>
            </a:prstGeom>
            <a:solidFill>
              <a:srgbClr val="032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3" name="文本占位符 3"/>
            <p:cNvSpPr txBox="1"/>
            <p:nvPr/>
          </p:nvSpPr>
          <p:spPr>
            <a:xfrm>
              <a:off x="263352" y="310719"/>
              <a:ext cx="2765853" cy="605909"/>
            </a:xfrm>
            <a:prstGeom prst="roundRect">
              <a:avLst>
                <a:gd name="adj" fmla="val 50000"/>
              </a:avLst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进展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1/2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274638"/>
            <a:ext cx="1891018" cy="54718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ysClr val="window" lastClr="FFFFFF">
                <a:lumMod val="50000"/>
                <a:tint val="45000"/>
                <a:satMod val="400000"/>
              </a:sys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4" t="16921" r="26123" b="26372"/>
          <a:stretch>
            <a:fillRect/>
          </a:stretch>
        </p:blipFill>
        <p:spPr>
          <a:xfrm>
            <a:off x="335360" y="6366060"/>
            <a:ext cx="1728191" cy="432048"/>
          </a:xfrm>
          <a:prstGeom prst="rect">
            <a:avLst/>
          </a:prstGeom>
        </p:spPr>
      </p:pic>
      <p:sp>
        <p:nvSpPr>
          <p:cNvPr id="31" name="矩形: 圆角 30"/>
          <p:cNvSpPr/>
          <p:nvPr/>
        </p:nvSpPr>
        <p:spPr>
          <a:xfrm>
            <a:off x="839470" y="1010285"/>
            <a:ext cx="10492740" cy="5059045"/>
          </a:xfrm>
          <a:prstGeom prst="roundRect">
            <a:avLst>
              <a:gd name="adj" fmla="val 277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032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705030" y="1196909"/>
            <a:ext cx="276204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游戏文件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解析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4" name="quotation-mark_32371"/>
          <p:cNvSpPr>
            <a:spLocks noChangeAspect="1"/>
          </p:cNvSpPr>
          <p:nvPr/>
        </p:nvSpPr>
        <p:spPr bwMode="auto">
          <a:xfrm>
            <a:off x="191972" y="764558"/>
            <a:ext cx="1248905" cy="1159135"/>
          </a:xfrm>
          <a:custGeom>
            <a:avLst/>
            <a:gdLst>
              <a:gd name="T0" fmla="*/ 2004 w 4654"/>
              <a:gd name="T1" fmla="*/ 191 h 4326"/>
              <a:gd name="T2" fmla="*/ 2004 w 4654"/>
              <a:gd name="T3" fmla="*/ 968 h 4326"/>
              <a:gd name="T4" fmla="*/ 1813 w 4654"/>
              <a:gd name="T5" fmla="*/ 1158 h 4326"/>
              <a:gd name="T6" fmla="*/ 1205 w 4654"/>
              <a:gd name="T7" fmla="*/ 2305 h 4326"/>
              <a:gd name="T8" fmla="*/ 1813 w 4654"/>
              <a:gd name="T9" fmla="*/ 2305 h 4326"/>
              <a:gd name="T10" fmla="*/ 2004 w 4654"/>
              <a:gd name="T11" fmla="*/ 2495 h 4326"/>
              <a:gd name="T12" fmla="*/ 2004 w 4654"/>
              <a:gd name="T13" fmla="*/ 4135 h 4326"/>
              <a:gd name="T14" fmla="*/ 1813 w 4654"/>
              <a:gd name="T15" fmla="*/ 4326 h 4326"/>
              <a:gd name="T16" fmla="*/ 191 w 4654"/>
              <a:gd name="T17" fmla="*/ 4326 h 4326"/>
              <a:gd name="T18" fmla="*/ 0 w 4654"/>
              <a:gd name="T19" fmla="*/ 4135 h 4326"/>
              <a:gd name="T20" fmla="*/ 0 w 4654"/>
              <a:gd name="T21" fmla="*/ 2495 h 4326"/>
              <a:gd name="T22" fmla="*/ 109 w 4654"/>
              <a:gd name="T23" fmla="*/ 1501 h 4326"/>
              <a:gd name="T24" fmla="*/ 448 w 4654"/>
              <a:gd name="T25" fmla="*/ 713 h 4326"/>
              <a:gd name="T26" fmla="*/ 1023 w 4654"/>
              <a:gd name="T27" fmla="*/ 187 h 4326"/>
              <a:gd name="T28" fmla="*/ 1813 w 4654"/>
              <a:gd name="T29" fmla="*/ 0 h 4326"/>
              <a:gd name="T30" fmla="*/ 2004 w 4654"/>
              <a:gd name="T31" fmla="*/ 191 h 4326"/>
              <a:gd name="T32" fmla="*/ 4464 w 4654"/>
              <a:gd name="T33" fmla="*/ 1158 h 4326"/>
              <a:gd name="T34" fmla="*/ 4654 w 4654"/>
              <a:gd name="T35" fmla="*/ 968 h 4326"/>
              <a:gd name="T36" fmla="*/ 4654 w 4654"/>
              <a:gd name="T37" fmla="*/ 191 h 4326"/>
              <a:gd name="T38" fmla="*/ 4464 w 4654"/>
              <a:gd name="T39" fmla="*/ 0 h 4326"/>
              <a:gd name="T40" fmla="*/ 3674 w 4654"/>
              <a:gd name="T41" fmla="*/ 187 h 4326"/>
              <a:gd name="T42" fmla="*/ 3098 w 4654"/>
              <a:gd name="T43" fmla="*/ 713 h 4326"/>
              <a:gd name="T44" fmla="*/ 2759 w 4654"/>
              <a:gd name="T45" fmla="*/ 1501 h 4326"/>
              <a:gd name="T46" fmla="*/ 2650 w 4654"/>
              <a:gd name="T47" fmla="*/ 2495 h 4326"/>
              <a:gd name="T48" fmla="*/ 2650 w 4654"/>
              <a:gd name="T49" fmla="*/ 4135 h 4326"/>
              <a:gd name="T50" fmla="*/ 2841 w 4654"/>
              <a:gd name="T51" fmla="*/ 4326 h 4326"/>
              <a:gd name="T52" fmla="*/ 4464 w 4654"/>
              <a:gd name="T53" fmla="*/ 4326 h 4326"/>
              <a:gd name="T54" fmla="*/ 4654 w 4654"/>
              <a:gd name="T55" fmla="*/ 4135 h 4326"/>
              <a:gd name="T56" fmla="*/ 4654 w 4654"/>
              <a:gd name="T57" fmla="*/ 2495 h 4326"/>
              <a:gd name="T58" fmla="*/ 4464 w 4654"/>
              <a:gd name="T59" fmla="*/ 2305 h 4326"/>
              <a:gd name="T60" fmla="*/ 3864 w 4654"/>
              <a:gd name="T61" fmla="*/ 2305 h 4326"/>
              <a:gd name="T62" fmla="*/ 4464 w 4654"/>
              <a:gd name="T63" fmla="*/ 1158 h 4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54" h="4326">
                <a:moveTo>
                  <a:pt x="2004" y="191"/>
                </a:moveTo>
                <a:lnTo>
                  <a:pt x="2004" y="968"/>
                </a:lnTo>
                <a:cubicBezTo>
                  <a:pt x="2004" y="1073"/>
                  <a:pt x="1919" y="1158"/>
                  <a:pt x="1813" y="1158"/>
                </a:cubicBezTo>
                <a:cubicBezTo>
                  <a:pt x="1437" y="1158"/>
                  <a:pt x="1233" y="1544"/>
                  <a:pt x="1205" y="2305"/>
                </a:cubicBezTo>
                <a:lnTo>
                  <a:pt x="1813" y="2305"/>
                </a:lnTo>
                <a:cubicBezTo>
                  <a:pt x="1919" y="2305"/>
                  <a:pt x="2004" y="2390"/>
                  <a:pt x="2004" y="2495"/>
                </a:cubicBezTo>
                <a:lnTo>
                  <a:pt x="2004" y="4135"/>
                </a:lnTo>
                <a:cubicBezTo>
                  <a:pt x="2004" y="4241"/>
                  <a:pt x="1919" y="4326"/>
                  <a:pt x="1813" y="4326"/>
                </a:cubicBezTo>
                <a:lnTo>
                  <a:pt x="191" y="4326"/>
                </a:lnTo>
                <a:cubicBezTo>
                  <a:pt x="85" y="4326"/>
                  <a:pt x="0" y="4241"/>
                  <a:pt x="0" y="4135"/>
                </a:cubicBezTo>
                <a:lnTo>
                  <a:pt x="0" y="2495"/>
                </a:lnTo>
                <a:cubicBezTo>
                  <a:pt x="0" y="2131"/>
                  <a:pt x="37" y="1796"/>
                  <a:pt x="109" y="1501"/>
                </a:cubicBezTo>
                <a:cubicBezTo>
                  <a:pt x="183" y="1198"/>
                  <a:pt x="297" y="933"/>
                  <a:pt x="448" y="713"/>
                </a:cubicBezTo>
                <a:cubicBezTo>
                  <a:pt x="602" y="488"/>
                  <a:pt x="796" y="311"/>
                  <a:pt x="1023" y="187"/>
                </a:cubicBezTo>
                <a:cubicBezTo>
                  <a:pt x="1252" y="63"/>
                  <a:pt x="1518" y="0"/>
                  <a:pt x="1813" y="0"/>
                </a:cubicBezTo>
                <a:cubicBezTo>
                  <a:pt x="1919" y="0"/>
                  <a:pt x="2004" y="86"/>
                  <a:pt x="2004" y="191"/>
                </a:cubicBezTo>
                <a:close/>
                <a:moveTo>
                  <a:pt x="4464" y="1158"/>
                </a:moveTo>
                <a:cubicBezTo>
                  <a:pt x="4569" y="1158"/>
                  <a:pt x="4654" y="1073"/>
                  <a:pt x="4654" y="968"/>
                </a:cubicBezTo>
                <a:lnTo>
                  <a:pt x="4654" y="191"/>
                </a:lnTo>
                <a:cubicBezTo>
                  <a:pt x="4654" y="86"/>
                  <a:pt x="4569" y="0"/>
                  <a:pt x="4464" y="0"/>
                </a:cubicBezTo>
                <a:cubicBezTo>
                  <a:pt x="4168" y="0"/>
                  <a:pt x="3902" y="63"/>
                  <a:pt x="3674" y="187"/>
                </a:cubicBezTo>
                <a:cubicBezTo>
                  <a:pt x="3447" y="311"/>
                  <a:pt x="3253" y="488"/>
                  <a:pt x="3098" y="713"/>
                </a:cubicBezTo>
                <a:cubicBezTo>
                  <a:pt x="2948" y="933"/>
                  <a:pt x="2834" y="1198"/>
                  <a:pt x="2759" y="1501"/>
                </a:cubicBezTo>
                <a:cubicBezTo>
                  <a:pt x="2687" y="1796"/>
                  <a:pt x="2650" y="2131"/>
                  <a:pt x="2650" y="2495"/>
                </a:cubicBezTo>
                <a:lnTo>
                  <a:pt x="2650" y="4135"/>
                </a:lnTo>
                <a:cubicBezTo>
                  <a:pt x="2650" y="4241"/>
                  <a:pt x="2736" y="4326"/>
                  <a:pt x="2841" y="4326"/>
                </a:cubicBezTo>
                <a:lnTo>
                  <a:pt x="4464" y="4326"/>
                </a:lnTo>
                <a:cubicBezTo>
                  <a:pt x="4569" y="4326"/>
                  <a:pt x="4654" y="4241"/>
                  <a:pt x="4654" y="4135"/>
                </a:cubicBezTo>
                <a:lnTo>
                  <a:pt x="4654" y="2495"/>
                </a:lnTo>
                <a:cubicBezTo>
                  <a:pt x="4654" y="2390"/>
                  <a:pt x="4569" y="2305"/>
                  <a:pt x="4464" y="2305"/>
                </a:cubicBezTo>
                <a:lnTo>
                  <a:pt x="3864" y="2305"/>
                </a:lnTo>
                <a:cubicBezTo>
                  <a:pt x="3892" y="1544"/>
                  <a:pt x="4093" y="1158"/>
                  <a:pt x="4464" y="1158"/>
                </a:cubicBezTo>
                <a:close/>
              </a:path>
            </a:pathLst>
          </a:custGeom>
          <a:solidFill>
            <a:srgbClr val="0326A0">
              <a:alpha val="10000"/>
            </a:srgbClr>
          </a:solidFill>
          <a:ln>
            <a:noFill/>
          </a:ln>
        </p:spPr>
      </p:sp>
      <p:sp>
        <p:nvSpPr>
          <p:cNvPr id="35" name="right-quote-sign_56826"/>
          <p:cNvSpPr>
            <a:spLocks noChangeAspect="1"/>
          </p:cNvSpPr>
          <p:nvPr/>
        </p:nvSpPr>
        <p:spPr bwMode="auto">
          <a:xfrm>
            <a:off x="10704396" y="5293291"/>
            <a:ext cx="1345501" cy="1185832"/>
          </a:xfrm>
          <a:custGeom>
            <a:avLst/>
            <a:gdLst>
              <a:gd name="connsiteX0" fmla="*/ 387182 w 607899"/>
              <a:gd name="connsiteY0" fmla="*/ 0 h 535760"/>
              <a:gd name="connsiteX1" fmla="*/ 576756 w 607899"/>
              <a:gd name="connsiteY1" fmla="*/ 0 h 535760"/>
              <a:gd name="connsiteX2" fmla="*/ 607899 w 607899"/>
              <a:gd name="connsiteY2" fmla="*/ 31095 h 535760"/>
              <a:gd name="connsiteX3" fmla="*/ 607899 w 607899"/>
              <a:gd name="connsiteY3" fmla="*/ 179895 h 535760"/>
              <a:gd name="connsiteX4" fmla="*/ 588633 w 607899"/>
              <a:gd name="connsiteY4" fmla="*/ 352227 h 535760"/>
              <a:gd name="connsiteX5" fmla="*/ 517368 w 607899"/>
              <a:gd name="connsiteY5" fmla="*/ 465449 h 535760"/>
              <a:gd name="connsiteX6" fmla="*/ 412808 w 607899"/>
              <a:gd name="connsiteY6" fmla="*/ 533196 h 535760"/>
              <a:gd name="connsiteX7" fmla="*/ 372219 w 607899"/>
              <a:gd name="connsiteY7" fmla="*/ 517975 h 535760"/>
              <a:gd name="connsiteX8" fmla="*/ 349773 w 607899"/>
              <a:gd name="connsiteY8" fmla="*/ 470679 h 535760"/>
              <a:gd name="connsiteX9" fmla="*/ 365251 w 607899"/>
              <a:gd name="connsiteY9" fmla="*/ 428891 h 535760"/>
              <a:gd name="connsiteX10" fmla="*/ 443390 w 607899"/>
              <a:gd name="connsiteY10" fmla="*/ 370529 h 535760"/>
              <a:gd name="connsiteX11" fmla="*/ 477901 w 607899"/>
              <a:gd name="connsiteY11" fmla="*/ 251471 h 535760"/>
              <a:gd name="connsiteX12" fmla="*/ 387182 w 607899"/>
              <a:gd name="connsiteY12" fmla="*/ 251471 h 535760"/>
              <a:gd name="connsiteX13" fmla="*/ 356039 w 607899"/>
              <a:gd name="connsiteY13" fmla="*/ 220375 h 535760"/>
              <a:gd name="connsiteX14" fmla="*/ 356039 w 607899"/>
              <a:gd name="connsiteY14" fmla="*/ 31095 h 535760"/>
              <a:gd name="connsiteX15" fmla="*/ 387182 w 607899"/>
              <a:gd name="connsiteY15" fmla="*/ 0 h 535760"/>
              <a:gd name="connsiteX16" fmla="*/ 40424 w 607899"/>
              <a:gd name="connsiteY16" fmla="*/ 0 h 535760"/>
              <a:gd name="connsiteX17" fmla="*/ 229998 w 607899"/>
              <a:gd name="connsiteY17" fmla="*/ 0 h 535760"/>
              <a:gd name="connsiteX18" fmla="*/ 261141 w 607899"/>
              <a:gd name="connsiteY18" fmla="*/ 31094 h 535760"/>
              <a:gd name="connsiteX19" fmla="*/ 261141 w 607899"/>
              <a:gd name="connsiteY19" fmla="*/ 179887 h 535760"/>
              <a:gd name="connsiteX20" fmla="*/ 241875 w 607899"/>
              <a:gd name="connsiteY20" fmla="*/ 352631 h 535760"/>
              <a:gd name="connsiteX21" fmla="*/ 170189 w 607899"/>
              <a:gd name="connsiteY21" fmla="*/ 465428 h 535760"/>
              <a:gd name="connsiteX22" fmla="*/ 66144 w 607899"/>
              <a:gd name="connsiteY22" fmla="*/ 533032 h 535760"/>
              <a:gd name="connsiteX23" fmla="*/ 25414 w 607899"/>
              <a:gd name="connsiteY23" fmla="*/ 517859 h 535760"/>
              <a:gd name="connsiteX24" fmla="*/ 3015 w 607899"/>
              <a:gd name="connsiteY24" fmla="*/ 470657 h 535760"/>
              <a:gd name="connsiteX25" fmla="*/ 18493 w 607899"/>
              <a:gd name="connsiteY25" fmla="*/ 428872 h 535760"/>
              <a:gd name="connsiteX26" fmla="*/ 96632 w 607899"/>
              <a:gd name="connsiteY26" fmla="*/ 370513 h 535760"/>
              <a:gd name="connsiteX27" fmla="*/ 131143 w 607899"/>
              <a:gd name="connsiteY27" fmla="*/ 251459 h 535760"/>
              <a:gd name="connsiteX28" fmla="*/ 40424 w 607899"/>
              <a:gd name="connsiteY28" fmla="*/ 251459 h 535760"/>
              <a:gd name="connsiteX29" fmla="*/ 9281 w 607899"/>
              <a:gd name="connsiteY29" fmla="*/ 220365 h 535760"/>
              <a:gd name="connsiteX30" fmla="*/ 9281 w 607899"/>
              <a:gd name="connsiteY30" fmla="*/ 31094 h 535760"/>
              <a:gd name="connsiteX31" fmla="*/ 40424 w 607899"/>
              <a:gd name="connsiteY31" fmla="*/ 0 h 53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899" h="535760">
                <a:moveTo>
                  <a:pt x="387182" y="0"/>
                </a:moveTo>
                <a:lnTo>
                  <a:pt x="576756" y="0"/>
                </a:lnTo>
                <a:cubicBezTo>
                  <a:pt x="593964" y="0"/>
                  <a:pt x="607899" y="13914"/>
                  <a:pt x="607899" y="31095"/>
                </a:cubicBezTo>
                <a:lnTo>
                  <a:pt x="607899" y="179895"/>
                </a:lnTo>
                <a:cubicBezTo>
                  <a:pt x="607899" y="252731"/>
                  <a:pt x="601493" y="310113"/>
                  <a:pt x="588633" y="352227"/>
                </a:cubicBezTo>
                <a:cubicBezTo>
                  <a:pt x="575820" y="394294"/>
                  <a:pt x="552065" y="432020"/>
                  <a:pt x="517368" y="465449"/>
                </a:cubicBezTo>
                <a:cubicBezTo>
                  <a:pt x="488937" y="492856"/>
                  <a:pt x="454099" y="515361"/>
                  <a:pt x="412808" y="533196"/>
                </a:cubicBezTo>
                <a:cubicBezTo>
                  <a:pt x="397377" y="539826"/>
                  <a:pt x="379467" y="533196"/>
                  <a:pt x="372219" y="517975"/>
                </a:cubicBezTo>
                <a:lnTo>
                  <a:pt x="349773" y="470679"/>
                </a:lnTo>
                <a:cubicBezTo>
                  <a:pt x="342291" y="454851"/>
                  <a:pt x="349212" y="435941"/>
                  <a:pt x="365251" y="428891"/>
                </a:cubicBezTo>
                <a:cubicBezTo>
                  <a:pt x="400089" y="413530"/>
                  <a:pt x="426182" y="394061"/>
                  <a:pt x="443390" y="370529"/>
                </a:cubicBezTo>
                <a:cubicBezTo>
                  <a:pt x="465181" y="340695"/>
                  <a:pt x="476732" y="301055"/>
                  <a:pt x="477901" y="251471"/>
                </a:cubicBezTo>
                <a:lnTo>
                  <a:pt x="387182" y="251471"/>
                </a:lnTo>
                <a:cubicBezTo>
                  <a:pt x="369974" y="251471"/>
                  <a:pt x="356039" y="237557"/>
                  <a:pt x="356039" y="220375"/>
                </a:cubicBezTo>
                <a:lnTo>
                  <a:pt x="356039" y="31095"/>
                </a:lnTo>
                <a:cubicBezTo>
                  <a:pt x="356039" y="13914"/>
                  <a:pt x="369974" y="0"/>
                  <a:pt x="387182" y="0"/>
                </a:cubicBezTo>
                <a:close/>
                <a:moveTo>
                  <a:pt x="40424" y="0"/>
                </a:moveTo>
                <a:lnTo>
                  <a:pt x="229998" y="0"/>
                </a:lnTo>
                <a:cubicBezTo>
                  <a:pt x="247206" y="0"/>
                  <a:pt x="261141" y="13913"/>
                  <a:pt x="261141" y="31094"/>
                </a:cubicBezTo>
                <a:lnTo>
                  <a:pt x="261141" y="179887"/>
                </a:lnTo>
                <a:cubicBezTo>
                  <a:pt x="261141" y="253280"/>
                  <a:pt x="254735" y="310846"/>
                  <a:pt x="241875" y="352631"/>
                </a:cubicBezTo>
                <a:cubicBezTo>
                  <a:pt x="229062" y="394417"/>
                  <a:pt x="205167" y="432000"/>
                  <a:pt x="170189" y="465428"/>
                </a:cubicBezTo>
                <a:cubicBezTo>
                  <a:pt x="141571" y="492741"/>
                  <a:pt x="106920" y="515291"/>
                  <a:pt x="66144" y="533032"/>
                </a:cubicBezTo>
                <a:cubicBezTo>
                  <a:pt x="50665" y="539755"/>
                  <a:pt x="32662" y="533032"/>
                  <a:pt x="25414" y="517859"/>
                </a:cubicBezTo>
                <a:lnTo>
                  <a:pt x="3015" y="470657"/>
                </a:lnTo>
                <a:cubicBezTo>
                  <a:pt x="-4467" y="454830"/>
                  <a:pt x="2454" y="435922"/>
                  <a:pt x="18493" y="428872"/>
                </a:cubicBezTo>
                <a:cubicBezTo>
                  <a:pt x="53331" y="413512"/>
                  <a:pt x="79424" y="394043"/>
                  <a:pt x="96632" y="370513"/>
                </a:cubicBezTo>
                <a:cubicBezTo>
                  <a:pt x="118423" y="340679"/>
                  <a:pt x="129974" y="301041"/>
                  <a:pt x="131143" y="251459"/>
                </a:cubicBezTo>
                <a:lnTo>
                  <a:pt x="40424" y="251459"/>
                </a:lnTo>
                <a:cubicBezTo>
                  <a:pt x="23216" y="251459"/>
                  <a:pt x="9281" y="237546"/>
                  <a:pt x="9281" y="220365"/>
                </a:cubicBezTo>
                <a:lnTo>
                  <a:pt x="9281" y="31094"/>
                </a:lnTo>
                <a:cubicBezTo>
                  <a:pt x="9281" y="13913"/>
                  <a:pt x="23216" y="0"/>
                  <a:pt x="40424" y="0"/>
                </a:cubicBezTo>
                <a:close/>
              </a:path>
            </a:pathLst>
          </a:custGeom>
          <a:solidFill>
            <a:srgbClr val="0326A0">
              <a:alpha val="10000"/>
            </a:srgbClr>
          </a:solidFill>
          <a:ln>
            <a:noFill/>
          </a:ln>
        </p:spPr>
      </p:sp>
      <p:cxnSp>
        <p:nvCxnSpPr>
          <p:cNvPr id="37" name="直接连接符 36"/>
          <p:cNvCxnSpPr/>
          <p:nvPr/>
        </p:nvCxnSpPr>
        <p:spPr>
          <a:xfrm>
            <a:off x="5909151" y="1773212"/>
            <a:ext cx="373697" cy="0"/>
          </a:xfrm>
          <a:prstGeom prst="line">
            <a:avLst/>
          </a:prstGeom>
          <a:ln w="38100">
            <a:solidFill>
              <a:srgbClr val="0326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44" y="-27349"/>
            <a:ext cx="7057674" cy="67215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6230" y="1718945"/>
            <a:ext cx="6522720" cy="4092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2220" y="2298700"/>
            <a:ext cx="4305300" cy="2260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1450" y="1700530"/>
            <a:ext cx="7614285" cy="41948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3205" y="1700530"/>
            <a:ext cx="6713855" cy="4343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87395" y="1734820"/>
            <a:ext cx="5887720" cy="43345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47215" y="1923415"/>
            <a:ext cx="8528050" cy="3765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commondata" val="eyJoZGlkIjoiMWMxMzhhNTk3Nzk0MTYwOTc1OTRjMDNkMDIyOTk0NmM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西大模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34C9C"/>
      </a:accent1>
      <a:accent2>
        <a:srgbClr val="FFA405"/>
      </a:accent2>
      <a:accent3>
        <a:srgbClr val="B5B5B5"/>
      </a:accent3>
      <a:accent4>
        <a:srgbClr val="D4D9DD"/>
      </a:accent4>
      <a:accent5>
        <a:srgbClr val="66BE96"/>
      </a:accent5>
      <a:accent6>
        <a:srgbClr val="104685"/>
      </a:accent6>
      <a:hlink>
        <a:srgbClr val="0563C1"/>
      </a:hlink>
      <a:folHlink>
        <a:srgbClr val="954F72"/>
      </a:folHlink>
    </a:clrScheme>
    <a:fontScheme name="西大模板">
      <a:majorFont>
        <a:latin typeface="Segoe UI Black"/>
        <a:ea typeface="思源宋体 CN Heavy"/>
        <a:cs typeface=""/>
      </a:majorFont>
      <a:minorFont>
        <a:latin typeface="Segoe U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30000"/>
          </a:lnSpc>
          <a:defRPr sz="2000" dirty="0" smtClean="0">
            <a:latin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WPS 演示</Application>
  <PresentationFormat>宽屏</PresentationFormat>
  <Paragraphs>56</Paragraphs>
  <Slides>11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8" baseType="lpstr">
      <vt:lpstr>Arial</vt:lpstr>
      <vt:lpstr>宋体</vt:lpstr>
      <vt:lpstr>Wingdings</vt:lpstr>
      <vt:lpstr>Segoe UI</vt:lpstr>
      <vt:lpstr>微软雅黑</vt:lpstr>
      <vt:lpstr>管峻楷书简体</vt:lpstr>
      <vt:lpstr>思源宋体 CN Heavy</vt:lpstr>
      <vt:lpstr>Segoe UI Light</vt:lpstr>
      <vt:lpstr>微软雅黑 Light</vt:lpstr>
      <vt:lpstr>Segoe UI Light</vt:lpstr>
      <vt:lpstr>思源宋体 CN Heavy</vt:lpstr>
      <vt:lpstr>Calibri</vt:lpstr>
      <vt:lpstr>Helvetica Light</vt:lpstr>
      <vt:lpstr>Arial Unicode MS</vt:lpstr>
      <vt:lpstr>Segoe UI Black</vt:lpstr>
      <vt:lpstr>Arial</vt:lpstr>
      <vt:lpstr>Lato Light</vt:lpstr>
      <vt:lpstr>Segoe Print</vt:lpstr>
      <vt:lpstr>Lato Regular</vt:lpstr>
      <vt:lpstr>Calibri Light</vt:lpstr>
      <vt:lpstr>Calibri</vt:lpstr>
      <vt:lpstr>汉仪雪君体简</vt:lpstr>
      <vt:lpstr>汉仪舒同体简</vt:lpstr>
      <vt:lpstr>汉仪春然手书简</vt:lpstr>
      <vt:lpstr>汉仪魏碑简</vt:lpstr>
      <vt:lpstr>仿宋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锅炉爷爷</dc:creator>
  <cp:lastModifiedBy>晓宇y</cp:lastModifiedBy>
  <cp:revision>29</cp:revision>
  <dcterms:created xsi:type="dcterms:W3CDTF">2020-05-16T22:51:00Z</dcterms:created>
  <dcterms:modified xsi:type="dcterms:W3CDTF">2023-12-20T17:42:40Z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2A49AC593D7D4833B3A1EB1A0BA4A7E2_12</vt:lpwstr>
  </property>
  <property fmtid="{D5CDD505-2E9C-101B-9397-08002B2CF9AE}" pid="3" name="KSOProductBuildVer">
    <vt:lpwstr>2052-12.1.0.16120</vt:lpwstr>
  </property>
</Properties>
</file>