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4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E7165-B4E3-6045-93BA-3F6C7D454A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93131-5DDB-9A4A-B02A-8963EFFCC4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验收流程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9.14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Vivado</a:t>
            </a:r>
            <a:r>
              <a:rPr kumimoji="1" lang="zh-CN" altLang="en-US" dirty="0"/>
              <a:t>找不到实验板型号解决方案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下载</a:t>
            </a:r>
            <a:r>
              <a:rPr kumimoji="1" lang="en-US" altLang="zh-CN" dirty="0"/>
              <a:t>license</a:t>
            </a:r>
            <a:r>
              <a:rPr kumimoji="1" lang="zh-CN" altLang="en-US" dirty="0"/>
              <a:t>，并</a:t>
            </a:r>
            <a:r>
              <a:rPr kumimoji="1" lang="en-US" altLang="zh-CN" dirty="0" err="1"/>
              <a:t>Help-Manage License</a:t>
            </a:r>
            <a:r>
              <a:rPr kumimoji="1" lang="en-US" dirty="0"/>
              <a:t>-Load License-Copy License</a:t>
            </a:r>
            <a:endParaRPr kumimoji="1" lang="en-US" altLang="zh-CN" dirty="0"/>
          </a:p>
          <a:p>
            <a:r>
              <a:rPr kumimoji="1" lang="zh-CN" altLang="en-US" dirty="0"/>
              <a:t>选择标题栏 </a:t>
            </a:r>
            <a:r>
              <a:rPr kumimoji="1" lang="en-US" altLang="zh-CN" dirty="0"/>
              <a:t>Help-Add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  <a:r>
              <a:rPr kumimoji="1" lang="zh-CN" altLang="en-US" dirty="0"/>
              <a:t>，输入账号密码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 err="1"/>
              <a:t>Vivado</a:t>
            </a:r>
            <a:r>
              <a:rPr kumimoji="1" lang="zh-CN" altLang="en-US" dirty="0"/>
              <a:t>更新至企业版，无需安装除了</a:t>
            </a:r>
            <a:r>
              <a:rPr kumimoji="1" lang="en-US" altLang="zh-CN" dirty="0"/>
              <a:t>Kintex-7</a:t>
            </a:r>
            <a:r>
              <a:rPr kumimoji="1" lang="zh-CN" altLang="en-US" dirty="0"/>
              <a:t>以外其他选项</a:t>
            </a:r>
            <a:endParaRPr kumimoji="1" lang="en-US" altLang="zh-CN" dirty="0"/>
          </a:p>
          <a:p>
            <a:r>
              <a:rPr kumimoji="1" lang="zh-CN" altLang="en-US" dirty="0"/>
              <a:t>等待下载即可（大概需要</a:t>
            </a:r>
            <a:r>
              <a:rPr kumimoji="1" lang="en-US" altLang="zh-CN" dirty="0"/>
              <a:t>1-2GB</a:t>
            </a:r>
            <a:r>
              <a:rPr kumimoji="1" lang="zh-CN" altLang="en-US" dirty="0"/>
              <a:t>左右额外空间）</a:t>
            </a:r>
            <a:endParaRPr kumimoji="1" lang="en-US" altLang="zh-CN" dirty="0"/>
          </a:p>
          <a:p>
            <a:r>
              <a:rPr kumimoji="1" lang="zh-CN" altLang="en-US" dirty="0"/>
              <a:t>在左边栏</a:t>
            </a:r>
            <a:r>
              <a:rPr kumimoji="1" lang="en-US" altLang="zh-CN" dirty="0"/>
              <a:t>Project Manager-Setting</a:t>
            </a:r>
            <a:r>
              <a:rPr kumimoji="1" lang="zh-CN" altLang="en-US" dirty="0"/>
              <a:t>中将</a:t>
            </a:r>
            <a:r>
              <a:rPr kumimoji="1" lang="en-US" altLang="zh-CN" dirty="0"/>
              <a:t>Project Device</a:t>
            </a:r>
            <a:r>
              <a:rPr kumimoji="1" lang="zh-CN" altLang="en-US" dirty="0"/>
              <a:t>改为</a:t>
            </a:r>
            <a:r>
              <a:rPr kumimoji="1" lang="en-US" altLang="zh-CN" dirty="0"/>
              <a:t>xc7k325tffg676-2L</a:t>
            </a:r>
            <a:endParaRPr kumimoji="1" lang="en-US" altLang="zh-CN" dirty="0"/>
          </a:p>
          <a:p>
            <a:r>
              <a:rPr kumimoji="1" lang="en-US" altLang="zh-CN" dirty="0"/>
              <a:t>Done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分钟左右）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验收流程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上传到在线仿真网站，查看仿真结果是否与预期结果一致</a:t>
            </a:r>
            <a:endParaRPr kumimoji="1" lang="en-US" altLang="zh-CN" dirty="0"/>
          </a:p>
          <a:p>
            <a:r>
              <a:rPr kumimoji="1" lang="zh-CN" altLang="en-US" dirty="0"/>
              <a:t>下载到实验板上，观察实验板运行结果是否和</a:t>
            </a:r>
            <a:r>
              <a:rPr kumimoji="1" lang="zh-CN" altLang="en-US"/>
              <a:t>仿真结果一致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VGA</a:t>
            </a:r>
            <a:r>
              <a:rPr kumimoji="1" lang="zh-CN" altLang="en-US" dirty="0"/>
              <a:t>和按钮等接口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的各种信号比如</a:t>
            </a:r>
            <a:r>
              <a:rPr kumimoji="1" lang="en-US" altLang="zh-CN" dirty="0"/>
              <a:t>PC</a:t>
            </a:r>
            <a:r>
              <a:rPr kumimoji="1" lang="zh-CN" altLang="en-US" dirty="0"/>
              <a:t>、寄存器的值等显示在实验板屏幕上，同时让实验板上的按钮可以控制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的时钟来制造断点等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VGA</a:t>
            </a:r>
            <a:r>
              <a:rPr kumimoji="1" lang="zh-CN" altLang="en-US" dirty="0"/>
              <a:t>和按钮等接口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、更新</a:t>
            </a:r>
            <a:r>
              <a:rPr kumimoji="1" lang="en-US" altLang="zh-CN" dirty="0" err="1"/>
              <a:t>debug_clk</a:t>
            </a:r>
            <a:r>
              <a:rPr kumimoji="1" lang="zh-CN" altLang="en-US" dirty="0"/>
              <a:t>模块（原先的</a:t>
            </a:r>
            <a:r>
              <a:rPr kumimoji="1" lang="en-US" altLang="zh-CN" dirty="0" err="1"/>
              <a:t>debug_clk</a:t>
            </a:r>
            <a:r>
              <a:rPr kumimoji="1" lang="zh-CN" altLang="en-US" dirty="0"/>
              <a:t>是一个空模块，新的</a:t>
            </a:r>
            <a:r>
              <a:rPr kumimoji="1" lang="en-US" altLang="zh-CN" dirty="0" err="1"/>
              <a:t>debug_clk</a:t>
            </a:r>
            <a:r>
              <a:rPr kumimoji="1" lang="zh-CN" altLang="en-US" dirty="0"/>
              <a:t>在接收到实验板的按钮信号后将会隔绝时钟信号让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停下来）</a:t>
            </a:r>
            <a:endParaRPr kumimoji="1" lang="zh-CN" altLang="en-US" dirty="0"/>
          </a:p>
          <a:p>
            <a:r>
              <a:rPr kumimoji="1" lang="zh-CN" altLang="en-US" dirty="0"/>
              <a:t>点击进入</a:t>
            </a:r>
            <a:r>
              <a:rPr kumimoji="1" lang="en-US" altLang="zh-CN" dirty="0"/>
              <a:t>RV32Core fix.v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Debug CLK</a:t>
            </a:r>
            <a:r>
              <a:rPr kumimoji="1" lang="zh-CN" altLang="en-US" dirty="0"/>
              <a:t>模块，然后删除该</a:t>
            </a:r>
            <a:r>
              <a:rPr kumimoji="1" lang="zh-CN" altLang="en-US" dirty="0"/>
              <a:t>模块</a:t>
            </a:r>
            <a:endParaRPr kumimoji="1" lang="zh-CN" altLang="en-US" dirty="0"/>
          </a:p>
          <a:p>
            <a:r>
              <a:rPr kumimoji="1" lang="zh-CN" altLang="en-US" dirty="0"/>
              <a:t>保存，此时会看到</a:t>
            </a:r>
            <a:r>
              <a:rPr kumimoji="1" lang="en-US" altLang="zh-CN" dirty="0"/>
              <a:t>debug_clk</a:t>
            </a:r>
            <a:r>
              <a:rPr kumimoji="1" lang="zh-CN" altLang="en-US" dirty="0"/>
              <a:t>变为</a:t>
            </a:r>
            <a:r>
              <a:rPr kumimoji="1" lang="en-US" altLang="zh-CN" dirty="0"/>
              <a:t>debug_clk.v</a:t>
            </a:r>
            <a:r>
              <a:rPr kumimoji="1" lang="zh-CN" altLang="en-US" dirty="0"/>
              <a:t>中的</a:t>
            </a:r>
            <a:r>
              <a:rPr kumimoji="1" lang="zh-CN" altLang="en-US" dirty="0"/>
              <a:t>版本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2425" y="4202430"/>
            <a:ext cx="4596130" cy="1729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20" y="4071620"/>
            <a:ext cx="4782185" cy="2856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15816"/>
          <a:stretch>
            <a:fillRect/>
          </a:stretch>
        </p:blipFill>
        <p:spPr>
          <a:xfrm>
            <a:off x="7120890" y="4071620"/>
            <a:ext cx="5103495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VGA</a:t>
            </a:r>
            <a:r>
              <a:rPr kumimoji="1" lang="zh-CN" altLang="en-US" dirty="0"/>
              <a:t>和按钮等接口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、接入</a:t>
            </a:r>
            <a:r>
              <a:rPr kumimoji="1" lang="en-US" altLang="zh-CN" dirty="0"/>
              <a:t>CPUTEST</a:t>
            </a:r>
            <a:r>
              <a:rPr kumimoji="1" lang="zh-CN" altLang="en-US" dirty="0"/>
              <a:t>模块（</a:t>
            </a:r>
            <a:r>
              <a:rPr kumimoji="1" lang="en-US" altLang="zh-CN" dirty="0"/>
              <a:t>CPUTEST</a:t>
            </a:r>
            <a:r>
              <a:rPr kumimoji="1" lang="zh-CN" altLang="en-US" dirty="0"/>
              <a:t>模块可以将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中的各种信号传输到</a:t>
            </a:r>
            <a:r>
              <a:rPr kumimoji="1" lang="en-US" altLang="zh-CN" dirty="0"/>
              <a:t>VGA</a:t>
            </a:r>
            <a:r>
              <a:rPr kumimoji="1" lang="zh-CN" altLang="en-US" dirty="0"/>
              <a:t>显示模块中，从而在实验板屏幕上显示）</a:t>
            </a:r>
            <a:endParaRPr kumimoji="1" lang="zh-CN" altLang="en-US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CPUTEST</a:t>
            </a:r>
            <a:r>
              <a:rPr kumimoji="1" lang="zh-CN" altLang="en-US" dirty="0"/>
              <a:t>接入到</a:t>
            </a:r>
            <a:r>
              <a:rPr kumimoji="1" lang="en-US" altLang="zh-CN" dirty="0"/>
              <a:t>RV32I Core</a:t>
            </a:r>
            <a:r>
              <a:rPr kumimoji="1" lang="zh-CN" altLang="en-US" dirty="0"/>
              <a:t>的最后（代码在附件</a:t>
            </a:r>
            <a:r>
              <a:rPr kumimoji="1" lang="zh-CN" altLang="en-US" dirty="0"/>
              <a:t>中）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3221355"/>
            <a:ext cx="709168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VGA</a:t>
            </a:r>
            <a:r>
              <a:rPr kumimoji="1" lang="zh-CN" altLang="en-US" dirty="0"/>
              <a:t>和按钮等接口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、生成比特流并将二进制程序下载到实验板上（由于</a:t>
            </a:r>
            <a:r>
              <a:rPr kumimoji="1" lang="en-US" altLang="zh-CN" dirty="0"/>
              <a:t>VGA</a:t>
            </a:r>
            <a:r>
              <a:rPr kumimoji="1" lang="zh-CN" altLang="en-US" dirty="0"/>
              <a:t>显示模块接线复杂，因此需要比较长的时间来生成二进制程序，大约需要</a:t>
            </a:r>
            <a:r>
              <a:rPr kumimoji="1" lang="en-US" altLang="zh-CN" dirty="0"/>
              <a:t>20-30</a:t>
            </a:r>
            <a:r>
              <a:rPr kumimoji="1" lang="zh-CN" altLang="en-US" dirty="0"/>
              <a:t>分钟）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5829" r="46159"/>
          <a:stretch>
            <a:fillRect/>
          </a:stretch>
        </p:blipFill>
        <p:spPr>
          <a:xfrm>
            <a:off x="1861820" y="3207385"/>
            <a:ext cx="7877175" cy="3517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1045" y="5753100"/>
            <a:ext cx="1569085" cy="202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下板指南</a:t>
            </a:r>
            <a:r>
              <a:rPr kumimoji="1" lang="en-US" altLang="zh-CN" dirty="0"/>
              <a:t>-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VGA</a:t>
            </a:r>
            <a:r>
              <a:rPr kumimoji="1" lang="zh-CN" altLang="en-US" dirty="0"/>
              <a:t>和按钮等接口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、下载</a:t>
            </a:r>
            <a:r>
              <a:rPr kumimoji="1" lang="zh-CN" altLang="en-US" dirty="0"/>
              <a:t>并在实验板上操作</a:t>
            </a:r>
            <a:r>
              <a:rPr kumimoji="1" lang="en-US" altLang="zh-CN" dirty="0"/>
              <a:t>CPU</a:t>
            </a:r>
            <a:endParaRPr kumimoji="1" lang="en-US" altLang="zh-CN" dirty="0"/>
          </a:p>
          <a:p>
            <a:r>
              <a:rPr kumimoji="1" lang="zh-CN" altLang="en-US" dirty="0"/>
              <a:t>等待</a:t>
            </a:r>
            <a:r>
              <a:rPr kumimoji="1" lang="en-US" altLang="zh-CN" dirty="0"/>
              <a:t>Generate BitStream</a:t>
            </a:r>
            <a:r>
              <a:rPr kumimoji="1" lang="zh-CN" altLang="en-US" dirty="0"/>
              <a:t>成功（可能失败，需要根据报错调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zh-CN" altLang="en-US" dirty="0"/>
              <a:t>插上实验板</a:t>
            </a:r>
            <a:r>
              <a:rPr kumimoji="1" lang="en-US" altLang="zh-CN" dirty="0"/>
              <a:t>USB</a:t>
            </a:r>
            <a:r>
              <a:rPr kumimoji="1" lang="zh-CN" altLang="en-US" dirty="0"/>
              <a:t>线，在</a:t>
            </a:r>
            <a:r>
              <a:rPr kumimoji="1" lang="en-US" altLang="zh-CN" dirty="0"/>
              <a:t>Open Hardware Manager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Auto Detect Device</a:t>
            </a:r>
            <a:r>
              <a:rPr kumimoji="1" lang="zh-CN" altLang="en-US" dirty="0"/>
              <a:t>（可能失败，需要换</a:t>
            </a:r>
            <a:r>
              <a:rPr kumimoji="1" lang="zh-CN" altLang="en-US" dirty="0"/>
              <a:t>实验板）</a:t>
            </a:r>
            <a:endParaRPr kumimoji="1" lang="zh-CN" altLang="en-US" dirty="0"/>
          </a:p>
          <a:p>
            <a:r>
              <a:rPr kumimoji="1" lang="zh-CN" altLang="en-US" dirty="0"/>
              <a:t>选择</a:t>
            </a:r>
            <a:r>
              <a:rPr kumimoji="1" lang="en-US" altLang="zh-CN" dirty="0"/>
              <a:t>Program Device</a:t>
            </a:r>
            <a:r>
              <a:rPr kumimoji="1" lang="zh-CN" altLang="en-US" dirty="0"/>
              <a:t>，选择对应实验板，即可开始下载</a:t>
            </a:r>
            <a:endParaRPr kumimoji="1" lang="en-US" altLang="zh-CN" dirty="0"/>
          </a:p>
          <a:p>
            <a:r>
              <a:rPr kumimoji="1" lang="zh-CN" altLang="en-US" dirty="0"/>
              <a:t>实验板拨钮区域最右边的拨钮可以开启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单步运行模式</a:t>
            </a:r>
            <a:endParaRPr kumimoji="1" lang="en-US" altLang="zh-CN" dirty="0"/>
          </a:p>
          <a:p>
            <a:r>
              <a:rPr kumimoji="1" lang="zh-CN" altLang="en-US" dirty="0"/>
              <a:t>实验板按钮区域左下角的四个按钮可以让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进入下一个周期</a:t>
            </a:r>
            <a:endParaRPr kumimoji="1" lang="en-US" altLang="zh-CN" dirty="0"/>
          </a:p>
          <a:p>
            <a:r>
              <a:rPr kumimoji="1" lang="zh-CN" altLang="en-US" dirty="0"/>
              <a:t>实验板屏幕上会显示当前各个寄存器的值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OGYwN2NmNjkzNTIxMDJiNmE5OTRkNTA3ZjBmM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验收流程</vt:lpstr>
      <vt:lpstr>Vivado找不到实验板型号解决方案</vt:lpstr>
      <vt:lpstr>下板指南</vt:lpstr>
      <vt:lpstr>验收流程</vt:lpstr>
      <vt:lpstr>下板指南-添加VGA和按钮等接口</vt:lpstr>
      <vt:lpstr>下板指南-添加VGA和按钮等接口</vt:lpstr>
      <vt:lpstr>下板指南-添加VGA和按钮等接口</vt:lpstr>
      <vt:lpstr>下板指南-添加VGA和按钮等接口</vt:lpstr>
      <vt:lpstr>下板指南-添加VGA和按钮等接口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Dream Shadow</dc:creator>
  <cp:lastModifiedBy>SD</cp:lastModifiedBy>
  <cp:revision>16</cp:revision>
  <dcterms:created xsi:type="dcterms:W3CDTF">2024-09-13T09:00:00Z</dcterms:created>
  <dcterms:modified xsi:type="dcterms:W3CDTF">2024-09-14T01:23:58Z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2875D5BE4B1F4949B179BE2FEBDD36E8_12</vt:lpwstr>
  </property>
  <property fmtid="{D5CDD505-2E9C-101B-9397-08002B2CF9AE}" pid="3" name="KSOProductBuildVer">
    <vt:lpwstr>2052-12.1.0.17857</vt:lpwstr>
  </property>
</Properties>
</file>