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2" r:id="rId4"/>
    <p:sldId id="271" r:id="rId5"/>
    <p:sldId id="258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E0346B-ABDC-4267-AC13-A3BF9E4C4058}" type="doc">
      <dgm:prSet loTypeId="urn:microsoft.com/office/officeart/2005/8/layout/vList3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67199C36-CF65-4C9D-8C86-475482466042}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ru-RU" dirty="0"/>
            <a:t>Просмотр БД</a:t>
          </a:r>
        </a:p>
      </dgm:t>
    </dgm:pt>
    <dgm:pt modelId="{AF348629-E3EC-4352-8E0A-CFC9D7D8FB48}" type="parTrans" cxnId="{3A3C6BC6-3A9C-42B8-8BAD-B6CBC8174A8F}">
      <dgm:prSet/>
      <dgm:spPr/>
      <dgm:t>
        <a:bodyPr/>
        <a:lstStyle/>
        <a:p>
          <a:endParaRPr lang="ru-RU"/>
        </a:p>
      </dgm:t>
    </dgm:pt>
    <dgm:pt modelId="{5B479DD0-7C19-43C7-9085-DDCDCFE00907}" type="sibTrans" cxnId="{3A3C6BC6-3A9C-42B8-8BAD-B6CBC8174A8F}">
      <dgm:prSet/>
      <dgm:spPr/>
      <dgm:t>
        <a:bodyPr/>
        <a:lstStyle/>
        <a:p>
          <a:endParaRPr lang="ru-RU"/>
        </a:p>
      </dgm:t>
    </dgm:pt>
    <dgm:pt modelId="{016AA1C0-37F3-4BF8-B38D-894B6DB557BB}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ru-RU" dirty="0"/>
            <a:t>Добавление и редактирование записей</a:t>
          </a:r>
        </a:p>
      </dgm:t>
    </dgm:pt>
    <dgm:pt modelId="{88CBCB6D-A5C3-4654-87CE-EAA136235E19}" type="parTrans" cxnId="{21D59A56-EB81-465C-8F4C-3D8BD693DAB5}">
      <dgm:prSet/>
      <dgm:spPr/>
      <dgm:t>
        <a:bodyPr/>
        <a:lstStyle/>
        <a:p>
          <a:endParaRPr lang="ru-RU"/>
        </a:p>
      </dgm:t>
    </dgm:pt>
    <dgm:pt modelId="{F2817B41-1BB9-4C63-965C-D2E24666B27B}" type="sibTrans" cxnId="{21D59A56-EB81-465C-8F4C-3D8BD693DAB5}">
      <dgm:prSet/>
      <dgm:spPr/>
      <dgm:t>
        <a:bodyPr/>
        <a:lstStyle/>
        <a:p>
          <a:endParaRPr lang="ru-RU"/>
        </a:p>
      </dgm:t>
    </dgm:pt>
    <dgm:pt modelId="{26F13583-FA37-41EF-AB57-B559B5DFD4E9}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ru-RU" dirty="0"/>
            <a:t>Удаление записей</a:t>
          </a:r>
        </a:p>
      </dgm:t>
    </dgm:pt>
    <dgm:pt modelId="{910E3D34-6329-4D15-83A3-6E2706CBBA91}" type="parTrans" cxnId="{0FFB97E6-710E-4319-A379-B1A85A2AADA6}">
      <dgm:prSet/>
      <dgm:spPr/>
      <dgm:t>
        <a:bodyPr/>
        <a:lstStyle/>
        <a:p>
          <a:endParaRPr lang="ru-RU"/>
        </a:p>
      </dgm:t>
    </dgm:pt>
    <dgm:pt modelId="{696BC395-4070-407C-9AC5-D1D4957831E2}" type="sibTrans" cxnId="{0FFB97E6-710E-4319-A379-B1A85A2AADA6}">
      <dgm:prSet/>
      <dgm:spPr/>
      <dgm:t>
        <a:bodyPr/>
        <a:lstStyle/>
        <a:p>
          <a:endParaRPr lang="ru-RU"/>
        </a:p>
      </dgm:t>
    </dgm:pt>
    <dgm:pt modelId="{D29FF0F2-4EB6-4D58-A706-6C69926FA7C0}" type="pres">
      <dgm:prSet presAssocID="{AAE0346B-ABDC-4267-AC13-A3BF9E4C4058}" presName="linearFlow" presStyleCnt="0">
        <dgm:presLayoutVars>
          <dgm:dir/>
          <dgm:resizeHandles val="exact"/>
        </dgm:presLayoutVars>
      </dgm:prSet>
      <dgm:spPr/>
    </dgm:pt>
    <dgm:pt modelId="{B69CB18F-2CB6-485F-A92D-54C002C29E2C}" type="pres">
      <dgm:prSet presAssocID="{67199C36-CF65-4C9D-8C86-475482466042}" presName="composite" presStyleCnt="0"/>
      <dgm:spPr/>
    </dgm:pt>
    <dgm:pt modelId="{7FF6B999-2F97-4143-94A5-411B940F0A24}" type="pres">
      <dgm:prSet presAssocID="{67199C36-CF65-4C9D-8C86-475482466042}" presName="imgShp" presStyleLbl="fgImgPlace1" presStyleIdx="0" presStyleCnt="3" custLinFactX="-14133" custLinFactNeighborX="-100000" custLinFactNeighborY="-4753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C20D3409-40F6-44E1-A3D1-FBC29D717E4C}" type="pres">
      <dgm:prSet presAssocID="{67199C36-CF65-4C9D-8C86-475482466042}" presName="txShp" presStyleLbl="node1" presStyleIdx="0" presStyleCnt="3" custLinFactNeighborX="-19354" custLinFactNeighborY="-2498">
        <dgm:presLayoutVars>
          <dgm:bulletEnabled val="1"/>
        </dgm:presLayoutVars>
      </dgm:prSet>
      <dgm:spPr/>
    </dgm:pt>
    <dgm:pt modelId="{17CCB209-F68A-4638-B809-8F85628C8C4D}" type="pres">
      <dgm:prSet presAssocID="{5B479DD0-7C19-43C7-9085-DDCDCFE00907}" presName="spacing" presStyleCnt="0"/>
      <dgm:spPr/>
    </dgm:pt>
    <dgm:pt modelId="{56E967FE-A57A-4DD9-ACCC-9BEA08132888}" type="pres">
      <dgm:prSet presAssocID="{016AA1C0-37F3-4BF8-B38D-894B6DB557BB}" presName="composite" presStyleCnt="0"/>
      <dgm:spPr/>
    </dgm:pt>
    <dgm:pt modelId="{184FE53A-8810-4B63-8B14-89BC3C913893}" type="pres">
      <dgm:prSet presAssocID="{016AA1C0-37F3-4BF8-B38D-894B6DB557BB}" presName="imgShp" presStyleLbl="fgImgPlace1" presStyleIdx="1" presStyleCnt="3" custLinFactNeighborX="-17950" custLinFactNeighborY="-7646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61C31A7-AFB5-4083-9612-1EF6F49FD945}" type="pres">
      <dgm:prSet presAssocID="{016AA1C0-37F3-4BF8-B38D-894B6DB557BB}" presName="txShp" presStyleLbl="node1" presStyleIdx="1" presStyleCnt="3" custLinFactNeighborX="-3882" custLinFactNeighborY="-5054">
        <dgm:presLayoutVars>
          <dgm:bulletEnabled val="1"/>
        </dgm:presLayoutVars>
      </dgm:prSet>
      <dgm:spPr/>
    </dgm:pt>
    <dgm:pt modelId="{3B5F16E4-BE2C-424D-BA0D-E36214E2369A}" type="pres">
      <dgm:prSet presAssocID="{F2817B41-1BB9-4C63-965C-D2E24666B27B}" presName="spacing" presStyleCnt="0"/>
      <dgm:spPr/>
    </dgm:pt>
    <dgm:pt modelId="{471C4852-91FA-4678-8BA4-C70975A41E65}" type="pres">
      <dgm:prSet presAssocID="{26F13583-FA37-41EF-AB57-B559B5DFD4E9}" presName="composite" presStyleCnt="0"/>
      <dgm:spPr/>
    </dgm:pt>
    <dgm:pt modelId="{C2BF649F-07A5-48F6-95C5-6EE7CF83C4F1}" type="pres">
      <dgm:prSet presAssocID="{26F13583-FA37-41EF-AB57-B559B5DFD4E9}" presName="imgShp" presStyleLbl="fgImgPlace1" presStyleIdx="2" presStyleCnt="3" custLinFactX="3218" custLinFactNeighborX="100000" custLinFactNeighborY="217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2">
              <a:lumMod val="50000"/>
            </a:schemeClr>
          </a:solidFill>
        </a:ln>
      </dgm:spPr>
    </dgm:pt>
    <dgm:pt modelId="{4690B8B7-4655-4FCF-B7A5-21F18F9E3D0B}" type="pres">
      <dgm:prSet presAssocID="{26F13583-FA37-41EF-AB57-B559B5DFD4E9}" presName="txShp" presStyleLbl="node1" presStyleIdx="2" presStyleCnt="3" custLinFactNeighborX="20662" custLinFactNeighborY="217">
        <dgm:presLayoutVars>
          <dgm:bulletEnabled val="1"/>
        </dgm:presLayoutVars>
      </dgm:prSet>
      <dgm:spPr/>
    </dgm:pt>
  </dgm:ptLst>
  <dgm:cxnLst>
    <dgm:cxn modelId="{36F2F06D-C57C-4231-A696-3A9AAD9DB9EB}" type="presOf" srcId="{AAE0346B-ABDC-4267-AC13-A3BF9E4C4058}" destId="{D29FF0F2-4EB6-4D58-A706-6C69926FA7C0}" srcOrd="0" destOrd="0" presId="urn:microsoft.com/office/officeart/2005/8/layout/vList3"/>
    <dgm:cxn modelId="{5B79736E-67DD-4F8A-9CD1-9A5FA603AE70}" type="presOf" srcId="{67199C36-CF65-4C9D-8C86-475482466042}" destId="{C20D3409-40F6-44E1-A3D1-FBC29D717E4C}" srcOrd="0" destOrd="0" presId="urn:microsoft.com/office/officeart/2005/8/layout/vList3"/>
    <dgm:cxn modelId="{21D59A56-EB81-465C-8F4C-3D8BD693DAB5}" srcId="{AAE0346B-ABDC-4267-AC13-A3BF9E4C4058}" destId="{016AA1C0-37F3-4BF8-B38D-894B6DB557BB}" srcOrd="1" destOrd="0" parTransId="{88CBCB6D-A5C3-4654-87CE-EAA136235E19}" sibTransId="{F2817B41-1BB9-4C63-965C-D2E24666B27B}"/>
    <dgm:cxn modelId="{3A3C6BC6-3A9C-42B8-8BAD-B6CBC8174A8F}" srcId="{AAE0346B-ABDC-4267-AC13-A3BF9E4C4058}" destId="{67199C36-CF65-4C9D-8C86-475482466042}" srcOrd="0" destOrd="0" parTransId="{AF348629-E3EC-4352-8E0A-CFC9D7D8FB48}" sibTransId="{5B479DD0-7C19-43C7-9085-DDCDCFE00907}"/>
    <dgm:cxn modelId="{15D443C7-7A97-4A8C-9F9B-770F5F16DC56}" type="presOf" srcId="{016AA1C0-37F3-4BF8-B38D-894B6DB557BB}" destId="{C61C31A7-AFB5-4083-9612-1EF6F49FD945}" srcOrd="0" destOrd="0" presId="urn:microsoft.com/office/officeart/2005/8/layout/vList3"/>
    <dgm:cxn modelId="{0FFB97E6-710E-4319-A379-B1A85A2AADA6}" srcId="{AAE0346B-ABDC-4267-AC13-A3BF9E4C4058}" destId="{26F13583-FA37-41EF-AB57-B559B5DFD4E9}" srcOrd="2" destOrd="0" parTransId="{910E3D34-6329-4D15-83A3-6E2706CBBA91}" sibTransId="{696BC395-4070-407C-9AC5-D1D4957831E2}"/>
    <dgm:cxn modelId="{1177A5EA-FB18-4C2C-A36C-C5D0FE9383F4}" type="presOf" srcId="{26F13583-FA37-41EF-AB57-B559B5DFD4E9}" destId="{4690B8B7-4655-4FCF-B7A5-21F18F9E3D0B}" srcOrd="0" destOrd="0" presId="urn:microsoft.com/office/officeart/2005/8/layout/vList3"/>
    <dgm:cxn modelId="{B9AAA32D-3FA5-4C1C-9C0F-CFE5B56F0E55}" type="presParOf" srcId="{D29FF0F2-4EB6-4D58-A706-6C69926FA7C0}" destId="{B69CB18F-2CB6-485F-A92D-54C002C29E2C}" srcOrd="0" destOrd="0" presId="urn:microsoft.com/office/officeart/2005/8/layout/vList3"/>
    <dgm:cxn modelId="{ADFDE16F-C131-4E43-9D55-0F0FE0E12A91}" type="presParOf" srcId="{B69CB18F-2CB6-485F-A92D-54C002C29E2C}" destId="{7FF6B999-2F97-4143-94A5-411B940F0A24}" srcOrd="0" destOrd="0" presId="urn:microsoft.com/office/officeart/2005/8/layout/vList3"/>
    <dgm:cxn modelId="{C6740A12-664C-421F-8AAB-655C364A8D73}" type="presParOf" srcId="{B69CB18F-2CB6-485F-A92D-54C002C29E2C}" destId="{C20D3409-40F6-44E1-A3D1-FBC29D717E4C}" srcOrd="1" destOrd="0" presId="urn:microsoft.com/office/officeart/2005/8/layout/vList3"/>
    <dgm:cxn modelId="{B4BC153D-B817-4D5A-AC65-B847F885872B}" type="presParOf" srcId="{D29FF0F2-4EB6-4D58-A706-6C69926FA7C0}" destId="{17CCB209-F68A-4638-B809-8F85628C8C4D}" srcOrd="1" destOrd="0" presId="urn:microsoft.com/office/officeart/2005/8/layout/vList3"/>
    <dgm:cxn modelId="{DEFCEE18-F6FA-48AF-ACF5-FF15EBFBB04F}" type="presParOf" srcId="{D29FF0F2-4EB6-4D58-A706-6C69926FA7C0}" destId="{56E967FE-A57A-4DD9-ACCC-9BEA08132888}" srcOrd="2" destOrd="0" presId="urn:microsoft.com/office/officeart/2005/8/layout/vList3"/>
    <dgm:cxn modelId="{90F655A8-630E-4BEE-B7A6-FAAA2C6B52CC}" type="presParOf" srcId="{56E967FE-A57A-4DD9-ACCC-9BEA08132888}" destId="{184FE53A-8810-4B63-8B14-89BC3C913893}" srcOrd="0" destOrd="0" presId="urn:microsoft.com/office/officeart/2005/8/layout/vList3"/>
    <dgm:cxn modelId="{FF8F138A-F957-4B59-89C6-80AD9670BC94}" type="presParOf" srcId="{56E967FE-A57A-4DD9-ACCC-9BEA08132888}" destId="{C61C31A7-AFB5-4083-9612-1EF6F49FD945}" srcOrd="1" destOrd="0" presId="urn:microsoft.com/office/officeart/2005/8/layout/vList3"/>
    <dgm:cxn modelId="{3FE25F79-4974-4272-80B0-D7BE17F97A34}" type="presParOf" srcId="{D29FF0F2-4EB6-4D58-A706-6C69926FA7C0}" destId="{3B5F16E4-BE2C-424D-BA0D-E36214E2369A}" srcOrd="3" destOrd="0" presId="urn:microsoft.com/office/officeart/2005/8/layout/vList3"/>
    <dgm:cxn modelId="{B9BC035B-5413-4C5E-96DB-640B08E41F79}" type="presParOf" srcId="{D29FF0F2-4EB6-4D58-A706-6C69926FA7C0}" destId="{471C4852-91FA-4678-8BA4-C70975A41E65}" srcOrd="4" destOrd="0" presId="urn:microsoft.com/office/officeart/2005/8/layout/vList3"/>
    <dgm:cxn modelId="{CE417363-A595-464E-B9F0-AA3D8E62424A}" type="presParOf" srcId="{471C4852-91FA-4678-8BA4-C70975A41E65}" destId="{C2BF649F-07A5-48F6-95C5-6EE7CF83C4F1}" srcOrd="0" destOrd="0" presId="urn:microsoft.com/office/officeart/2005/8/layout/vList3"/>
    <dgm:cxn modelId="{8D7DCEC5-BE01-47C2-AE20-FD78DB651FE3}" type="presParOf" srcId="{471C4852-91FA-4678-8BA4-C70975A41E65}" destId="{4690B8B7-4655-4FCF-B7A5-21F18F9E3D0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FB86DC-E785-4F2E-8BA9-5E84B5ACA92B}" type="doc">
      <dgm:prSet loTypeId="urn:microsoft.com/office/officeart/2005/8/layout/hierarchy3" loCatId="list" qsTypeId="urn:microsoft.com/office/officeart/2005/8/quickstyle/simple5" qsCatId="simple" csTypeId="urn:microsoft.com/office/officeart/2005/8/colors/accent2_4" csCatId="accent2" phldr="1"/>
      <dgm:spPr/>
      <dgm:t>
        <a:bodyPr/>
        <a:lstStyle/>
        <a:p>
          <a:endParaRPr lang="ru-RU"/>
        </a:p>
      </dgm:t>
    </dgm:pt>
    <dgm:pt modelId="{9914CF48-4BFE-4B49-9260-5A78FCC7787F}">
      <dgm:prSet phldrT="[Текст]"/>
      <dgm:spPr/>
      <dgm:t>
        <a:bodyPr/>
        <a:lstStyle/>
        <a:p>
          <a:pPr>
            <a:buNone/>
          </a:pPr>
          <a:r>
            <a:rPr lang="en-US" dirty="0"/>
            <a:t>PyCharm</a:t>
          </a:r>
          <a:r>
            <a:rPr lang="ru-RU" dirty="0"/>
            <a:t> </a:t>
          </a:r>
          <a:r>
            <a:rPr lang="en-US" dirty="0"/>
            <a:t>Community Edition 2024.1.1</a:t>
          </a:r>
          <a:endParaRPr lang="ru-RU" dirty="0"/>
        </a:p>
      </dgm:t>
    </dgm:pt>
    <dgm:pt modelId="{40AD5A55-7C9B-431F-9A8F-FC4719BBCE8F}" type="parTrans" cxnId="{4F570975-BB73-4400-848E-7B0AE6BA8C29}">
      <dgm:prSet/>
      <dgm:spPr/>
      <dgm:t>
        <a:bodyPr/>
        <a:lstStyle/>
        <a:p>
          <a:endParaRPr lang="ru-RU"/>
        </a:p>
      </dgm:t>
    </dgm:pt>
    <dgm:pt modelId="{7C877078-A29C-4CBF-84A3-40336318EA8F}" type="sibTrans" cxnId="{4F570975-BB73-4400-848E-7B0AE6BA8C29}">
      <dgm:prSet/>
      <dgm:spPr/>
      <dgm:t>
        <a:bodyPr/>
        <a:lstStyle/>
        <a:p>
          <a:endParaRPr lang="ru-RU"/>
        </a:p>
      </dgm:t>
    </dgm:pt>
    <dgm:pt modelId="{E90BF71A-5AE3-48FE-8FF7-33F5CF5AA353}">
      <dgm:prSet phldrT="[Текст]"/>
      <dgm:spPr>
        <a:noFill/>
      </dgm:spPr>
      <dgm:t>
        <a:bodyPr/>
        <a:lstStyle/>
        <a:p>
          <a:r>
            <a:rPr lang="en-US" b="1" i="0" dirty="0"/>
            <a:t>Python</a:t>
          </a:r>
          <a:endParaRPr lang="ru-RU" b="1" i="0" dirty="0"/>
        </a:p>
      </dgm:t>
    </dgm:pt>
    <dgm:pt modelId="{C7B1F4EF-FF0F-4EC2-BD7A-F5ABA351A0BD}" type="parTrans" cxnId="{E0B7E261-7BA5-4720-A61B-BDC7D7D29F67}">
      <dgm:prSet/>
      <dgm:spPr/>
      <dgm:t>
        <a:bodyPr/>
        <a:lstStyle/>
        <a:p>
          <a:endParaRPr lang="ru-RU"/>
        </a:p>
      </dgm:t>
    </dgm:pt>
    <dgm:pt modelId="{8971A012-2C9F-4EB8-8D1A-1016F6E8DDC6}" type="sibTrans" cxnId="{E0B7E261-7BA5-4720-A61B-BDC7D7D29F67}">
      <dgm:prSet/>
      <dgm:spPr/>
      <dgm:t>
        <a:bodyPr/>
        <a:lstStyle/>
        <a:p>
          <a:endParaRPr lang="ru-RU"/>
        </a:p>
      </dgm:t>
    </dgm:pt>
    <dgm:pt modelId="{CC005743-8940-4E84-84E5-080F143FD483}">
      <dgm:prSet phldrT="[Текст]"/>
      <dgm:spPr>
        <a:noFill/>
      </dgm:spPr>
      <dgm:t>
        <a:bodyPr/>
        <a:lstStyle/>
        <a:p>
          <a:r>
            <a:rPr lang="en-US" dirty="0" err="1"/>
            <a:t>Tkinter</a:t>
          </a:r>
          <a:endParaRPr lang="ru-RU" dirty="0"/>
        </a:p>
      </dgm:t>
    </dgm:pt>
    <dgm:pt modelId="{EE215CCF-4FA4-4694-8267-4108588737E3}" type="parTrans" cxnId="{F881C163-C841-482D-9C1A-D6D423B830A0}">
      <dgm:prSet/>
      <dgm:spPr/>
      <dgm:t>
        <a:bodyPr/>
        <a:lstStyle/>
        <a:p>
          <a:endParaRPr lang="ru-RU"/>
        </a:p>
      </dgm:t>
    </dgm:pt>
    <dgm:pt modelId="{3086F884-CE20-4B34-8343-7701CA077E6D}" type="sibTrans" cxnId="{F881C163-C841-482D-9C1A-D6D423B830A0}">
      <dgm:prSet/>
      <dgm:spPr/>
      <dgm:t>
        <a:bodyPr/>
        <a:lstStyle/>
        <a:p>
          <a:endParaRPr lang="ru-RU"/>
        </a:p>
      </dgm:t>
    </dgm:pt>
    <dgm:pt modelId="{E0ED9463-7F5B-413F-888D-93C929553D70}">
      <dgm:prSet phldrT="[Текст]"/>
      <dgm:spPr/>
      <dgm:t>
        <a:bodyPr/>
        <a:lstStyle/>
        <a:p>
          <a:pPr>
            <a:buNone/>
          </a:pPr>
          <a:r>
            <a:rPr lang="en-US" dirty="0">
              <a:solidFill>
                <a:schemeClr val="tx1"/>
              </a:solidFill>
            </a:rPr>
            <a:t>Microsoft Access 2016</a:t>
          </a:r>
          <a:endParaRPr lang="ru-RU" dirty="0">
            <a:solidFill>
              <a:schemeClr val="tx1"/>
            </a:solidFill>
          </a:endParaRPr>
        </a:p>
      </dgm:t>
    </dgm:pt>
    <dgm:pt modelId="{9860F70D-F683-454E-8C31-C625F572881A}" type="parTrans" cxnId="{F8B2E7D4-685C-4BFB-88CE-DFA31D22E1CA}">
      <dgm:prSet/>
      <dgm:spPr/>
      <dgm:t>
        <a:bodyPr/>
        <a:lstStyle/>
        <a:p>
          <a:endParaRPr lang="ru-RU"/>
        </a:p>
      </dgm:t>
    </dgm:pt>
    <dgm:pt modelId="{AD1819D7-ED1D-40BD-BE49-3C0299E46A33}" type="sibTrans" cxnId="{F8B2E7D4-685C-4BFB-88CE-DFA31D22E1CA}">
      <dgm:prSet/>
      <dgm:spPr/>
      <dgm:t>
        <a:bodyPr/>
        <a:lstStyle/>
        <a:p>
          <a:endParaRPr lang="ru-RU"/>
        </a:p>
      </dgm:t>
    </dgm:pt>
    <dgm:pt modelId="{46C2EA41-09DA-41B0-9831-9B35AECC6792}">
      <dgm:prSet phldrT="[Текст]"/>
      <dgm:spPr>
        <a:noFill/>
      </dgm:spPr>
      <dgm:t>
        <a:bodyPr/>
        <a:lstStyle/>
        <a:p>
          <a:r>
            <a:rPr lang="en-US" dirty="0"/>
            <a:t>SQL</a:t>
          </a:r>
          <a:endParaRPr lang="ru-RU" dirty="0"/>
        </a:p>
      </dgm:t>
    </dgm:pt>
    <dgm:pt modelId="{0FA958E1-09CD-4E3F-9E5B-3541A09476F0}" type="parTrans" cxnId="{5B5B6EE0-DF33-4273-BCF0-175CA34FA73E}">
      <dgm:prSet/>
      <dgm:spPr/>
      <dgm:t>
        <a:bodyPr/>
        <a:lstStyle/>
        <a:p>
          <a:endParaRPr lang="ru-RU"/>
        </a:p>
      </dgm:t>
    </dgm:pt>
    <dgm:pt modelId="{1F0D1F36-7465-4ABD-8AEF-DC9D5832A708}" type="sibTrans" cxnId="{5B5B6EE0-DF33-4273-BCF0-175CA34FA73E}">
      <dgm:prSet/>
      <dgm:spPr/>
      <dgm:t>
        <a:bodyPr/>
        <a:lstStyle/>
        <a:p>
          <a:endParaRPr lang="ru-RU"/>
        </a:p>
      </dgm:t>
    </dgm:pt>
    <dgm:pt modelId="{BB5880B7-0759-4A17-B643-0F3B17517F64}" type="pres">
      <dgm:prSet presAssocID="{EAFB86DC-E785-4F2E-8BA9-5E84B5ACA92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6ABA2D-1FBF-441E-9CDD-CD20DEA6FDF8}" type="pres">
      <dgm:prSet presAssocID="{9914CF48-4BFE-4B49-9260-5A78FCC7787F}" presName="root" presStyleCnt="0"/>
      <dgm:spPr/>
    </dgm:pt>
    <dgm:pt modelId="{3724E018-D6A0-4AFE-8153-B8D149ADC263}" type="pres">
      <dgm:prSet presAssocID="{9914CF48-4BFE-4B49-9260-5A78FCC7787F}" presName="rootComposite" presStyleCnt="0"/>
      <dgm:spPr/>
    </dgm:pt>
    <dgm:pt modelId="{D1F3939C-7AB0-4612-9B14-4CA86599D5EB}" type="pres">
      <dgm:prSet presAssocID="{9914CF48-4BFE-4B49-9260-5A78FCC7787F}" presName="rootText" presStyleLbl="node1" presStyleIdx="0" presStyleCnt="2"/>
      <dgm:spPr/>
    </dgm:pt>
    <dgm:pt modelId="{232E5844-080D-4823-92F7-209704EF7E51}" type="pres">
      <dgm:prSet presAssocID="{9914CF48-4BFE-4B49-9260-5A78FCC7787F}" presName="rootConnector" presStyleLbl="node1" presStyleIdx="0" presStyleCnt="2"/>
      <dgm:spPr/>
    </dgm:pt>
    <dgm:pt modelId="{3488222A-EF8A-4E39-933A-B225BCAA4E96}" type="pres">
      <dgm:prSet presAssocID="{9914CF48-4BFE-4B49-9260-5A78FCC7787F}" presName="childShape" presStyleCnt="0"/>
      <dgm:spPr/>
    </dgm:pt>
    <dgm:pt modelId="{6FAE92F3-FA54-4A49-B276-512D802D76AD}" type="pres">
      <dgm:prSet presAssocID="{C7B1F4EF-FF0F-4EC2-BD7A-F5ABA351A0BD}" presName="Name13" presStyleLbl="parChTrans1D2" presStyleIdx="0" presStyleCnt="3"/>
      <dgm:spPr/>
    </dgm:pt>
    <dgm:pt modelId="{1ED3CD4D-21D9-43CB-8D38-E8E31E411285}" type="pres">
      <dgm:prSet presAssocID="{E90BF71A-5AE3-48FE-8FF7-33F5CF5AA353}" presName="childText" presStyleLbl="bgAcc1" presStyleIdx="0" presStyleCnt="3">
        <dgm:presLayoutVars>
          <dgm:bulletEnabled val="1"/>
        </dgm:presLayoutVars>
      </dgm:prSet>
      <dgm:spPr/>
    </dgm:pt>
    <dgm:pt modelId="{CDB160F7-E6F5-46B1-BE02-967578A3C01A}" type="pres">
      <dgm:prSet presAssocID="{EE215CCF-4FA4-4694-8267-4108588737E3}" presName="Name13" presStyleLbl="parChTrans1D2" presStyleIdx="1" presStyleCnt="3"/>
      <dgm:spPr/>
    </dgm:pt>
    <dgm:pt modelId="{8EE74A82-8331-4935-B500-28861822CC88}" type="pres">
      <dgm:prSet presAssocID="{CC005743-8940-4E84-84E5-080F143FD483}" presName="childText" presStyleLbl="bgAcc1" presStyleIdx="1" presStyleCnt="3">
        <dgm:presLayoutVars>
          <dgm:bulletEnabled val="1"/>
        </dgm:presLayoutVars>
      </dgm:prSet>
      <dgm:spPr/>
    </dgm:pt>
    <dgm:pt modelId="{DA88AB02-945F-4273-92E0-EDA4E09213C7}" type="pres">
      <dgm:prSet presAssocID="{E0ED9463-7F5B-413F-888D-93C929553D70}" presName="root" presStyleCnt="0"/>
      <dgm:spPr/>
    </dgm:pt>
    <dgm:pt modelId="{6251E47C-0FAA-4C67-86B1-BE19CDAE15D3}" type="pres">
      <dgm:prSet presAssocID="{E0ED9463-7F5B-413F-888D-93C929553D70}" presName="rootComposite" presStyleCnt="0"/>
      <dgm:spPr/>
    </dgm:pt>
    <dgm:pt modelId="{737DA989-A59E-496E-B196-C8DEF14DF127}" type="pres">
      <dgm:prSet presAssocID="{E0ED9463-7F5B-413F-888D-93C929553D70}" presName="rootText" presStyleLbl="node1" presStyleIdx="1" presStyleCnt="2"/>
      <dgm:spPr/>
    </dgm:pt>
    <dgm:pt modelId="{56604914-1158-4BB1-B501-40DBF8E99128}" type="pres">
      <dgm:prSet presAssocID="{E0ED9463-7F5B-413F-888D-93C929553D70}" presName="rootConnector" presStyleLbl="node1" presStyleIdx="1" presStyleCnt="2"/>
      <dgm:spPr/>
    </dgm:pt>
    <dgm:pt modelId="{0C1D96D2-01D8-4A38-9722-8688CE0918FA}" type="pres">
      <dgm:prSet presAssocID="{E0ED9463-7F5B-413F-888D-93C929553D70}" presName="childShape" presStyleCnt="0"/>
      <dgm:spPr/>
    </dgm:pt>
    <dgm:pt modelId="{4DC65396-BF88-4A1D-800E-2E01D2E6ACB8}" type="pres">
      <dgm:prSet presAssocID="{0FA958E1-09CD-4E3F-9E5B-3541A09476F0}" presName="Name13" presStyleLbl="parChTrans1D2" presStyleIdx="2" presStyleCnt="3"/>
      <dgm:spPr/>
    </dgm:pt>
    <dgm:pt modelId="{64252225-D9FE-4776-9AC2-71750F2AFC3B}" type="pres">
      <dgm:prSet presAssocID="{46C2EA41-09DA-41B0-9831-9B35AECC6792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3464962F-E728-4DB8-845E-2458D13AFDF9}" type="presOf" srcId="{CC005743-8940-4E84-84E5-080F143FD483}" destId="{8EE74A82-8331-4935-B500-28861822CC88}" srcOrd="0" destOrd="0" presId="urn:microsoft.com/office/officeart/2005/8/layout/hierarchy3"/>
    <dgm:cxn modelId="{7A3A5C60-C1C4-4D80-A1BD-F697B6067976}" type="presOf" srcId="{E90BF71A-5AE3-48FE-8FF7-33F5CF5AA353}" destId="{1ED3CD4D-21D9-43CB-8D38-E8E31E411285}" srcOrd="0" destOrd="0" presId="urn:microsoft.com/office/officeart/2005/8/layout/hierarchy3"/>
    <dgm:cxn modelId="{E0B7E261-7BA5-4720-A61B-BDC7D7D29F67}" srcId="{9914CF48-4BFE-4B49-9260-5A78FCC7787F}" destId="{E90BF71A-5AE3-48FE-8FF7-33F5CF5AA353}" srcOrd="0" destOrd="0" parTransId="{C7B1F4EF-FF0F-4EC2-BD7A-F5ABA351A0BD}" sibTransId="{8971A012-2C9F-4EB8-8D1A-1016F6E8DDC6}"/>
    <dgm:cxn modelId="{F881C163-C841-482D-9C1A-D6D423B830A0}" srcId="{9914CF48-4BFE-4B49-9260-5A78FCC7787F}" destId="{CC005743-8940-4E84-84E5-080F143FD483}" srcOrd="1" destOrd="0" parTransId="{EE215CCF-4FA4-4694-8267-4108588737E3}" sibTransId="{3086F884-CE20-4B34-8343-7701CA077E6D}"/>
    <dgm:cxn modelId="{FFBFEA4D-56E5-4B0B-ACDA-298FAC73E796}" type="presOf" srcId="{C7B1F4EF-FF0F-4EC2-BD7A-F5ABA351A0BD}" destId="{6FAE92F3-FA54-4A49-B276-512D802D76AD}" srcOrd="0" destOrd="0" presId="urn:microsoft.com/office/officeart/2005/8/layout/hierarchy3"/>
    <dgm:cxn modelId="{4F570975-BB73-4400-848E-7B0AE6BA8C29}" srcId="{EAFB86DC-E785-4F2E-8BA9-5E84B5ACA92B}" destId="{9914CF48-4BFE-4B49-9260-5A78FCC7787F}" srcOrd="0" destOrd="0" parTransId="{40AD5A55-7C9B-431F-9A8F-FC4719BBCE8F}" sibTransId="{7C877078-A29C-4CBF-84A3-40336318EA8F}"/>
    <dgm:cxn modelId="{FA26F858-A417-42FA-82C6-7AFD79B2E4D2}" type="presOf" srcId="{EE215CCF-4FA4-4694-8267-4108588737E3}" destId="{CDB160F7-E6F5-46B1-BE02-967578A3C01A}" srcOrd="0" destOrd="0" presId="urn:microsoft.com/office/officeart/2005/8/layout/hierarchy3"/>
    <dgm:cxn modelId="{89D21F59-DBFF-409B-B5E4-2D64EE9B062F}" type="presOf" srcId="{E0ED9463-7F5B-413F-888D-93C929553D70}" destId="{56604914-1158-4BB1-B501-40DBF8E99128}" srcOrd="1" destOrd="0" presId="urn:microsoft.com/office/officeart/2005/8/layout/hierarchy3"/>
    <dgm:cxn modelId="{C4B6DE99-FA0E-4E9E-A705-73D14A53C4A4}" type="presOf" srcId="{46C2EA41-09DA-41B0-9831-9B35AECC6792}" destId="{64252225-D9FE-4776-9AC2-71750F2AFC3B}" srcOrd="0" destOrd="0" presId="urn:microsoft.com/office/officeart/2005/8/layout/hierarchy3"/>
    <dgm:cxn modelId="{F323E79C-2C4F-4F4A-988D-E92716DE4217}" type="presOf" srcId="{9914CF48-4BFE-4B49-9260-5A78FCC7787F}" destId="{D1F3939C-7AB0-4612-9B14-4CA86599D5EB}" srcOrd="0" destOrd="0" presId="urn:microsoft.com/office/officeart/2005/8/layout/hierarchy3"/>
    <dgm:cxn modelId="{E3C5F1B9-CB5E-4248-94AC-E97B6B231903}" type="presOf" srcId="{E0ED9463-7F5B-413F-888D-93C929553D70}" destId="{737DA989-A59E-496E-B196-C8DEF14DF127}" srcOrd="0" destOrd="0" presId="urn:microsoft.com/office/officeart/2005/8/layout/hierarchy3"/>
    <dgm:cxn modelId="{7593CFCF-22ED-41FD-A9EC-8B71615D46CF}" type="presOf" srcId="{0FA958E1-09CD-4E3F-9E5B-3541A09476F0}" destId="{4DC65396-BF88-4A1D-800E-2E01D2E6ACB8}" srcOrd="0" destOrd="0" presId="urn:microsoft.com/office/officeart/2005/8/layout/hierarchy3"/>
    <dgm:cxn modelId="{F8B2E7D4-685C-4BFB-88CE-DFA31D22E1CA}" srcId="{EAFB86DC-E785-4F2E-8BA9-5E84B5ACA92B}" destId="{E0ED9463-7F5B-413F-888D-93C929553D70}" srcOrd="1" destOrd="0" parTransId="{9860F70D-F683-454E-8C31-C625F572881A}" sibTransId="{AD1819D7-ED1D-40BD-BE49-3C0299E46A33}"/>
    <dgm:cxn modelId="{5B5B6EE0-DF33-4273-BCF0-175CA34FA73E}" srcId="{E0ED9463-7F5B-413F-888D-93C929553D70}" destId="{46C2EA41-09DA-41B0-9831-9B35AECC6792}" srcOrd="0" destOrd="0" parTransId="{0FA958E1-09CD-4E3F-9E5B-3541A09476F0}" sibTransId="{1F0D1F36-7465-4ABD-8AEF-DC9D5832A708}"/>
    <dgm:cxn modelId="{515315EB-351C-4C78-B0E5-5FD34679ED78}" type="presOf" srcId="{9914CF48-4BFE-4B49-9260-5A78FCC7787F}" destId="{232E5844-080D-4823-92F7-209704EF7E51}" srcOrd="1" destOrd="0" presId="urn:microsoft.com/office/officeart/2005/8/layout/hierarchy3"/>
    <dgm:cxn modelId="{3E7D84F2-CF03-4F18-A3A7-346CFC711D01}" type="presOf" srcId="{EAFB86DC-E785-4F2E-8BA9-5E84B5ACA92B}" destId="{BB5880B7-0759-4A17-B643-0F3B17517F64}" srcOrd="0" destOrd="0" presId="urn:microsoft.com/office/officeart/2005/8/layout/hierarchy3"/>
    <dgm:cxn modelId="{A48B1F79-E0F1-4B75-A02A-2B81985629D2}" type="presParOf" srcId="{BB5880B7-0759-4A17-B643-0F3B17517F64}" destId="{DF6ABA2D-1FBF-441E-9CDD-CD20DEA6FDF8}" srcOrd="0" destOrd="0" presId="urn:microsoft.com/office/officeart/2005/8/layout/hierarchy3"/>
    <dgm:cxn modelId="{3BAEC118-FD67-4DF0-8B0E-800A9449103B}" type="presParOf" srcId="{DF6ABA2D-1FBF-441E-9CDD-CD20DEA6FDF8}" destId="{3724E018-D6A0-4AFE-8153-B8D149ADC263}" srcOrd="0" destOrd="0" presId="urn:microsoft.com/office/officeart/2005/8/layout/hierarchy3"/>
    <dgm:cxn modelId="{BD82CD08-780B-4A0E-A883-8C29017B09F7}" type="presParOf" srcId="{3724E018-D6A0-4AFE-8153-B8D149ADC263}" destId="{D1F3939C-7AB0-4612-9B14-4CA86599D5EB}" srcOrd="0" destOrd="0" presId="urn:microsoft.com/office/officeart/2005/8/layout/hierarchy3"/>
    <dgm:cxn modelId="{5DFA808D-2E65-4CE3-B02B-B39157E25B0D}" type="presParOf" srcId="{3724E018-D6A0-4AFE-8153-B8D149ADC263}" destId="{232E5844-080D-4823-92F7-209704EF7E51}" srcOrd="1" destOrd="0" presId="urn:microsoft.com/office/officeart/2005/8/layout/hierarchy3"/>
    <dgm:cxn modelId="{14265C83-387E-40CF-AA64-917BF1D7F020}" type="presParOf" srcId="{DF6ABA2D-1FBF-441E-9CDD-CD20DEA6FDF8}" destId="{3488222A-EF8A-4E39-933A-B225BCAA4E96}" srcOrd="1" destOrd="0" presId="urn:microsoft.com/office/officeart/2005/8/layout/hierarchy3"/>
    <dgm:cxn modelId="{14359255-BF68-49D3-A9AD-1623897D0079}" type="presParOf" srcId="{3488222A-EF8A-4E39-933A-B225BCAA4E96}" destId="{6FAE92F3-FA54-4A49-B276-512D802D76AD}" srcOrd="0" destOrd="0" presId="urn:microsoft.com/office/officeart/2005/8/layout/hierarchy3"/>
    <dgm:cxn modelId="{221B987B-F12D-4C99-8C5C-926DB4A4CA79}" type="presParOf" srcId="{3488222A-EF8A-4E39-933A-B225BCAA4E96}" destId="{1ED3CD4D-21D9-43CB-8D38-E8E31E411285}" srcOrd="1" destOrd="0" presId="urn:microsoft.com/office/officeart/2005/8/layout/hierarchy3"/>
    <dgm:cxn modelId="{3EA2A008-2B2A-4776-9853-DA9A149CA43A}" type="presParOf" srcId="{3488222A-EF8A-4E39-933A-B225BCAA4E96}" destId="{CDB160F7-E6F5-46B1-BE02-967578A3C01A}" srcOrd="2" destOrd="0" presId="urn:microsoft.com/office/officeart/2005/8/layout/hierarchy3"/>
    <dgm:cxn modelId="{789FFEC4-9235-4388-A3AE-A5C1637F5DD1}" type="presParOf" srcId="{3488222A-EF8A-4E39-933A-B225BCAA4E96}" destId="{8EE74A82-8331-4935-B500-28861822CC88}" srcOrd="3" destOrd="0" presId="urn:microsoft.com/office/officeart/2005/8/layout/hierarchy3"/>
    <dgm:cxn modelId="{4C736AD8-0320-4B6E-8C0C-E73E709C067A}" type="presParOf" srcId="{BB5880B7-0759-4A17-B643-0F3B17517F64}" destId="{DA88AB02-945F-4273-92E0-EDA4E09213C7}" srcOrd="1" destOrd="0" presId="urn:microsoft.com/office/officeart/2005/8/layout/hierarchy3"/>
    <dgm:cxn modelId="{1CFF9209-ED28-4A2D-9776-0CBBA21BC9EC}" type="presParOf" srcId="{DA88AB02-945F-4273-92E0-EDA4E09213C7}" destId="{6251E47C-0FAA-4C67-86B1-BE19CDAE15D3}" srcOrd="0" destOrd="0" presId="urn:microsoft.com/office/officeart/2005/8/layout/hierarchy3"/>
    <dgm:cxn modelId="{99B44D12-E708-4F64-9366-815692AC7D6E}" type="presParOf" srcId="{6251E47C-0FAA-4C67-86B1-BE19CDAE15D3}" destId="{737DA989-A59E-496E-B196-C8DEF14DF127}" srcOrd="0" destOrd="0" presId="urn:microsoft.com/office/officeart/2005/8/layout/hierarchy3"/>
    <dgm:cxn modelId="{1E429225-05BE-4A72-9025-DCC76410E602}" type="presParOf" srcId="{6251E47C-0FAA-4C67-86B1-BE19CDAE15D3}" destId="{56604914-1158-4BB1-B501-40DBF8E99128}" srcOrd="1" destOrd="0" presId="urn:microsoft.com/office/officeart/2005/8/layout/hierarchy3"/>
    <dgm:cxn modelId="{838C1205-B6EA-48B5-9BCA-98FFEADD3422}" type="presParOf" srcId="{DA88AB02-945F-4273-92E0-EDA4E09213C7}" destId="{0C1D96D2-01D8-4A38-9722-8688CE0918FA}" srcOrd="1" destOrd="0" presId="urn:microsoft.com/office/officeart/2005/8/layout/hierarchy3"/>
    <dgm:cxn modelId="{C9CEEBF1-3B45-47FB-8809-4C9C4FAC2E9C}" type="presParOf" srcId="{0C1D96D2-01D8-4A38-9722-8688CE0918FA}" destId="{4DC65396-BF88-4A1D-800E-2E01D2E6ACB8}" srcOrd="0" destOrd="0" presId="urn:microsoft.com/office/officeart/2005/8/layout/hierarchy3"/>
    <dgm:cxn modelId="{3B6B6F1E-CAB4-4BEC-8AFA-19EBDD82189A}" type="presParOf" srcId="{0C1D96D2-01D8-4A38-9722-8688CE0918FA}" destId="{64252225-D9FE-4776-9AC2-71750F2AFC3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A8E831-2B57-4194-B809-753932CFA7C4}" type="doc">
      <dgm:prSet loTypeId="urn:microsoft.com/office/officeart/2008/layout/AlternatingPictureBlocks" loCatId="list" qsTypeId="urn:microsoft.com/office/officeart/2005/8/quickstyle/3d9" qsCatId="3D" csTypeId="urn:microsoft.com/office/officeart/2005/8/colors/colorful3" csCatId="colorful" phldr="1"/>
      <dgm:spPr/>
    </dgm:pt>
    <dgm:pt modelId="{873770A5-BCF9-41F6-B1B2-B900977BE387}">
      <dgm:prSet phldrT="[Текст]"/>
      <dgm:spPr/>
      <dgm:t>
        <a:bodyPr/>
        <a:lstStyle/>
        <a:p>
          <a:r>
            <a:rPr lang="ru-RU" dirty="0"/>
            <a:t>Расширение списка партнёров</a:t>
          </a:r>
        </a:p>
      </dgm:t>
    </dgm:pt>
    <dgm:pt modelId="{B61793C0-CE24-44AD-9843-3995F64868B7}" type="parTrans" cxnId="{1B4B99B3-565A-4E81-ACC0-954CD825CBAF}">
      <dgm:prSet/>
      <dgm:spPr/>
      <dgm:t>
        <a:bodyPr/>
        <a:lstStyle/>
        <a:p>
          <a:endParaRPr lang="ru-RU"/>
        </a:p>
      </dgm:t>
    </dgm:pt>
    <dgm:pt modelId="{8971C609-10B7-4E85-BC6D-F99F0760C8FA}" type="sibTrans" cxnId="{1B4B99B3-565A-4E81-ACC0-954CD825CBAF}">
      <dgm:prSet/>
      <dgm:spPr/>
      <dgm:t>
        <a:bodyPr/>
        <a:lstStyle/>
        <a:p>
          <a:endParaRPr lang="ru-RU"/>
        </a:p>
      </dgm:t>
    </dgm:pt>
    <dgm:pt modelId="{25875546-21AF-48F2-92D0-3402A73A7584}">
      <dgm:prSet phldrT="[Текст]"/>
      <dgm:spPr/>
      <dgm:t>
        <a:bodyPr/>
        <a:lstStyle/>
        <a:p>
          <a:r>
            <a:rPr lang="ru-RU" dirty="0"/>
            <a:t>Расширение возможностей интерфейса</a:t>
          </a:r>
        </a:p>
      </dgm:t>
    </dgm:pt>
    <dgm:pt modelId="{146EC30E-9529-4CF6-827F-5A824A6429CF}" type="parTrans" cxnId="{18B64413-5C52-4357-94C0-A26011E766CA}">
      <dgm:prSet/>
      <dgm:spPr/>
      <dgm:t>
        <a:bodyPr/>
        <a:lstStyle/>
        <a:p>
          <a:endParaRPr lang="ru-RU"/>
        </a:p>
      </dgm:t>
    </dgm:pt>
    <dgm:pt modelId="{D5C3088B-129B-48F0-98C1-BA57DFB082A8}" type="sibTrans" cxnId="{18B64413-5C52-4357-94C0-A26011E766CA}">
      <dgm:prSet/>
      <dgm:spPr/>
      <dgm:t>
        <a:bodyPr/>
        <a:lstStyle/>
        <a:p>
          <a:endParaRPr lang="ru-RU"/>
        </a:p>
      </dgm:t>
    </dgm:pt>
    <dgm:pt modelId="{40EB43A7-6688-44B3-A15D-D77485019B70}" type="pres">
      <dgm:prSet presAssocID="{F1A8E831-2B57-4194-B809-753932CFA7C4}" presName="linearFlow" presStyleCnt="0">
        <dgm:presLayoutVars>
          <dgm:dir/>
          <dgm:resizeHandles val="exact"/>
        </dgm:presLayoutVars>
      </dgm:prSet>
      <dgm:spPr/>
    </dgm:pt>
    <dgm:pt modelId="{1C0AEE99-4440-44E6-A4CB-5D165BA7EE93}" type="pres">
      <dgm:prSet presAssocID="{873770A5-BCF9-41F6-B1B2-B900977BE387}" presName="comp" presStyleCnt="0"/>
      <dgm:spPr/>
    </dgm:pt>
    <dgm:pt modelId="{3DAF8110-9D4A-4E50-9602-D42F50384CE1}" type="pres">
      <dgm:prSet presAssocID="{873770A5-BCF9-41F6-B1B2-B900977BE387}" presName="rect2" presStyleLbl="node1" presStyleIdx="0" presStyleCnt="2" custLinFactNeighborX="65624" custLinFactNeighborY="9292">
        <dgm:presLayoutVars>
          <dgm:bulletEnabled val="1"/>
        </dgm:presLayoutVars>
      </dgm:prSet>
      <dgm:spPr/>
    </dgm:pt>
    <dgm:pt modelId="{B0251161-6E2B-4BC5-A901-A11ABE2D883A}" type="pres">
      <dgm:prSet presAssocID="{873770A5-BCF9-41F6-B1B2-B900977BE387}" presName="rect1" presStyleLbl="lnNode1" presStyleIdx="0" presStyleCnt="2" custLinFactX="100000" custLinFactY="6345" custLinFactNeighborX="132330" custLinFactNeighborY="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Конференц-зал"/>
        </a:ext>
      </dgm:extLst>
    </dgm:pt>
    <dgm:pt modelId="{F993C922-AD9F-41E7-8D98-416FADDCA462}" type="pres">
      <dgm:prSet presAssocID="{8971C609-10B7-4E85-BC6D-F99F0760C8FA}" presName="sibTrans" presStyleCnt="0"/>
      <dgm:spPr/>
    </dgm:pt>
    <dgm:pt modelId="{2698691A-937D-44CE-AA26-25433F5FB0C9}" type="pres">
      <dgm:prSet presAssocID="{25875546-21AF-48F2-92D0-3402A73A7584}" presName="comp" presStyleCnt="0"/>
      <dgm:spPr/>
    </dgm:pt>
    <dgm:pt modelId="{384530B0-03CE-4BCB-A3C3-F06BFB62418B}" type="pres">
      <dgm:prSet presAssocID="{25875546-21AF-48F2-92D0-3402A73A7584}" presName="rect2" presStyleLbl="node1" presStyleIdx="1" presStyleCnt="2" custLinFactNeighborX="-28923" custLinFactNeighborY="-17984">
        <dgm:presLayoutVars>
          <dgm:bulletEnabled val="1"/>
        </dgm:presLayoutVars>
      </dgm:prSet>
      <dgm:spPr/>
    </dgm:pt>
    <dgm:pt modelId="{4ADE8169-BACF-40ED-BE1A-0F1090D874DB}" type="pres">
      <dgm:prSet presAssocID="{25875546-21AF-48F2-92D0-3402A73A7584}" presName="rect1" presStyleLbl="lnNode1" presStyleIdx="1" presStyleCnt="2" custLinFactX="-100000" custLinFactY="-25776" custLinFactNeighborX="-145723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Веб-дизайн"/>
        </a:ext>
      </dgm:extLst>
    </dgm:pt>
  </dgm:ptLst>
  <dgm:cxnLst>
    <dgm:cxn modelId="{788EC610-F538-4EED-AC0D-88D8466C0D17}" type="presOf" srcId="{873770A5-BCF9-41F6-B1B2-B900977BE387}" destId="{3DAF8110-9D4A-4E50-9602-D42F50384CE1}" srcOrd="0" destOrd="0" presId="urn:microsoft.com/office/officeart/2008/layout/AlternatingPictureBlocks"/>
    <dgm:cxn modelId="{18B64413-5C52-4357-94C0-A26011E766CA}" srcId="{F1A8E831-2B57-4194-B809-753932CFA7C4}" destId="{25875546-21AF-48F2-92D0-3402A73A7584}" srcOrd="1" destOrd="0" parTransId="{146EC30E-9529-4CF6-827F-5A824A6429CF}" sibTransId="{D5C3088B-129B-48F0-98C1-BA57DFB082A8}"/>
    <dgm:cxn modelId="{CD2BFC3B-46FA-4A7E-B944-F188B79604B8}" type="presOf" srcId="{F1A8E831-2B57-4194-B809-753932CFA7C4}" destId="{40EB43A7-6688-44B3-A15D-D77485019B70}" srcOrd="0" destOrd="0" presId="urn:microsoft.com/office/officeart/2008/layout/AlternatingPictureBlocks"/>
    <dgm:cxn modelId="{1B4B99B3-565A-4E81-ACC0-954CD825CBAF}" srcId="{F1A8E831-2B57-4194-B809-753932CFA7C4}" destId="{873770A5-BCF9-41F6-B1B2-B900977BE387}" srcOrd="0" destOrd="0" parTransId="{B61793C0-CE24-44AD-9843-3995F64868B7}" sibTransId="{8971C609-10B7-4E85-BC6D-F99F0760C8FA}"/>
    <dgm:cxn modelId="{FCF19AE7-3DD2-474A-8E50-36DF4C7B3061}" type="presOf" srcId="{25875546-21AF-48F2-92D0-3402A73A7584}" destId="{384530B0-03CE-4BCB-A3C3-F06BFB62418B}" srcOrd="0" destOrd="0" presId="urn:microsoft.com/office/officeart/2008/layout/AlternatingPictureBlocks"/>
    <dgm:cxn modelId="{6316A69E-7887-45D6-91A5-C01C4CFBA4F9}" type="presParOf" srcId="{40EB43A7-6688-44B3-A15D-D77485019B70}" destId="{1C0AEE99-4440-44E6-A4CB-5D165BA7EE93}" srcOrd="0" destOrd="0" presId="urn:microsoft.com/office/officeart/2008/layout/AlternatingPictureBlocks"/>
    <dgm:cxn modelId="{BDB1BD12-92F5-469A-B187-A8B3564EEA02}" type="presParOf" srcId="{1C0AEE99-4440-44E6-A4CB-5D165BA7EE93}" destId="{3DAF8110-9D4A-4E50-9602-D42F50384CE1}" srcOrd="0" destOrd="0" presId="urn:microsoft.com/office/officeart/2008/layout/AlternatingPictureBlocks"/>
    <dgm:cxn modelId="{A706B2A9-EA8D-44CD-9D61-11EA2B2337AC}" type="presParOf" srcId="{1C0AEE99-4440-44E6-A4CB-5D165BA7EE93}" destId="{B0251161-6E2B-4BC5-A901-A11ABE2D883A}" srcOrd="1" destOrd="0" presId="urn:microsoft.com/office/officeart/2008/layout/AlternatingPictureBlocks"/>
    <dgm:cxn modelId="{58CEC153-B08F-4B9B-8D8D-C66151E5B287}" type="presParOf" srcId="{40EB43A7-6688-44B3-A15D-D77485019B70}" destId="{F993C922-AD9F-41E7-8D98-416FADDCA462}" srcOrd="1" destOrd="0" presId="urn:microsoft.com/office/officeart/2008/layout/AlternatingPictureBlocks"/>
    <dgm:cxn modelId="{1851EE50-5947-4BED-B397-CD5AA65FB528}" type="presParOf" srcId="{40EB43A7-6688-44B3-A15D-D77485019B70}" destId="{2698691A-937D-44CE-AA26-25433F5FB0C9}" srcOrd="2" destOrd="0" presId="urn:microsoft.com/office/officeart/2008/layout/AlternatingPictureBlocks"/>
    <dgm:cxn modelId="{0DCAF8EA-576F-41C8-8DC2-C392F190699C}" type="presParOf" srcId="{2698691A-937D-44CE-AA26-25433F5FB0C9}" destId="{384530B0-03CE-4BCB-A3C3-F06BFB62418B}" srcOrd="0" destOrd="0" presId="urn:microsoft.com/office/officeart/2008/layout/AlternatingPictureBlocks"/>
    <dgm:cxn modelId="{6216021F-6266-4FBD-A2ED-5FBDCB6B1557}" type="presParOf" srcId="{2698691A-937D-44CE-AA26-25433F5FB0C9}" destId="{4ADE8169-BACF-40ED-BE1A-0F1090D874DB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D3409-40F6-44E1-A3D1-FBC29D717E4C}">
      <dsp:nvSpPr>
        <dsp:cNvPr id="0" name=""/>
        <dsp:cNvSpPr/>
      </dsp:nvSpPr>
      <dsp:spPr>
        <a:xfrm rot="10800000">
          <a:off x="817212" y="0"/>
          <a:ext cx="7837035" cy="1440010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5" tIns="152400" rIns="28448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ru-RU" sz="4000" kern="1200" dirty="0"/>
            <a:t>Просмотр БД</a:t>
          </a:r>
        </a:p>
      </dsp:txBody>
      <dsp:txXfrm rot="10800000">
        <a:off x="1177214" y="0"/>
        <a:ext cx="7477033" cy="1440010"/>
      </dsp:txXfrm>
    </dsp:sp>
    <dsp:sp modelId="{7FF6B999-2F97-4143-94A5-411B940F0A24}">
      <dsp:nvSpPr>
        <dsp:cNvPr id="0" name=""/>
        <dsp:cNvSpPr/>
      </dsp:nvSpPr>
      <dsp:spPr>
        <a:xfrm>
          <a:off x="0" y="0"/>
          <a:ext cx="1440010" cy="144001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C61C31A7-AFB5-4083-9612-1EF6F49FD945}">
      <dsp:nvSpPr>
        <dsp:cNvPr id="0" name=""/>
        <dsp:cNvSpPr/>
      </dsp:nvSpPr>
      <dsp:spPr>
        <a:xfrm rot="10800000">
          <a:off x="2029759" y="1800209"/>
          <a:ext cx="7837035" cy="1440010"/>
        </a:xfrm>
        <a:prstGeom prst="homePlate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5" tIns="152400" rIns="28448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ru-RU" sz="4000" kern="1200" dirty="0"/>
            <a:t>Добавление и редактирование записей</a:t>
          </a:r>
        </a:p>
      </dsp:txBody>
      <dsp:txXfrm rot="10800000">
        <a:off x="2389761" y="1800209"/>
        <a:ext cx="7477033" cy="1440010"/>
      </dsp:txXfrm>
    </dsp:sp>
    <dsp:sp modelId="{184FE53A-8810-4B63-8B14-89BC3C913893}">
      <dsp:nvSpPr>
        <dsp:cNvPr id="0" name=""/>
        <dsp:cNvSpPr/>
      </dsp:nvSpPr>
      <dsp:spPr>
        <a:xfrm>
          <a:off x="1355505" y="1762884"/>
          <a:ext cx="1440010" cy="144001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4690B8B7-4655-4FCF-B7A5-21F18F9E3D0B}">
      <dsp:nvSpPr>
        <dsp:cNvPr id="0" name=""/>
        <dsp:cNvSpPr/>
      </dsp:nvSpPr>
      <dsp:spPr>
        <a:xfrm rot="10800000">
          <a:off x="3947980" y="3745975"/>
          <a:ext cx="7837035" cy="1440010"/>
        </a:xfrm>
        <a:prstGeom prst="homePlat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5" tIns="152400" rIns="28448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ru-RU" sz="4000" kern="1200" dirty="0"/>
            <a:t>Удаление записей</a:t>
          </a:r>
        </a:p>
      </dsp:txBody>
      <dsp:txXfrm rot="10800000">
        <a:off x="4307982" y="3745975"/>
        <a:ext cx="7477033" cy="1440010"/>
      </dsp:txXfrm>
    </dsp:sp>
    <dsp:sp modelId="{C2BF649F-07A5-48F6-95C5-6EE7CF83C4F1}">
      <dsp:nvSpPr>
        <dsp:cNvPr id="0" name=""/>
        <dsp:cNvSpPr/>
      </dsp:nvSpPr>
      <dsp:spPr>
        <a:xfrm>
          <a:off x="3100337" y="3745975"/>
          <a:ext cx="1440010" cy="144001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3939C-7AB0-4612-9B14-4CA86599D5EB}">
      <dsp:nvSpPr>
        <dsp:cNvPr id="0" name=""/>
        <dsp:cNvSpPr/>
      </dsp:nvSpPr>
      <dsp:spPr>
        <a:xfrm>
          <a:off x="1965256" y="3831"/>
          <a:ext cx="2926704" cy="1463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PyCharm</a:t>
          </a:r>
          <a:r>
            <a:rPr lang="ru-RU" sz="3100" kern="1200" dirty="0"/>
            <a:t> </a:t>
          </a:r>
          <a:r>
            <a:rPr lang="en-US" sz="3100" kern="1200" dirty="0"/>
            <a:t>Community Edition 2024.1.1</a:t>
          </a:r>
          <a:endParaRPr lang="ru-RU" sz="3100" kern="1200" dirty="0"/>
        </a:p>
      </dsp:txBody>
      <dsp:txXfrm>
        <a:off x="2008116" y="46691"/>
        <a:ext cx="2840984" cy="1377632"/>
      </dsp:txXfrm>
    </dsp:sp>
    <dsp:sp modelId="{6FAE92F3-FA54-4A49-B276-512D802D76AD}">
      <dsp:nvSpPr>
        <dsp:cNvPr id="0" name=""/>
        <dsp:cNvSpPr/>
      </dsp:nvSpPr>
      <dsp:spPr>
        <a:xfrm>
          <a:off x="2257927" y="1467184"/>
          <a:ext cx="292670" cy="1097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7514"/>
              </a:lnTo>
              <a:lnTo>
                <a:pt x="292670" y="1097514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D3CD4D-21D9-43CB-8D38-E8E31E411285}">
      <dsp:nvSpPr>
        <dsp:cNvPr id="0" name=""/>
        <dsp:cNvSpPr/>
      </dsp:nvSpPr>
      <dsp:spPr>
        <a:xfrm>
          <a:off x="2550597" y="1833022"/>
          <a:ext cx="2341363" cy="1463352"/>
        </a:xfrm>
        <a:prstGeom prst="roundRect">
          <a:avLst>
            <a:gd name="adj" fmla="val 10000"/>
          </a:avLst>
        </a:prstGeom>
        <a:noFill/>
        <a:ln w="635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68580" rIns="10287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i="0" kern="1200" dirty="0"/>
            <a:t>Python</a:t>
          </a:r>
          <a:endParaRPr lang="ru-RU" sz="5400" b="1" i="0" kern="1200" dirty="0"/>
        </a:p>
      </dsp:txBody>
      <dsp:txXfrm>
        <a:off x="2593457" y="1875882"/>
        <a:ext cx="2255643" cy="1377632"/>
      </dsp:txXfrm>
    </dsp:sp>
    <dsp:sp modelId="{CDB160F7-E6F5-46B1-BE02-967578A3C01A}">
      <dsp:nvSpPr>
        <dsp:cNvPr id="0" name=""/>
        <dsp:cNvSpPr/>
      </dsp:nvSpPr>
      <dsp:spPr>
        <a:xfrm>
          <a:off x="2257927" y="1467184"/>
          <a:ext cx="292670" cy="2926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6704"/>
              </a:lnTo>
              <a:lnTo>
                <a:pt x="292670" y="2926704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E74A82-8331-4935-B500-28861822CC88}">
      <dsp:nvSpPr>
        <dsp:cNvPr id="0" name=""/>
        <dsp:cNvSpPr/>
      </dsp:nvSpPr>
      <dsp:spPr>
        <a:xfrm>
          <a:off x="2550597" y="3662212"/>
          <a:ext cx="2341363" cy="1463352"/>
        </a:xfrm>
        <a:prstGeom prst="roundRect">
          <a:avLst>
            <a:gd name="adj" fmla="val 10000"/>
          </a:avLst>
        </a:prstGeom>
        <a:noFill/>
        <a:ln w="6350" cap="flat" cmpd="sng" algn="ctr">
          <a:solidFill>
            <a:schemeClr val="accent2">
              <a:shade val="50000"/>
              <a:hueOff val="-370661"/>
              <a:satOff val="5772"/>
              <a:lumOff val="2874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68580" rIns="10287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 err="1"/>
            <a:t>Tkinter</a:t>
          </a:r>
          <a:endParaRPr lang="ru-RU" sz="5400" kern="1200" dirty="0"/>
        </a:p>
      </dsp:txBody>
      <dsp:txXfrm>
        <a:off x="2593457" y="3705072"/>
        <a:ext cx="2255643" cy="1377632"/>
      </dsp:txXfrm>
    </dsp:sp>
    <dsp:sp modelId="{737DA989-A59E-496E-B196-C8DEF14DF127}">
      <dsp:nvSpPr>
        <dsp:cNvPr id="0" name=""/>
        <dsp:cNvSpPr/>
      </dsp:nvSpPr>
      <dsp:spPr>
        <a:xfrm>
          <a:off x="5623637" y="3831"/>
          <a:ext cx="2926704" cy="14633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50000"/>
                <a:hueOff val="-591173"/>
                <a:satOff val="7783"/>
                <a:lumOff val="466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-591173"/>
                <a:satOff val="7783"/>
                <a:lumOff val="466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-591173"/>
                <a:satOff val="7783"/>
                <a:lumOff val="466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tx1"/>
              </a:solidFill>
            </a:rPr>
            <a:t>Microsoft Access 2016</a:t>
          </a:r>
          <a:endParaRPr lang="ru-RU" sz="3100" kern="1200" dirty="0">
            <a:solidFill>
              <a:schemeClr val="tx1"/>
            </a:solidFill>
          </a:endParaRPr>
        </a:p>
      </dsp:txBody>
      <dsp:txXfrm>
        <a:off x="5666497" y="46691"/>
        <a:ext cx="2840984" cy="1377632"/>
      </dsp:txXfrm>
    </dsp:sp>
    <dsp:sp modelId="{4DC65396-BF88-4A1D-800E-2E01D2E6ACB8}">
      <dsp:nvSpPr>
        <dsp:cNvPr id="0" name=""/>
        <dsp:cNvSpPr/>
      </dsp:nvSpPr>
      <dsp:spPr>
        <a:xfrm>
          <a:off x="5916308" y="1467184"/>
          <a:ext cx="292670" cy="1097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7514"/>
              </a:lnTo>
              <a:lnTo>
                <a:pt x="292670" y="1097514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252225-D9FE-4776-9AC2-71750F2AFC3B}">
      <dsp:nvSpPr>
        <dsp:cNvPr id="0" name=""/>
        <dsp:cNvSpPr/>
      </dsp:nvSpPr>
      <dsp:spPr>
        <a:xfrm>
          <a:off x="6208978" y="1833022"/>
          <a:ext cx="2341363" cy="1463352"/>
        </a:xfrm>
        <a:prstGeom prst="roundRect">
          <a:avLst>
            <a:gd name="adj" fmla="val 10000"/>
          </a:avLst>
        </a:prstGeom>
        <a:noFill/>
        <a:ln w="6350" cap="flat" cmpd="sng" algn="ctr">
          <a:solidFill>
            <a:schemeClr val="accent2">
              <a:shade val="50000"/>
              <a:hueOff val="-370661"/>
              <a:satOff val="5772"/>
              <a:lumOff val="2874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68580" rIns="10287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SQL</a:t>
          </a:r>
          <a:endParaRPr lang="ru-RU" sz="5400" kern="1200" dirty="0"/>
        </a:p>
      </dsp:txBody>
      <dsp:txXfrm>
        <a:off x="6251838" y="1875882"/>
        <a:ext cx="2255643" cy="13776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F8110-9D4A-4E50-9602-D42F50384CE1}">
      <dsp:nvSpPr>
        <dsp:cNvPr id="0" name=""/>
        <dsp:cNvSpPr/>
      </dsp:nvSpPr>
      <dsp:spPr>
        <a:xfrm>
          <a:off x="5622111" y="205102"/>
          <a:ext cx="4826619" cy="21830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  <a:sp3d extrusionH="28000" prstMaterial="matte"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Расширение списка партнёров</a:t>
          </a:r>
        </a:p>
      </dsp:txBody>
      <dsp:txXfrm>
        <a:off x="5622111" y="205102"/>
        <a:ext cx="4826619" cy="2183003"/>
      </dsp:txXfrm>
    </dsp:sp>
    <dsp:sp modelId="{B0251161-6E2B-4BC5-A901-A11ABE2D883A}">
      <dsp:nvSpPr>
        <dsp:cNvPr id="0" name=""/>
        <dsp:cNvSpPr/>
      </dsp:nvSpPr>
      <dsp:spPr>
        <a:xfrm>
          <a:off x="6643463" y="2323772"/>
          <a:ext cx="2161173" cy="2183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4530B0-03CE-4BCB-A3C3-F06BFB62418B}">
      <dsp:nvSpPr>
        <dsp:cNvPr id="0" name=""/>
        <dsp:cNvSpPr/>
      </dsp:nvSpPr>
      <dsp:spPr>
        <a:xfrm>
          <a:off x="226407" y="2152865"/>
          <a:ext cx="4826619" cy="2183003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  <a:sp3d extrusionH="28000" prstMaterial="matte"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Расширение возможностей интерфейса</a:t>
          </a:r>
        </a:p>
      </dsp:txBody>
      <dsp:txXfrm>
        <a:off x="226407" y="2152865"/>
        <a:ext cx="4826619" cy="2183003"/>
      </dsp:txXfrm>
    </dsp:sp>
    <dsp:sp modelId="{4ADE8169-BACF-40ED-BE1A-0F1090D874DB}">
      <dsp:nvSpPr>
        <dsp:cNvPr id="0" name=""/>
        <dsp:cNvSpPr/>
      </dsp:nvSpPr>
      <dsp:spPr>
        <a:xfrm>
          <a:off x="1354648" y="0"/>
          <a:ext cx="2161173" cy="2183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F110A1-791D-5AE4-47DC-85AFBEBD9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89AC52-D9DF-548E-DF03-450254682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ED1244-5FD5-D232-6391-949707B9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8125-5E9A-4A75-A5EC-191E8AEF358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B04D51-BC03-004F-7EA0-6FE408210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6083FC-2B6C-885A-43B2-3AC8851B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5AB8-1F93-4028-9020-FF91247A8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9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3C4B5-A6FA-AD1A-6BF5-F21EE7BA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A48B2A-D32D-B261-BFA8-209ECE583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AC4D44-8275-57AE-C184-E4CFCC36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8125-5E9A-4A75-A5EC-191E8AEF358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15DE68-7C12-68D2-9C28-F605161B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249447-6931-1929-05FC-4852A699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5AB8-1F93-4028-9020-FF91247A8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4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037CD2D-34CA-044A-5025-066895399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2BAA13-08E2-4229-8927-849854D8B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02E59F-0E19-A374-8BA6-DB84E38CC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8125-5E9A-4A75-A5EC-191E8AEF358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E18408-6FB2-38ED-CD3D-3A1952A3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2CF772-A316-F38A-3CE3-2591C9AC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5AB8-1F93-4028-9020-FF91247A8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89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F86BF-8CC6-DB2F-AE42-2917978A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F25565-8E2E-7E40-1C3F-817833414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E481CA-F648-58BD-C645-5CE03686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8125-5E9A-4A75-A5EC-191E8AEF358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B30E29-2237-7707-A7D6-CFA0A40A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3D68B6-AE7A-7428-6A2D-D4AC93A3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5AB8-1F93-4028-9020-FF91247A8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62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C7ECDC-4C7E-F3F5-160A-5214E4E96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FB6AAD-3D7C-4F86-FDCC-A369633F5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DBFB3B-AA07-613F-2B15-88A6FB555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8125-5E9A-4A75-A5EC-191E8AEF358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E5A0CC-CAB9-9DA8-5788-F7A854AC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6A7BDB-E0FF-F15B-5648-EFE27744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5AB8-1F93-4028-9020-FF91247A8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27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D2FDD9-715D-735A-DA85-1EA93160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F80516-4968-FE30-E4DF-1575944D2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4E2249-E213-0B69-E33B-4945F2B1A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CEA9FA-1EBC-C60E-3CB5-B8E102FA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8125-5E9A-4A75-A5EC-191E8AEF358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5428A3-F339-62AF-4D66-7C11672E5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9BD126-7D05-2ADE-BD27-FDF2B27C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5AB8-1F93-4028-9020-FF91247A8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21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6EB6E-0E70-D0ED-546E-252C9981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938AC2-BB75-C297-0A22-F999FD005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DFA164-8A3E-D2B0-981E-9C2025651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93B531-6481-C6BE-909E-1BC87D7AF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F368C2D-E267-AF49-5E2D-01C9EAB2E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6342BE-7614-3EDE-80C9-0D6DE09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8125-5E9A-4A75-A5EC-191E8AEF358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C9EF5D4-0079-1C03-8FB6-C0024E71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056008-A1E1-1351-18FB-2674D155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5AB8-1F93-4028-9020-FF91247A8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9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CEB64-F599-167E-4E40-DB350AF3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A7981C-53EF-13DE-A705-7B59DBD3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8125-5E9A-4A75-A5EC-191E8AEF358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8E63D3E-E620-2866-0798-021E3E71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520CDC-B4B1-76E9-C924-25E17D77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5AB8-1F93-4028-9020-FF91247A8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96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2AB651-8182-905B-F04E-FE6686A1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8125-5E9A-4A75-A5EC-191E8AEF358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0C06B35-54C7-00C1-C224-0EFA5DAD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97937A-A30A-73DE-2944-1CD3354E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5AB8-1F93-4028-9020-FF91247A8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49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12F3F3-ED88-554F-A71B-4CA32410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68AFE6-5109-FDC6-854B-C8C0C92D8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673A6B-67E8-17AD-3734-CD14707D2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B13647-DA6B-D208-5F6B-C87E9627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8125-5E9A-4A75-A5EC-191E8AEF358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EC06A1-8F31-491E-945A-F3B189C9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A52FDF-13BD-9C23-4A88-D01492B2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5AB8-1F93-4028-9020-FF91247A8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29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C20848-692E-B950-4A5F-6CBB5F4B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EB31F78-0F46-5248-4451-D8139BC08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F3FF24-B549-90AA-1AB0-8BDD70BE7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5A2C46-5ABD-6A09-AFFA-FC347AE7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8125-5E9A-4A75-A5EC-191E8AEF358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CB831E-0C38-008B-102E-DB8D3998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019F5F-13CD-EE80-65F8-8F82BA80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5AB8-1F93-4028-9020-FF91247A8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98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rgbClr val="FFC000"/>
          </a:fgClr>
          <a:bgClr>
            <a:schemeClr val="accent4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C16BA-0C72-6D98-8580-6C595D5F5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25996E-2B82-BDE1-5119-A553B9DAE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FBE932-E860-D548-FC9D-F6AB1EB23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D8125-5E9A-4A75-A5EC-191E8AEF3581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AF1268-BCBC-47AB-B9EC-C735C90F1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A32287-0505-22B1-B6D4-7C2726F91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15AB8-1F93-4028-9020-FF91247A8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94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9A0344-E98D-D9AA-2CF5-29CE8CDC8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87662"/>
            <a:ext cx="9144000" cy="2387600"/>
          </a:xfrm>
        </p:spPr>
        <p:txBody>
          <a:bodyPr/>
          <a:lstStyle/>
          <a:p>
            <a:r>
              <a:rPr lang="ru-RU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Проектирование ПО книжного магазина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46FF2C-8E4D-432F-F1B3-F45BC953E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6032" y="4385809"/>
            <a:ext cx="6319935" cy="755358"/>
          </a:xfrm>
        </p:spPr>
        <p:txBody>
          <a:bodyPr>
            <a:normAutofit/>
          </a:bodyPr>
          <a:lstStyle/>
          <a:p>
            <a:r>
              <a:rPr lang="ru-RU" sz="2000" dirty="0"/>
              <a:t>Состав команды: Иванова Анна, Кондауров Савелий, Копытина Римма, Тетерин Андрей</a:t>
            </a:r>
          </a:p>
        </p:txBody>
      </p:sp>
    </p:spTree>
    <p:extLst>
      <p:ext uri="{BB962C8B-B14F-4D97-AF65-F5344CB8AC3E}">
        <p14:creationId xmlns:p14="http://schemas.microsoft.com/office/powerpoint/2010/main" val="66212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1E22C-D4FA-C633-AB9D-278B82C5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Анализ рынка / идея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7B6E52-5537-F7A5-4E45-126321726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52600" y="1726842"/>
            <a:ext cx="2475271" cy="3897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Отсутствие конкурентов</a:t>
            </a:r>
          </a:p>
          <a:p>
            <a:pPr marL="0" indent="0">
              <a:buNone/>
            </a:pPr>
            <a:r>
              <a:rPr lang="ru-RU" sz="1800" dirty="0"/>
              <a:t>Ввиду дешевизны нашего программного обеспечения и простоты интерфейса, наш продукт становится уникальным и специализированным</a:t>
            </a:r>
          </a:p>
        </p:txBody>
      </p:sp>
      <p:pic>
        <p:nvPicPr>
          <p:cNvPr id="5" name="Объект 4" descr="Книги на полке со сплошной заливкой">
            <a:extLst>
              <a:ext uri="{FF2B5EF4-FFF2-40B4-BE49-F238E27FC236}">
                <a16:creationId xmlns:a16="http://schemas.microsoft.com/office/drawing/2014/main" id="{60FD87B4-750A-37EA-A515-2ABB133F49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587475"/>
            <a:ext cx="914400" cy="914400"/>
          </a:xfr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E343834-2A28-A253-58DB-19B81ABA2EFA}"/>
              </a:ext>
            </a:extLst>
          </p:cNvPr>
          <p:cNvSpPr/>
          <p:nvPr/>
        </p:nvSpPr>
        <p:spPr>
          <a:xfrm>
            <a:off x="838200" y="5624052"/>
            <a:ext cx="10798277" cy="6194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>
                <a:lumMod val="5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F339671-8348-02D3-801E-5D5E9107DCD0}"/>
              </a:ext>
            </a:extLst>
          </p:cNvPr>
          <p:cNvSpPr/>
          <p:nvPr/>
        </p:nvSpPr>
        <p:spPr>
          <a:xfrm>
            <a:off x="911943" y="5670755"/>
            <a:ext cx="526025" cy="52602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431077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C448A-D145-A343-C2C5-A5DEB0139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510D0-F90F-BEA9-5ECA-51CEC9B3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Анализ рынка / идея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BAE97D-84A4-5D63-F984-5C63B7889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6405" y="1729557"/>
            <a:ext cx="1961260" cy="2629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100" dirty="0"/>
              <a:t>Отсутствие конкурентов</a:t>
            </a:r>
          </a:p>
          <a:p>
            <a:pPr marL="0" indent="0">
              <a:buNone/>
            </a:pPr>
            <a:r>
              <a:rPr lang="ru-RU" sz="1200" dirty="0"/>
              <a:t>Ввиду дешевизны нашего программного обеспечения и простоты интерфейса, наш продукт становится уникальным и специализированным</a:t>
            </a:r>
            <a:endParaRPr lang="ru-RU" sz="1500" dirty="0"/>
          </a:p>
        </p:txBody>
      </p:sp>
      <p:pic>
        <p:nvPicPr>
          <p:cNvPr id="5" name="Объект 4" descr="Книги на полке со сплошной заливкой">
            <a:extLst>
              <a:ext uri="{FF2B5EF4-FFF2-40B4-BE49-F238E27FC236}">
                <a16:creationId xmlns:a16="http://schemas.microsoft.com/office/drawing/2014/main" id="{874B14F8-A04F-2649-26E3-31E812473F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718" y="1690688"/>
            <a:ext cx="496964" cy="496964"/>
          </a:xfr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AA30E65-C69A-B8CE-6198-E246A5010254}"/>
              </a:ext>
            </a:extLst>
          </p:cNvPr>
          <p:cNvSpPr/>
          <p:nvPr/>
        </p:nvSpPr>
        <p:spPr>
          <a:xfrm>
            <a:off x="838200" y="5624052"/>
            <a:ext cx="10798277" cy="6194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>
                <a:lumMod val="5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E0B4701F-51E7-DF14-6DA2-C0F79AC9FB35}"/>
              </a:ext>
            </a:extLst>
          </p:cNvPr>
          <p:cNvGrpSpPr/>
          <p:nvPr/>
        </p:nvGrpSpPr>
        <p:grpSpPr>
          <a:xfrm>
            <a:off x="4155358" y="1729557"/>
            <a:ext cx="3181868" cy="1201662"/>
            <a:chOff x="3427770" y="1600027"/>
            <a:chExt cx="4928419" cy="186126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1707E4-406D-6EBE-A22F-E3FBA25FEC0E}"/>
                </a:ext>
              </a:extLst>
            </p:cNvPr>
            <p:cNvSpPr txBox="1"/>
            <p:nvPr/>
          </p:nvSpPr>
          <p:spPr>
            <a:xfrm>
              <a:off x="4342171" y="1674954"/>
              <a:ext cx="4014018" cy="810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/>
                <a:t>Надёжность</a:t>
              </a:r>
            </a:p>
          </p:txBody>
        </p: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88E76EA9-167F-4EBD-3AFB-36E6E074C9F2}"/>
                </a:ext>
              </a:extLst>
            </p:cNvPr>
            <p:cNvGrpSpPr/>
            <p:nvPr/>
          </p:nvGrpSpPr>
          <p:grpSpPr>
            <a:xfrm>
              <a:off x="3427770" y="1600027"/>
              <a:ext cx="4928416" cy="1861265"/>
              <a:chOff x="3408106" y="1594043"/>
              <a:chExt cx="4928416" cy="1861265"/>
            </a:xfrm>
          </p:grpSpPr>
          <p:pic>
            <p:nvPicPr>
              <p:cNvPr id="3" name="Объект 4" descr="Книги на полке со сплошной заливкой">
                <a:extLst>
                  <a:ext uri="{FF2B5EF4-FFF2-40B4-BE49-F238E27FC236}">
                    <a16:creationId xmlns:a16="http://schemas.microsoft.com/office/drawing/2014/main" id="{54CABFD8-6B04-9657-0362-CC24FA3E2D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08106" y="1594043"/>
                <a:ext cx="914401" cy="91440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2C1737-BEE3-89DA-7F6B-7F8A1CC0EAAF}"/>
                  </a:ext>
                </a:extLst>
              </p:cNvPr>
              <p:cNvSpPr txBox="1"/>
              <p:nvPr/>
            </p:nvSpPr>
            <p:spPr>
              <a:xfrm>
                <a:off x="4322505" y="2454200"/>
                <a:ext cx="4014017" cy="1001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СУБД работает с базами данных </a:t>
                </a:r>
                <a:r>
                  <a:rPr lang="en-US" dirty="0"/>
                  <a:t>Access  </a:t>
                </a:r>
                <a:endParaRPr lang="ru-RU" dirty="0"/>
              </a:p>
            </p:txBody>
          </p:sp>
        </p:grpSp>
      </p:grpSp>
      <p:sp>
        <p:nvSpPr>
          <p:cNvPr id="12" name="Овал 11">
            <a:extLst>
              <a:ext uri="{FF2B5EF4-FFF2-40B4-BE49-F238E27FC236}">
                <a16:creationId xmlns:a16="http://schemas.microsoft.com/office/drawing/2014/main" id="{A46188E5-1760-4A0A-A059-BDBBFBFAAC6E}"/>
              </a:ext>
            </a:extLst>
          </p:cNvPr>
          <p:cNvSpPr/>
          <p:nvPr/>
        </p:nvSpPr>
        <p:spPr>
          <a:xfrm>
            <a:off x="5778453" y="5670755"/>
            <a:ext cx="526025" cy="52602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9406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C448A-D145-A343-C2C5-A5DEB0139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510D0-F90F-BEA9-5ECA-51CEC9B3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Анализ рынка / идея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BAE97D-84A4-5D63-F984-5C63B7889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6405" y="1729557"/>
            <a:ext cx="1961260" cy="2629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100" dirty="0"/>
              <a:t>Отсутствие конкурентов</a:t>
            </a:r>
          </a:p>
          <a:p>
            <a:pPr marL="0" indent="0">
              <a:buNone/>
            </a:pPr>
            <a:r>
              <a:rPr lang="ru-RU" sz="1200" dirty="0"/>
              <a:t>Ввиду дешевизны нашего программного обеспечения и простоты интерфейса, наш продукт становится уникальным и специализированным</a:t>
            </a:r>
            <a:endParaRPr lang="ru-RU" sz="1500" dirty="0"/>
          </a:p>
        </p:txBody>
      </p:sp>
      <p:pic>
        <p:nvPicPr>
          <p:cNvPr id="5" name="Объект 4" descr="Книги на полке со сплошной заливкой">
            <a:extLst>
              <a:ext uri="{FF2B5EF4-FFF2-40B4-BE49-F238E27FC236}">
                <a16:creationId xmlns:a16="http://schemas.microsoft.com/office/drawing/2014/main" id="{874B14F8-A04F-2649-26E3-31E812473F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718" y="1690688"/>
            <a:ext cx="496964" cy="496964"/>
          </a:xfr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AA30E65-C69A-B8CE-6198-E246A5010254}"/>
              </a:ext>
            </a:extLst>
          </p:cNvPr>
          <p:cNvSpPr/>
          <p:nvPr/>
        </p:nvSpPr>
        <p:spPr>
          <a:xfrm>
            <a:off x="838200" y="5624052"/>
            <a:ext cx="10798277" cy="61943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>
                <a:lumMod val="5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4675DF0-4633-14D4-C8D8-669A01BCB360}"/>
              </a:ext>
            </a:extLst>
          </p:cNvPr>
          <p:cNvSpPr/>
          <p:nvPr/>
        </p:nvSpPr>
        <p:spPr>
          <a:xfrm>
            <a:off x="11090787" y="5670755"/>
            <a:ext cx="526025" cy="52602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8C8D6C4B-2F7C-41A5-B8F1-2DEA5D090C53}"/>
              </a:ext>
            </a:extLst>
          </p:cNvPr>
          <p:cNvGrpSpPr/>
          <p:nvPr/>
        </p:nvGrpSpPr>
        <p:grpSpPr>
          <a:xfrm>
            <a:off x="7545983" y="1581890"/>
            <a:ext cx="4908755" cy="1748370"/>
            <a:chOff x="3427770" y="1589440"/>
            <a:chExt cx="4908755" cy="174837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23EED7-D3E1-4E63-AA95-247BFFED3070}"/>
                </a:ext>
              </a:extLst>
            </p:cNvPr>
            <p:cNvSpPr txBox="1"/>
            <p:nvPr/>
          </p:nvSpPr>
          <p:spPr>
            <a:xfrm>
              <a:off x="4322506" y="1663406"/>
              <a:ext cx="40140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/>
                <a:t>Простота интерфейса</a:t>
              </a:r>
              <a:endParaRPr lang="ru-RU" dirty="0"/>
            </a:p>
          </p:txBody>
        </p: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25DAE39B-9342-4E58-A33F-9795F68A5D2A}"/>
                </a:ext>
              </a:extLst>
            </p:cNvPr>
            <p:cNvGrpSpPr/>
            <p:nvPr/>
          </p:nvGrpSpPr>
          <p:grpSpPr>
            <a:xfrm>
              <a:off x="3427770" y="1589440"/>
              <a:ext cx="4219762" cy="1748370"/>
              <a:chOff x="3408106" y="1583456"/>
              <a:chExt cx="4219762" cy="1748370"/>
            </a:xfrm>
          </p:grpSpPr>
          <p:pic>
            <p:nvPicPr>
              <p:cNvPr id="15" name="Объект 4" descr="Книги на полке со сплошной заливкой">
                <a:extLst>
                  <a:ext uri="{FF2B5EF4-FFF2-40B4-BE49-F238E27FC236}">
                    <a16:creationId xmlns:a16="http://schemas.microsoft.com/office/drawing/2014/main" id="{C2E28642-FC31-4DFE-A484-57340CB78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08106" y="158345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5DAEA6-8273-484A-A006-A28C60287E30}"/>
                  </a:ext>
                </a:extLst>
              </p:cNvPr>
              <p:cNvSpPr txBox="1"/>
              <p:nvPr/>
            </p:nvSpPr>
            <p:spPr>
              <a:xfrm>
                <a:off x="4322506" y="2131497"/>
                <a:ext cx="330536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Минимально необходимый функционал позволяет сотрудникам быстро и легко освоить программу</a:t>
                </a:r>
                <a:r>
                  <a:rPr lang="en-US" dirty="0"/>
                  <a:t>  </a:t>
                </a:r>
                <a:endParaRPr lang="ru-RU" dirty="0"/>
              </a:p>
            </p:txBody>
          </p:sp>
        </p:grp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8899AE43-D71C-4EBD-A995-5F994DECEBA5}"/>
              </a:ext>
            </a:extLst>
          </p:cNvPr>
          <p:cNvGrpSpPr/>
          <p:nvPr/>
        </p:nvGrpSpPr>
        <p:grpSpPr>
          <a:xfrm>
            <a:off x="4325254" y="1773230"/>
            <a:ext cx="2133759" cy="2687357"/>
            <a:chOff x="3737637" y="1677560"/>
            <a:chExt cx="2133759" cy="2687357"/>
          </a:xfrm>
        </p:grpSpPr>
        <p:sp>
          <p:nvSpPr>
            <p:cNvPr id="18" name="Объект 3">
              <a:extLst>
                <a:ext uri="{FF2B5EF4-FFF2-40B4-BE49-F238E27FC236}">
                  <a16:creationId xmlns:a16="http://schemas.microsoft.com/office/drawing/2014/main" id="{9C79D745-403A-456F-86E2-4A0324EE29DF}"/>
                </a:ext>
              </a:extLst>
            </p:cNvPr>
            <p:cNvSpPr txBox="1">
              <a:spLocks/>
            </p:cNvSpPr>
            <p:nvPr/>
          </p:nvSpPr>
          <p:spPr>
            <a:xfrm>
              <a:off x="4234601" y="1735633"/>
              <a:ext cx="1636795" cy="262928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ru-RU" sz="2100" dirty="0"/>
                <a:t>Надёжность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ru-RU" sz="1200" dirty="0"/>
                <a:t>СУБД работает с базами данных </a:t>
              </a:r>
              <a:r>
                <a:rPr lang="en-US" sz="1200" dirty="0"/>
                <a:t>Access</a:t>
              </a:r>
              <a:endParaRPr lang="ru-RU" sz="12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ru-RU" sz="1800" dirty="0"/>
            </a:p>
          </p:txBody>
        </p:sp>
        <p:pic>
          <p:nvPicPr>
            <p:cNvPr id="19" name="Объект 4" descr="Книги на полке со сплошной заливкой">
              <a:extLst>
                <a:ext uri="{FF2B5EF4-FFF2-40B4-BE49-F238E27FC236}">
                  <a16:creationId xmlns:a16="http://schemas.microsoft.com/office/drawing/2014/main" id="{CAE7F40E-956A-4067-B5DC-F83FCDE1B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37637" y="1677560"/>
              <a:ext cx="496964" cy="496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3440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41B08-A2F2-86D5-34DE-EE0283B3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Прототип</a:t>
            </a:r>
            <a:r>
              <a:rPr lang="ru-RU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/ продукт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8FAE185-7E55-4ECF-AAB1-4A0DB2168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020" y="1350250"/>
            <a:ext cx="5330890" cy="286535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053DA2-F791-44B3-9E11-A748D4BE4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216" y="1350251"/>
            <a:ext cx="5330890" cy="286535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F28264-481C-4404-A53A-A8F9ADFF7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220" y="4321653"/>
            <a:ext cx="4413380" cy="237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1796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9BC93-A089-D927-EA18-C9B8604B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Основной функционал </a:t>
            </a:r>
            <a:r>
              <a:rPr lang="ru-RU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/ продукт</a:t>
            </a: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EB372B0B-9321-4F77-9B65-D77DB64934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0179871"/>
              </p:ext>
            </p:extLst>
          </p:nvPr>
        </p:nvGraphicFramePr>
        <p:xfrm>
          <a:off x="147733" y="1306889"/>
          <a:ext cx="11785016" cy="5185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4719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DC0249-789F-39DA-798F-D5A6E141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Инструментарий и технологии </a:t>
            </a:r>
            <a:r>
              <a:rPr lang="ru-RU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/ продукт</a:t>
            </a:r>
            <a:endParaRPr lang="ru-RU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14DF468B-90BD-4D2E-B32A-BC0A5185E8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7481149"/>
              </p:ext>
            </p:extLst>
          </p:nvPr>
        </p:nvGraphicFramePr>
        <p:xfrm>
          <a:off x="838199" y="1363478"/>
          <a:ext cx="10515599" cy="5129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03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F93229-871D-D598-411E-E12797FC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Перспективы развития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32F1F8CA-E692-44D2-AB1D-749089588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2732982"/>
              </p:ext>
            </p:extLst>
          </p:nvPr>
        </p:nvGraphicFramePr>
        <p:xfrm>
          <a:off x="905068" y="1446245"/>
          <a:ext cx="10448731" cy="47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5671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145</Words>
  <Application>Microsoft Office PowerPoint</Application>
  <PresentationFormat>Широкоэкранный</PresentationFormat>
  <Paragraphs>31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Проектирование ПО книжного магазина</vt:lpstr>
      <vt:lpstr>Анализ рынка / идея</vt:lpstr>
      <vt:lpstr>Анализ рынка / идея</vt:lpstr>
      <vt:lpstr>Анализ рынка / идея</vt:lpstr>
      <vt:lpstr>Прототип / продукт</vt:lpstr>
      <vt:lpstr>Основной функционал / продукт</vt:lpstr>
      <vt:lpstr>Инструментарий и технологии / продукт</vt:lpstr>
      <vt:lpstr>Перспективы развития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ПО книжного магазина</dc:title>
  <dc:creator>Rimma Kopytina</dc:creator>
  <cp:lastModifiedBy>Андрей</cp:lastModifiedBy>
  <cp:revision>14</cp:revision>
  <dcterms:created xsi:type="dcterms:W3CDTF">2024-12-09T15:07:14Z</dcterms:created>
  <dcterms:modified xsi:type="dcterms:W3CDTF">2024-12-10T13:53:55Z</dcterms:modified>
</cp:coreProperties>
</file>