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E31AA6-1E2B-4B8F-B54C-9B955A8C71B1}" v="2" dt="2024-11-03T16:45:34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6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0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1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8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0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3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9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6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975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800" r:id="rId6"/>
    <p:sldLayoutId id="2147483795" r:id="rId7"/>
    <p:sldLayoutId id="2147483796" r:id="rId8"/>
    <p:sldLayoutId id="2147483797" r:id="rId9"/>
    <p:sldLayoutId id="2147483799" r:id="rId10"/>
    <p:sldLayoutId id="214748379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blog/2022/01/31/the-complete-beginners-guide-to-dynamic-programming/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A352D1D-4A63-48A8-8335-5B3A8BE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447B5DB-9895-4F80-B037-1DC074A90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961581" cy="6858000"/>
          </a:xfrm>
          <a:custGeom>
            <a:avLst/>
            <a:gdLst>
              <a:gd name="connsiteX0" fmla="*/ 892087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0" fmla="*/ 910375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103756 w 10961581"/>
              <a:gd name="connsiteY6" fmla="*/ 0 h 6858000"/>
              <a:gd name="connsiteX0" fmla="*/ 930588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05886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63638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363638 w 10961581"/>
              <a:gd name="connsiteY6" fmla="*/ 0 h 6858000"/>
              <a:gd name="connsiteX0" fmla="*/ 9508017 w 10961581"/>
              <a:gd name="connsiteY0" fmla="*/ 9625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08017 w 10961581"/>
              <a:gd name="connsiteY6" fmla="*/ 9625 h 6858000"/>
              <a:gd name="connsiteX0" fmla="*/ 9527267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27267 w 1096158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1581" h="6858000">
                <a:moveTo>
                  <a:pt x="9527267" y="0"/>
                </a:moveTo>
                <a:lnTo>
                  <a:pt x="10729569" y="0"/>
                </a:lnTo>
                <a:lnTo>
                  <a:pt x="10961581" y="6604757"/>
                </a:lnTo>
                <a:lnTo>
                  <a:pt x="3198981" y="6858000"/>
                </a:lnTo>
                <a:lnTo>
                  <a:pt x="0" y="6858000"/>
                </a:lnTo>
                <a:lnTo>
                  <a:pt x="0" y="356579"/>
                </a:lnTo>
                <a:lnTo>
                  <a:pt x="9527267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CA5747C-8A92-4D00-89F4-4223A1B28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97328"/>
            <a:ext cx="10836068" cy="6786312"/>
          </a:xfrm>
          <a:custGeom>
            <a:avLst/>
            <a:gdLst>
              <a:gd name="connsiteX0" fmla="*/ 10525984 w 10787215"/>
              <a:gd name="connsiteY0" fmla="*/ 0 h 6755717"/>
              <a:gd name="connsiteX1" fmla="*/ 10563060 w 10787215"/>
              <a:gd name="connsiteY1" fmla="*/ 25925 h 6755717"/>
              <a:gd name="connsiteX2" fmla="*/ 10568511 w 10787215"/>
              <a:gd name="connsiteY2" fmla="*/ 48223 h 6755717"/>
              <a:gd name="connsiteX3" fmla="*/ 10671688 w 10787215"/>
              <a:gd name="connsiteY3" fmla="*/ 3001804 h 6755717"/>
              <a:gd name="connsiteX4" fmla="*/ 10683897 w 10787215"/>
              <a:gd name="connsiteY4" fmla="*/ 3351424 h 6755717"/>
              <a:gd name="connsiteX5" fmla="*/ 10787035 w 10787215"/>
              <a:gd name="connsiteY5" fmla="*/ 6304910 h 6755717"/>
              <a:gd name="connsiteX6" fmla="*/ 10787032 w 10787215"/>
              <a:gd name="connsiteY6" fmla="*/ 6304915 h 6755717"/>
              <a:gd name="connsiteX7" fmla="*/ 10787215 w 10787215"/>
              <a:gd name="connsiteY7" fmla="*/ 6310070 h 6755717"/>
              <a:gd name="connsiteX8" fmla="*/ 10779134 w 10787215"/>
              <a:gd name="connsiteY8" fmla="*/ 6324066 h 6755717"/>
              <a:gd name="connsiteX9" fmla="*/ 10772641 w 10787215"/>
              <a:gd name="connsiteY9" fmla="*/ 6339804 h 6755717"/>
              <a:gd name="connsiteX10" fmla="*/ 10767163 w 10787215"/>
              <a:gd name="connsiteY10" fmla="*/ 6344794 h 6755717"/>
              <a:gd name="connsiteX11" fmla="*/ 10761538 w 10787215"/>
              <a:gd name="connsiteY11" fmla="*/ 6354534 h 6755717"/>
              <a:gd name="connsiteX12" fmla="*/ 10753020 w 10787215"/>
              <a:gd name="connsiteY12" fmla="*/ 6354826 h 6755717"/>
              <a:gd name="connsiteX13" fmla="*/ 10742859 w 10787215"/>
              <a:gd name="connsiteY13" fmla="*/ 6358485 h 6755717"/>
              <a:gd name="connsiteX14" fmla="*/ 10717371 w 10787215"/>
              <a:gd name="connsiteY14" fmla="*/ 6359376 h 6755717"/>
              <a:gd name="connsiteX15" fmla="*/ 10716864 w 10787215"/>
              <a:gd name="connsiteY15" fmla="*/ 6360582 h 6755717"/>
              <a:gd name="connsiteX16" fmla="*/ 10676656 w 10787215"/>
              <a:gd name="connsiteY16" fmla="*/ 6389205 h 6755717"/>
              <a:gd name="connsiteX17" fmla="*/ 10597111 w 10787215"/>
              <a:gd name="connsiteY17" fmla="*/ 6363575 h 6755717"/>
              <a:gd name="connsiteX18" fmla="*/ 9820767 w 10787215"/>
              <a:gd name="connsiteY18" fmla="*/ 6390686 h 6755717"/>
              <a:gd name="connsiteX19" fmla="*/ 9807405 w 10787215"/>
              <a:gd name="connsiteY19" fmla="*/ 6395341 h 6755717"/>
              <a:gd name="connsiteX20" fmla="*/ 9775284 w 10787215"/>
              <a:gd name="connsiteY20" fmla="*/ 6400669 h 6755717"/>
              <a:gd name="connsiteX21" fmla="*/ 9642733 w 10787215"/>
              <a:gd name="connsiteY21" fmla="*/ 6406266 h 6755717"/>
              <a:gd name="connsiteX22" fmla="*/ 9564655 w 10787215"/>
              <a:gd name="connsiteY22" fmla="*/ 6413661 h 6755717"/>
              <a:gd name="connsiteX23" fmla="*/ 9536921 w 10787215"/>
              <a:gd name="connsiteY23" fmla="*/ 6422825 h 6755717"/>
              <a:gd name="connsiteX24" fmla="*/ 9496893 w 10787215"/>
              <a:gd name="connsiteY24" fmla="*/ 6431347 h 6755717"/>
              <a:gd name="connsiteX25" fmla="*/ 9427742 w 10787215"/>
              <a:gd name="connsiteY25" fmla="*/ 6451312 h 6755717"/>
              <a:gd name="connsiteX26" fmla="*/ 9360781 w 10787215"/>
              <a:gd name="connsiteY26" fmla="*/ 6461217 h 6755717"/>
              <a:gd name="connsiteX27" fmla="*/ 9315635 w 10787215"/>
              <a:gd name="connsiteY27" fmla="*/ 6464259 h 6755717"/>
              <a:gd name="connsiteX28" fmla="*/ 9309069 w 10787215"/>
              <a:gd name="connsiteY28" fmla="*/ 6464198 h 6755717"/>
              <a:gd name="connsiteX29" fmla="*/ 9254486 w 10787215"/>
              <a:gd name="connsiteY29" fmla="*/ 6455747 h 6755717"/>
              <a:gd name="connsiteX30" fmla="*/ 9249615 w 10787215"/>
              <a:gd name="connsiteY30" fmla="*/ 6461132 h 6755717"/>
              <a:gd name="connsiteX31" fmla="*/ 9232811 w 10787215"/>
              <a:gd name="connsiteY31" fmla="*/ 6467037 h 6755717"/>
              <a:gd name="connsiteX32" fmla="*/ 9218036 w 10787215"/>
              <a:gd name="connsiteY32" fmla="*/ 6461328 h 6755717"/>
              <a:gd name="connsiteX33" fmla="*/ 9149486 w 10787215"/>
              <a:gd name="connsiteY33" fmla="*/ 6452624 h 6755717"/>
              <a:gd name="connsiteX34" fmla="*/ 9049412 w 10787215"/>
              <a:gd name="connsiteY34" fmla="*/ 6445894 h 6755717"/>
              <a:gd name="connsiteX35" fmla="*/ 9034119 w 10787215"/>
              <a:gd name="connsiteY35" fmla="*/ 6440025 h 6755717"/>
              <a:gd name="connsiteX36" fmla="*/ 8935776 w 10787215"/>
              <a:gd name="connsiteY36" fmla="*/ 6427814 h 6755717"/>
              <a:gd name="connsiteX37" fmla="*/ 8884376 w 10787215"/>
              <a:gd name="connsiteY37" fmla="*/ 6427190 h 6755717"/>
              <a:gd name="connsiteX38" fmla="*/ 8878872 w 10787215"/>
              <a:gd name="connsiteY38" fmla="*/ 6433234 h 6755717"/>
              <a:gd name="connsiteX39" fmla="*/ 8863669 w 10787215"/>
              <a:gd name="connsiteY39" fmla="*/ 6432221 h 6755717"/>
              <a:gd name="connsiteX40" fmla="*/ 8859625 w 10787215"/>
              <a:gd name="connsiteY40" fmla="*/ 6433232 h 6755717"/>
              <a:gd name="connsiteX41" fmla="*/ 8836444 w 10787215"/>
              <a:gd name="connsiteY41" fmla="*/ 6437751 h 6755717"/>
              <a:gd name="connsiteX42" fmla="*/ 8831733 w 10787215"/>
              <a:gd name="connsiteY42" fmla="*/ 6426801 h 6755717"/>
              <a:gd name="connsiteX43" fmla="*/ 8824805 w 10787215"/>
              <a:gd name="connsiteY43" fmla="*/ 6425465 h 6755717"/>
              <a:gd name="connsiteX44" fmla="*/ 8573061 w 10787215"/>
              <a:gd name="connsiteY44" fmla="*/ 6434256 h 6755717"/>
              <a:gd name="connsiteX45" fmla="*/ 8551836 w 10787215"/>
              <a:gd name="connsiteY45" fmla="*/ 6445197 h 6755717"/>
              <a:gd name="connsiteX46" fmla="*/ 8484874 w 10787215"/>
              <a:gd name="connsiteY46" fmla="*/ 6455103 h 6755717"/>
              <a:gd name="connsiteX47" fmla="*/ 8439729 w 10787215"/>
              <a:gd name="connsiteY47" fmla="*/ 6458145 h 6755717"/>
              <a:gd name="connsiteX48" fmla="*/ 8433162 w 10787215"/>
              <a:gd name="connsiteY48" fmla="*/ 6458083 h 6755717"/>
              <a:gd name="connsiteX49" fmla="*/ 8378580 w 10787215"/>
              <a:gd name="connsiteY49" fmla="*/ 6449632 h 6755717"/>
              <a:gd name="connsiteX50" fmla="*/ 8373709 w 10787215"/>
              <a:gd name="connsiteY50" fmla="*/ 6455018 h 6755717"/>
              <a:gd name="connsiteX51" fmla="*/ 8356905 w 10787215"/>
              <a:gd name="connsiteY51" fmla="*/ 6460922 h 6755717"/>
              <a:gd name="connsiteX52" fmla="*/ 8342130 w 10787215"/>
              <a:gd name="connsiteY52" fmla="*/ 6455214 h 6755717"/>
              <a:gd name="connsiteX53" fmla="*/ 8273578 w 10787215"/>
              <a:gd name="connsiteY53" fmla="*/ 6446510 h 6755717"/>
              <a:gd name="connsiteX54" fmla="*/ 8256015 w 10787215"/>
              <a:gd name="connsiteY54" fmla="*/ 6445328 h 6755717"/>
              <a:gd name="connsiteX55" fmla="*/ 7524878 w 10787215"/>
              <a:gd name="connsiteY55" fmla="*/ 6470860 h 6755717"/>
              <a:gd name="connsiteX56" fmla="*/ 6892841 w 10787215"/>
              <a:gd name="connsiteY56" fmla="*/ 6492931 h 6755717"/>
              <a:gd name="connsiteX57" fmla="*/ 6476543 w 10787215"/>
              <a:gd name="connsiteY57" fmla="*/ 6507469 h 6755717"/>
              <a:gd name="connsiteX58" fmla="*/ 6443282 w 10787215"/>
              <a:gd name="connsiteY58" fmla="*/ 6508810 h 6755717"/>
              <a:gd name="connsiteX59" fmla="*/ 6241132 w 10787215"/>
              <a:gd name="connsiteY59" fmla="*/ 6515954 h 6755717"/>
              <a:gd name="connsiteX60" fmla="*/ 6239723 w 10787215"/>
              <a:gd name="connsiteY60" fmla="*/ 6515738 h 6755717"/>
              <a:gd name="connsiteX61" fmla="*/ 3903363 w 10787215"/>
              <a:gd name="connsiteY61" fmla="*/ 6597326 h 6755717"/>
              <a:gd name="connsiteX62" fmla="*/ 488708 w 10787215"/>
              <a:gd name="connsiteY62" fmla="*/ 6755717 h 6755717"/>
              <a:gd name="connsiteX63" fmla="*/ 0 w 10787215"/>
              <a:gd name="connsiteY63" fmla="*/ 6755717 h 6755717"/>
              <a:gd name="connsiteX64" fmla="*/ 0 w 10787215"/>
              <a:gd name="connsiteY64" fmla="*/ 376860 h 6755717"/>
              <a:gd name="connsiteX65" fmla="*/ 1459259 w 10787215"/>
              <a:gd name="connsiteY65" fmla="*/ 325901 h 6755717"/>
              <a:gd name="connsiteX66" fmla="*/ 1511989 w 10787215"/>
              <a:gd name="connsiteY66" fmla="*/ 312691 h 6755717"/>
              <a:gd name="connsiteX67" fmla="*/ 1567031 w 10787215"/>
              <a:gd name="connsiteY67" fmla="*/ 322138 h 6755717"/>
              <a:gd name="connsiteX68" fmla="*/ 2295246 w 10787215"/>
              <a:gd name="connsiteY68" fmla="*/ 296708 h 6755717"/>
              <a:gd name="connsiteX69" fmla="*/ 2391907 w 10787215"/>
              <a:gd name="connsiteY69" fmla="*/ 293333 h 6755717"/>
              <a:gd name="connsiteX70" fmla="*/ 2445474 w 10787215"/>
              <a:gd name="connsiteY70" fmla="*/ 279345 h 6755717"/>
              <a:gd name="connsiteX71" fmla="*/ 2500189 w 10787215"/>
              <a:gd name="connsiteY71" fmla="*/ 263547 h 6755717"/>
              <a:gd name="connsiteX72" fmla="*/ 2553172 w 10787215"/>
              <a:gd name="connsiteY72" fmla="*/ 255710 h 6755717"/>
              <a:gd name="connsiteX73" fmla="*/ 2594089 w 10787215"/>
              <a:gd name="connsiteY73" fmla="*/ 253351 h 6755717"/>
              <a:gd name="connsiteX74" fmla="*/ 2637277 w 10787215"/>
              <a:gd name="connsiteY74" fmla="*/ 260039 h 6755717"/>
              <a:gd name="connsiteX75" fmla="*/ 2666118 w 10787215"/>
              <a:gd name="connsiteY75" fmla="*/ 255623 h 6755717"/>
              <a:gd name="connsiteX76" fmla="*/ 2720359 w 10787215"/>
              <a:gd name="connsiteY76" fmla="*/ 262510 h 6755717"/>
              <a:gd name="connsiteX77" fmla="*/ 2799543 w 10787215"/>
              <a:gd name="connsiteY77" fmla="*/ 267835 h 6755717"/>
              <a:gd name="connsiteX78" fmla="*/ 2854155 w 10787215"/>
              <a:gd name="connsiteY78" fmla="*/ 274551 h 6755717"/>
              <a:gd name="connsiteX79" fmla="*/ 2864721 w 10787215"/>
              <a:gd name="connsiteY79" fmla="*/ 276822 h 6755717"/>
              <a:gd name="connsiteX80" fmla="*/ 3220117 w 10787215"/>
              <a:gd name="connsiteY80" fmla="*/ 264411 h 6755717"/>
              <a:gd name="connsiteX81" fmla="*/ 3246230 w 10787215"/>
              <a:gd name="connsiteY81" fmla="*/ 260548 h 6755717"/>
              <a:gd name="connsiteX82" fmla="*/ 3334781 w 10787215"/>
              <a:gd name="connsiteY82" fmla="*/ 260407 h 6755717"/>
              <a:gd name="connsiteX83" fmla="*/ 3347486 w 10787215"/>
              <a:gd name="connsiteY83" fmla="*/ 255944 h 6755717"/>
              <a:gd name="connsiteX84" fmla="*/ 3434099 w 10787215"/>
              <a:gd name="connsiteY84" fmla="*/ 256939 h 6755717"/>
              <a:gd name="connsiteX85" fmla="*/ 3528723 w 10787215"/>
              <a:gd name="connsiteY85" fmla="*/ 250220 h 6755717"/>
              <a:gd name="connsiteX86" fmla="*/ 3535478 w 10787215"/>
              <a:gd name="connsiteY86" fmla="*/ 240807 h 6755717"/>
              <a:gd name="connsiteX87" fmla="*/ 3556228 w 10787215"/>
              <a:gd name="connsiteY87" fmla="*/ 239277 h 6755717"/>
              <a:gd name="connsiteX88" fmla="*/ 3588945 w 10787215"/>
              <a:gd name="connsiteY88" fmla="*/ 238310 h 6755717"/>
              <a:gd name="connsiteX89" fmla="*/ 3662553 w 10787215"/>
              <a:gd name="connsiteY89" fmla="*/ 245371 h 67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 descr="Stacks of gold coins">
            <a:extLst>
              <a:ext uri="{FF2B5EF4-FFF2-40B4-BE49-F238E27FC236}">
                <a16:creationId xmlns:a16="http://schemas.microsoft.com/office/drawing/2014/main" id="{80CA26FE-3F3B-D790-F9E2-DBE9525CA9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7" r="-1" b="-1"/>
          <a:stretch/>
        </p:blipFill>
        <p:spPr>
          <a:xfrm>
            <a:off x="-1" y="97328"/>
            <a:ext cx="10836068" cy="6786312"/>
          </a:xfrm>
          <a:custGeom>
            <a:avLst/>
            <a:gdLst/>
            <a:ahLst/>
            <a:cxnLst/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163BA8B-9A73-44EA-9FA4-BD1D04E8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7355" y="3081675"/>
            <a:ext cx="10951269" cy="3801963"/>
          </a:xfrm>
          <a:custGeom>
            <a:avLst/>
            <a:gdLst>
              <a:gd name="connsiteX0" fmla="*/ 45157 w 10901897"/>
              <a:gd name="connsiteY0" fmla="*/ 0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45157 w 10901897"/>
              <a:gd name="connsiteY0" fmla="*/ 708524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0 w 10901897"/>
              <a:gd name="connsiteY0" fmla="*/ 710101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0" fmla="*/ 0 w 10901897"/>
              <a:gd name="connsiteY0" fmla="*/ 41636 h 6392559"/>
              <a:gd name="connsiteX1" fmla="*/ 10693358 w 10901897"/>
              <a:gd name="connsiteY1" fmla="*/ 0 h 6392559"/>
              <a:gd name="connsiteX2" fmla="*/ 10697473 w 10901897"/>
              <a:gd name="connsiteY2" fmla="*/ 117792 h 6392559"/>
              <a:gd name="connsiteX3" fmla="*/ 10786370 w 10901897"/>
              <a:gd name="connsiteY3" fmla="*/ 2662576 h 6392559"/>
              <a:gd name="connsiteX4" fmla="*/ 10798579 w 10901897"/>
              <a:gd name="connsiteY4" fmla="*/ 3012196 h 6392559"/>
              <a:gd name="connsiteX5" fmla="*/ 10901717 w 10901897"/>
              <a:gd name="connsiteY5" fmla="*/ 5965681 h 6392559"/>
              <a:gd name="connsiteX6" fmla="*/ 10901714 w 10901897"/>
              <a:gd name="connsiteY6" fmla="*/ 5965686 h 6392559"/>
              <a:gd name="connsiteX7" fmla="*/ 10901897 w 10901897"/>
              <a:gd name="connsiteY7" fmla="*/ 5970841 h 6392559"/>
              <a:gd name="connsiteX8" fmla="*/ 10893816 w 10901897"/>
              <a:gd name="connsiteY8" fmla="*/ 5984837 h 6392559"/>
              <a:gd name="connsiteX9" fmla="*/ 10887323 w 10901897"/>
              <a:gd name="connsiteY9" fmla="*/ 6000575 h 6392559"/>
              <a:gd name="connsiteX10" fmla="*/ 10881845 w 10901897"/>
              <a:gd name="connsiteY10" fmla="*/ 6005565 h 6392559"/>
              <a:gd name="connsiteX11" fmla="*/ 10876220 w 10901897"/>
              <a:gd name="connsiteY11" fmla="*/ 6015305 h 6392559"/>
              <a:gd name="connsiteX12" fmla="*/ 10867702 w 10901897"/>
              <a:gd name="connsiteY12" fmla="*/ 6015597 h 6392559"/>
              <a:gd name="connsiteX13" fmla="*/ 10857541 w 10901897"/>
              <a:gd name="connsiteY13" fmla="*/ 6019257 h 6392559"/>
              <a:gd name="connsiteX14" fmla="*/ 10832053 w 10901897"/>
              <a:gd name="connsiteY14" fmla="*/ 6020147 h 6392559"/>
              <a:gd name="connsiteX15" fmla="*/ 10831546 w 10901897"/>
              <a:gd name="connsiteY15" fmla="*/ 6021353 h 6392559"/>
              <a:gd name="connsiteX16" fmla="*/ 10791337 w 10901897"/>
              <a:gd name="connsiteY16" fmla="*/ 6049976 h 6392559"/>
              <a:gd name="connsiteX17" fmla="*/ 10711793 w 10901897"/>
              <a:gd name="connsiteY17" fmla="*/ 6024346 h 6392559"/>
              <a:gd name="connsiteX18" fmla="*/ 9935449 w 10901897"/>
              <a:gd name="connsiteY18" fmla="*/ 6051457 h 6392559"/>
              <a:gd name="connsiteX19" fmla="*/ 9922087 w 10901897"/>
              <a:gd name="connsiteY19" fmla="*/ 6056112 h 6392559"/>
              <a:gd name="connsiteX20" fmla="*/ 9889965 w 10901897"/>
              <a:gd name="connsiteY20" fmla="*/ 6061440 h 6392559"/>
              <a:gd name="connsiteX21" fmla="*/ 9757415 w 10901897"/>
              <a:gd name="connsiteY21" fmla="*/ 6067038 h 6392559"/>
              <a:gd name="connsiteX22" fmla="*/ 9679337 w 10901897"/>
              <a:gd name="connsiteY22" fmla="*/ 6074432 h 6392559"/>
              <a:gd name="connsiteX23" fmla="*/ 9651603 w 10901897"/>
              <a:gd name="connsiteY23" fmla="*/ 6083596 h 6392559"/>
              <a:gd name="connsiteX24" fmla="*/ 9611575 w 10901897"/>
              <a:gd name="connsiteY24" fmla="*/ 6092119 h 6392559"/>
              <a:gd name="connsiteX25" fmla="*/ 9542424 w 10901897"/>
              <a:gd name="connsiteY25" fmla="*/ 6112083 h 6392559"/>
              <a:gd name="connsiteX26" fmla="*/ 9475463 w 10901897"/>
              <a:gd name="connsiteY26" fmla="*/ 6121988 h 6392559"/>
              <a:gd name="connsiteX27" fmla="*/ 9430317 w 10901897"/>
              <a:gd name="connsiteY27" fmla="*/ 6125030 h 6392559"/>
              <a:gd name="connsiteX28" fmla="*/ 9423751 w 10901897"/>
              <a:gd name="connsiteY28" fmla="*/ 6124970 h 6392559"/>
              <a:gd name="connsiteX29" fmla="*/ 9369168 w 10901897"/>
              <a:gd name="connsiteY29" fmla="*/ 6116518 h 6392559"/>
              <a:gd name="connsiteX30" fmla="*/ 9364297 w 10901897"/>
              <a:gd name="connsiteY30" fmla="*/ 6121904 h 6392559"/>
              <a:gd name="connsiteX31" fmla="*/ 9347493 w 10901897"/>
              <a:gd name="connsiteY31" fmla="*/ 6127809 h 6392559"/>
              <a:gd name="connsiteX32" fmla="*/ 9332718 w 10901897"/>
              <a:gd name="connsiteY32" fmla="*/ 6122099 h 6392559"/>
              <a:gd name="connsiteX33" fmla="*/ 9264167 w 10901897"/>
              <a:gd name="connsiteY33" fmla="*/ 6113395 h 6392559"/>
              <a:gd name="connsiteX34" fmla="*/ 9164094 w 10901897"/>
              <a:gd name="connsiteY34" fmla="*/ 6106665 h 6392559"/>
              <a:gd name="connsiteX35" fmla="*/ 9148800 w 10901897"/>
              <a:gd name="connsiteY35" fmla="*/ 6100797 h 6392559"/>
              <a:gd name="connsiteX36" fmla="*/ 9050458 w 10901897"/>
              <a:gd name="connsiteY36" fmla="*/ 6088585 h 6392559"/>
              <a:gd name="connsiteX37" fmla="*/ 8999058 w 10901897"/>
              <a:gd name="connsiteY37" fmla="*/ 6087962 h 6392559"/>
              <a:gd name="connsiteX38" fmla="*/ 8993554 w 10901897"/>
              <a:gd name="connsiteY38" fmla="*/ 6094005 h 6392559"/>
              <a:gd name="connsiteX39" fmla="*/ 8978351 w 10901897"/>
              <a:gd name="connsiteY39" fmla="*/ 6092992 h 6392559"/>
              <a:gd name="connsiteX40" fmla="*/ 8974307 w 10901897"/>
              <a:gd name="connsiteY40" fmla="*/ 6094003 h 6392559"/>
              <a:gd name="connsiteX41" fmla="*/ 8951126 w 10901897"/>
              <a:gd name="connsiteY41" fmla="*/ 6098522 h 6392559"/>
              <a:gd name="connsiteX42" fmla="*/ 8946415 w 10901897"/>
              <a:gd name="connsiteY42" fmla="*/ 6087573 h 6392559"/>
              <a:gd name="connsiteX43" fmla="*/ 8939487 w 10901897"/>
              <a:gd name="connsiteY43" fmla="*/ 6086237 h 6392559"/>
              <a:gd name="connsiteX44" fmla="*/ 8687743 w 10901897"/>
              <a:gd name="connsiteY44" fmla="*/ 6095028 h 6392559"/>
              <a:gd name="connsiteX45" fmla="*/ 8666518 w 10901897"/>
              <a:gd name="connsiteY45" fmla="*/ 6105968 h 6392559"/>
              <a:gd name="connsiteX46" fmla="*/ 8599556 w 10901897"/>
              <a:gd name="connsiteY46" fmla="*/ 6115874 h 6392559"/>
              <a:gd name="connsiteX47" fmla="*/ 8554411 w 10901897"/>
              <a:gd name="connsiteY47" fmla="*/ 6118916 h 6392559"/>
              <a:gd name="connsiteX48" fmla="*/ 8547844 w 10901897"/>
              <a:gd name="connsiteY48" fmla="*/ 6118855 h 6392559"/>
              <a:gd name="connsiteX49" fmla="*/ 8493261 w 10901897"/>
              <a:gd name="connsiteY49" fmla="*/ 6110403 h 6392559"/>
              <a:gd name="connsiteX50" fmla="*/ 8488390 w 10901897"/>
              <a:gd name="connsiteY50" fmla="*/ 6115790 h 6392559"/>
              <a:gd name="connsiteX51" fmla="*/ 8471586 w 10901897"/>
              <a:gd name="connsiteY51" fmla="*/ 6121694 h 6392559"/>
              <a:gd name="connsiteX52" fmla="*/ 8456812 w 10901897"/>
              <a:gd name="connsiteY52" fmla="*/ 6115985 h 6392559"/>
              <a:gd name="connsiteX53" fmla="*/ 8388259 w 10901897"/>
              <a:gd name="connsiteY53" fmla="*/ 6107281 h 6392559"/>
              <a:gd name="connsiteX54" fmla="*/ 8370697 w 10901897"/>
              <a:gd name="connsiteY54" fmla="*/ 6106099 h 6392559"/>
              <a:gd name="connsiteX55" fmla="*/ 7639559 w 10901897"/>
              <a:gd name="connsiteY55" fmla="*/ 6131631 h 6392559"/>
              <a:gd name="connsiteX56" fmla="*/ 7007522 w 10901897"/>
              <a:gd name="connsiteY56" fmla="*/ 6153702 h 6392559"/>
              <a:gd name="connsiteX57" fmla="*/ 6591224 w 10901897"/>
              <a:gd name="connsiteY57" fmla="*/ 6168240 h 6392559"/>
              <a:gd name="connsiteX58" fmla="*/ 6557964 w 10901897"/>
              <a:gd name="connsiteY58" fmla="*/ 6169581 h 6392559"/>
              <a:gd name="connsiteX59" fmla="*/ 6355814 w 10901897"/>
              <a:gd name="connsiteY59" fmla="*/ 6176726 h 6392559"/>
              <a:gd name="connsiteX60" fmla="*/ 6354404 w 10901897"/>
              <a:gd name="connsiteY60" fmla="*/ 6176510 h 6392559"/>
              <a:gd name="connsiteX61" fmla="*/ 4018045 w 10901897"/>
              <a:gd name="connsiteY61" fmla="*/ 6258097 h 6392559"/>
              <a:gd name="connsiteX62" fmla="*/ 168026 w 10901897"/>
              <a:gd name="connsiteY62" fmla="*/ 6392543 h 6392559"/>
              <a:gd name="connsiteX63" fmla="*/ 130799 w 10901897"/>
              <a:gd name="connsiteY63" fmla="*/ 6353320 h 6392559"/>
              <a:gd name="connsiteX64" fmla="*/ 27661 w 10901897"/>
              <a:gd name="connsiteY64" fmla="*/ 3399836 h 6392559"/>
              <a:gd name="connsiteX65" fmla="*/ 15046 w 10901897"/>
              <a:gd name="connsiteY65" fmla="*/ 3038605 h 6392559"/>
              <a:gd name="connsiteX66" fmla="*/ 0 w 10901897"/>
              <a:gd name="connsiteY66" fmla="*/ 2607737 h 6392559"/>
              <a:gd name="connsiteX67" fmla="*/ 0 w 10901897"/>
              <a:gd name="connsiteY67" fmla="*/ 41636 h 6392559"/>
              <a:gd name="connsiteX0" fmla="*/ 0 w 10901897"/>
              <a:gd name="connsiteY0" fmla="*/ 0 h 6350923"/>
              <a:gd name="connsiteX1" fmla="*/ 10697473 w 10901897"/>
              <a:gd name="connsiteY1" fmla="*/ 76156 h 6350923"/>
              <a:gd name="connsiteX2" fmla="*/ 10786370 w 10901897"/>
              <a:gd name="connsiteY2" fmla="*/ 2620940 h 6350923"/>
              <a:gd name="connsiteX3" fmla="*/ 10798579 w 10901897"/>
              <a:gd name="connsiteY3" fmla="*/ 2970560 h 6350923"/>
              <a:gd name="connsiteX4" fmla="*/ 10901717 w 10901897"/>
              <a:gd name="connsiteY4" fmla="*/ 5924045 h 6350923"/>
              <a:gd name="connsiteX5" fmla="*/ 10901714 w 10901897"/>
              <a:gd name="connsiteY5" fmla="*/ 5924050 h 6350923"/>
              <a:gd name="connsiteX6" fmla="*/ 10901897 w 10901897"/>
              <a:gd name="connsiteY6" fmla="*/ 5929205 h 6350923"/>
              <a:gd name="connsiteX7" fmla="*/ 10893816 w 10901897"/>
              <a:gd name="connsiteY7" fmla="*/ 5943201 h 6350923"/>
              <a:gd name="connsiteX8" fmla="*/ 10887323 w 10901897"/>
              <a:gd name="connsiteY8" fmla="*/ 5958939 h 6350923"/>
              <a:gd name="connsiteX9" fmla="*/ 10881845 w 10901897"/>
              <a:gd name="connsiteY9" fmla="*/ 5963929 h 6350923"/>
              <a:gd name="connsiteX10" fmla="*/ 10876220 w 10901897"/>
              <a:gd name="connsiteY10" fmla="*/ 5973669 h 6350923"/>
              <a:gd name="connsiteX11" fmla="*/ 10867702 w 10901897"/>
              <a:gd name="connsiteY11" fmla="*/ 5973961 h 6350923"/>
              <a:gd name="connsiteX12" fmla="*/ 10857541 w 10901897"/>
              <a:gd name="connsiteY12" fmla="*/ 5977621 h 6350923"/>
              <a:gd name="connsiteX13" fmla="*/ 10832053 w 10901897"/>
              <a:gd name="connsiteY13" fmla="*/ 5978511 h 6350923"/>
              <a:gd name="connsiteX14" fmla="*/ 10831546 w 10901897"/>
              <a:gd name="connsiteY14" fmla="*/ 5979717 h 6350923"/>
              <a:gd name="connsiteX15" fmla="*/ 10791337 w 10901897"/>
              <a:gd name="connsiteY15" fmla="*/ 6008340 h 6350923"/>
              <a:gd name="connsiteX16" fmla="*/ 10711793 w 10901897"/>
              <a:gd name="connsiteY16" fmla="*/ 5982710 h 6350923"/>
              <a:gd name="connsiteX17" fmla="*/ 9935449 w 10901897"/>
              <a:gd name="connsiteY17" fmla="*/ 6009821 h 6350923"/>
              <a:gd name="connsiteX18" fmla="*/ 9922087 w 10901897"/>
              <a:gd name="connsiteY18" fmla="*/ 6014476 h 6350923"/>
              <a:gd name="connsiteX19" fmla="*/ 9889965 w 10901897"/>
              <a:gd name="connsiteY19" fmla="*/ 6019804 h 6350923"/>
              <a:gd name="connsiteX20" fmla="*/ 9757415 w 10901897"/>
              <a:gd name="connsiteY20" fmla="*/ 6025402 h 6350923"/>
              <a:gd name="connsiteX21" fmla="*/ 9679337 w 10901897"/>
              <a:gd name="connsiteY21" fmla="*/ 6032796 h 6350923"/>
              <a:gd name="connsiteX22" fmla="*/ 9651603 w 10901897"/>
              <a:gd name="connsiteY22" fmla="*/ 6041960 h 6350923"/>
              <a:gd name="connsiteX23" fmla="*/ 9611575 w 10901897"/>
              <a:gd name="connsiteY23" fmla="*/ 6050483 h 6350923"/>
              <a:gd name="connsiteX24" fmla="*/ 9542424 w 10901897"/>
              <a:gd name="connsiteY24" fmla="*/ 6070447 h 6350923"/>
              <a:gd name="connsiteX25" fmla="*/ 9475463 w 10901897"/>
              <a:gd name="connsiteY25" fmla="*/ 6080352 h 6350923"/>
              <a:gd name="connsiteX26" fmla="*/ 9430317 w 10901897"/>
              <a:gd name="connsiteY26" fmla="*/ 6083394 h 6350923"/>
              <a:gd name="connsiteX27" fmla="*/ 9423751 w 10901897"/>
              <a:gd name="connsiteY27" fmla="*/ 6083334 h 6350923"/>
              <a:gd name="connsiteX28" fmla="*/ 9369168 w 10901897"/>
              <a:gd name="connsiteY28" fmla="*/ 6074882 h 6350923"/>
              <a:gd name="connsiteX29" fmla="*/ 9364297 w 10901897"/>
              <a:gd name="connsiteY29" fmla="*/ 6080268 h 6350923"/>
              <a:gd name="connsiteX30" fmla="*/ 9347493 w 10901897"/>
              <a:gd name="connsiteY30" fmla="*/ 6086173 h 6350923"/>
              <a:gd name="connsiteX31" fmla="*/ 9332718 w 10901897"/>
              <a:gd name="connsiteY31" fmla="*/ 6080463 h 6350923"/>
              <a:gd name="connsiteX32" fmla="*/ 9264167 w 10901897"/>
              <a:gd name="connsiteY32" fmla="*/ 6071759 h 6350923"/>
              <a:gd name="connsiteX33" fmla="*/ 9164094 w 10901897"/>
              <a:gd name="connsiteY33" fmla="*/ 6065029 h 6350923"/>
              <a:gd name="connsiteX34" fmla="*/ 9148800 w 10901897"/>
              <a:gd name="connsiteY34" fmla="*/ 6059161 h 6350923"/>
              <a:gd name="connsiteX35" fmla="*/ 9050458 w 10901897"/>
              <a:gd name="connsiteY35" fmla="*/ 6046949 h 6350923"/>
              <a:gd name="connsiteX36" fmla="*/ 8999058 w 10901897"/>
              <a:gd name="connsiteY36" fmla="*/ 6046326 h 6350923"/>
              <a:gd name="connsiteX37" fmla="*/ 8993554 w 10901897"/>
              <a:gd name="connsiteY37" fmla="*/ 6052369 h 6350923"/>
              <a:gd name="connsiteX38" fmla="*/ 8978351 w 10901897"/>
              <a:gd name="connsiteY38" fmla="*/ 6051356 h 6350923"/>
              <a:gd name="connsiteX39" fmla="*/ 8974307 w 10901897"/>
              <a:gd name="connsiteY39" fmla="*/ 6052367 h 6350923"/>
              <a:gd name="connsiteX40" fmla="*/ 8951126 w 10901897"/>
              <a:gd name="connsiteY40" fmla="*/ 6056886 h 6350923"/>
              <a:gd name="connsiteX41" fmla="*/ 8946415 w 10901897"/>
              <a:gd name="connsiteY41" fmla="*/ 6045937 h 6350923"/>
              <a:gd name="connsiteX42" fmla="*/ 8939487 w 10901897"/>
              <a:gd name="connsiteY42" fmla="*/ 6044601 h 6350923"/>
              <a:gd name="connsiteX43" fmla="*/ 8687743 w 10901897"/>
              <a:gd name="connsiteY43" fmla="*/ 6053392 h 6350923"/>
              <a:gd name="connsiteX44" fmla="*/ 8666518 w 10901897"/>
              <a:gd name="connsiteY44" fmla="*/ 6064332 h 6350923"/>
              <a:gd name="connsiteX45" fmla="*/ 8599556 w 10901897"/>
              <a:gd name="connsiteY45" fmla="*/ 6074238 h 6350923"/>
              <a:gd name="connsiteX46" fmla="*/ 8554411 w 10901897"/>
              <a:gd name="connsiteY46" fmla="*/ 6077280 h 6350923"/>
              <a:gd name="connsiteX47" fmla="*/ 8547844 w 10901897"/>
              <a:gd name="connsiteY47" fmla="*/ 6077219 h 6350923"/>
              <a:gd name="connsiteX48" fmla="*/ 8493261 w 10901897"/>
              <a:gd name="connsiteY48" fmla="*/ 6068767 h 6350923"/>
              <a:gd name="connsiteX49" fmla="*/ 8488390 w 10901897"/>
              <a:gd name="connsiteY49" fmla="*/ 6074154 h 6350923"/>
              <a:gd name="connsiteX50" fmla="*/ 8471586 w 10901897"/>
              <a:gd name="connsiteY50" fmla="*/ 6080058 h 6350923"/>
              <a:gd name="connsiteX51" fmla="*/ 8456812 w 10901897"/>
              <a:gd name="connsiteY51" fmla="*/ 6074349 h 6350923"/>
              <a:gd name="connsiteX52" fmla="*/ 8388259 w 10901897"/>
              <a:gd name="connsiteY52" fmla="*/ 6065645 h 6350923"/>
              <a:gd name="connsiteX53" fmla="*/ 8370697 w 10901897"/>
              <a:gd name="connsiteY53" fmla="*/ 6064463 h 6350923"/>
              <a:gd name="connsiteX54" fmla="*/ 7639559 w 10901897"/>
              <a:gd name="connsiteY54" fmla="*/ 6089995 h 6350923"/>
              <a:gd name="connsiteX55" fmla="*/ 7007522 w 10901897"/>
              <a:gd name="connsiteY55" fmla="*/ 6112066 h 6350923"/>
              <a:gd name="connsiteX56" fmla="*/ 6591224 w 10901897"/>
              <a:gd name="connsiteY56" fmla="*/ 6126604 h 6350923"/>
              <a:gd name="connsiteX57" fmla="*/ 6557964 w 10901897"/>
              <a:gd name="connsiteY57" fmla="*/ 6127945 h 6350923"/>
              <a:gd name="connsiteX58" fmla="*/ 6355814 w 10901897"/>
              <a:gd name="connsiteY58" fmla="*/ 6135090 h 6350923"/>
              <a:gd name="connsiteX59" fmla="*/ 6354404 w 10901897"/>
              <a:gd name="connsiteY59" fmla="*/ 6134874 h 6350923"/>
              <a:gd name="connsiteX60" fmla="*/ 4018045 w 10901897"/>
              <a:gd name="connsiteY60" fmla="*/ 6216461 h 6350923"/>
              <a:gd name="connsiteX61" fmla="*/ 168026 w 10901897"/>
              <a:gd name="connsiteY61" fmla="*/ 6350907 h 6350923"/>
              <a:gd name="connsiteX62" fmla="*/ 130799 w 10901897"/>
              <a:gd name="connsiteY62" fmla="*/ 6311684 h 6350923"/>
              <a:gd name="connsiteX63" fmla="*/ 27661 w 10901897"/>
              <a:gd name="connsiteY63" fmla="*/ 3358200 h 6350923"/>
              <a:gd name="connsiteX64" fmla="*/ 15046 w 10901897"/>
              <a:gd name="connsiteY64" fmla="*/ 2996969 h 6350923"/>
              <a:gd name="connsiteX65" fmla="*/ 0 w 10901897"/>
              <a:gd name="connsiteY65" fmla="*/ 2566101 h 6350923"/>
              <a:gd name="connsiteX66" fmla="*/ 0 w 10901897"/>
              <a:gd name="connsiteY66" fmla="*/ 0 h 6350923"/>
              <a:gd name="connsiteX0" fmla="*/ 0 w 10901897"/>
              <a:gd name="connsiteY0" fmla="*/ 0 h 6350923"/>
              <a:gd name="connsiteX1" fmla="*/ 10786370 w 10901897"/>
              <a:gd name="connsiteY1" fmla="*/ 2620940 h 6350923"/>
              <a:gd name="connsiteX2" fmla="*/ 10798579 w 10901897"/>
              <a:gd name="connsiteY2" fmla="*/ 2970560 h 6350923"/>
              <a:gd name="connsiteX3" fmla="*/ 10901717 w 10901897"/>
              <a:gd name="connsiteY3" fmla="*/ 5924045 h 6350923"/>
              <a:gd name="connsiteX4" fmla="*/ 10901714 w 10901897"/>
              <a:gd name="connsiteY4" fmla="*/ 5924050 h 6350923"/>
              <a:gd name="connsiteX5" fmla="*/ 10901897 w 10901897"/>
              <a:gd name="connsiteY5" fmla="*/ 5929205 h 6350923"/>
              <a:gd name="connsiteX6" fmla="*/ 10893816 w 10901897"/>
              <a:gd name="connsiteY6" fmla="*/ 5943201 h 6350923"/>
              <a:gd name="connsiteX7" fmla="*/ 10887323 w 10901897"/>
              <a:gd name="connsiteY7" fmla="*/ 5958939 h 6350923"/>
              <a:gd name="connsiteX8" fmla="*/ 10881845 w 10901897"/>
              <a:gd name="connsiteY8" fmla="*/ 5963929 h 6350923"/>
              <a:gd name="connsiteX9" fmla="*/ 10876220 w 10901897"/>
              <a:gd name="connsiteY9" fmla="*/ 5973669 h 6350923"/>
              <a:gd name="connsiteX10" fmla="*/ 10867702 w 10901897"/>
              <a:gd name="connsiteY10" fmla="*/ 5973961 h 6350923"/>
              <a:gd name="connsiteX11" fmla="*/ 10857541 w 10901897"/>
              <a:gd name="connsiteY11" fmla="*/ 5977621 h 6350923"/>
              <a:gd name="connsiteX12" fmla="*/ 10832053 w 10901897"/>
              <a:gd name="connsiteY12" fmla="*/ 5978511 h 6350923"/>
              <a:gd name="connsiteX13" fmla="*/ 10831546 w 10901897"/>
              <a:gd name="connsiteY13" fmla="*/ 5979717 h 6350923"/>
              <a:gd name="connsiteX14" fmla="*/ 10791337 w 10901897"/>
              <a:gd name="connsiteY14" fmla="*/ 6008340 h 6350923"/>
              <a:gd name="connsiteX15" fmla="*/ 10711793 w 10901897"/>
              <a:gd name="connsiteY15" fmla="*/ 5982710 h 6350923"/>
              <a:gd name="connsiteX16" fmla="*/ 9935449 w 10901897"/>
              <a:gd name="connsiteY16" fmla="*/ 6009821 h 6350923"/>
              <a:gd name="connsiteX17" fmla="*/ 9922087 w 10901897"/>
              <a:gd name="connsiteY17" fmla="*/ 6014476 h 6350923"/>
              <a:gd name="connsiteX18" fmla="*/ 9889965 w 10901897"/>
              <a:gd name="connsiteY18" fmla="*/ 6019804 h 6350923"/>
              <a:gd name="connsiteX19" fmla="*/ 9757415 w 10901897"/>
              <a:gd name="connsiteY19" fmla="*/ 6025402 h 6350923"/>
              <a:gd name="connsiteX20" fmla="*/ 9679337 w 10901897"/>
              <a:gd name="connsiteY20" fmla="*/ 6032796 h 6350923"/>
              <a:gd name="connsiteX21" fmla="*/ 9651603 w 10901897"/>
              <a:gd name="connsiteY21" fmla="*/ 6041960 h 6350923"/>
              <a:gd name="connsiteX22" fmla="*/ 9611575 w 10901897"/>
              <a:gd name="connsiteY22" fmla="*/ 6050483 h 6350923"/>
              <a:gd name="connsiteX23" fmla="*/ 9542424 w 10901897"/>
              <a:gd name="connsiteY23" fmla="*/ 6070447 h 6350923"/>
              <a:gd name="connsiteX24" fmla="*/ 9475463 w 10901897"/>
              <a:gd name="connsiteY24" fmla="*/ 6080352 h 6350923"/>
              <a:gd name="connsiteX25" fmla="*/ 9430317 w 10901897"/>
              <a:gd name="connsiteY25" fmla="*/ 6083394 h 6350923"/>
              <a:gd name="connsiteX26" fmla="*/ 9423751 w 10901897"/>
              <a:gd name="connsiteY26" fmla="*/ 6083334 h 6350923"/>
              <a:gd name="connsiteX27" fmla="*/ 9369168 w 10901897"/>
              <a:gd name="connsiteY27" fmla="*/ 6074882 h 6350923"/>
              <a:gd name="connsiteX28" fmla="*/ 9364297 w 10901897"/>
              <a:gd name="connsiteY28" fmla="*/ 6080268 h 6350923"/>
              <a:gd name="connsiteX29" fmla="*/ 9347493 w 10901897"/>
              <a:gd name="connsiteY29" fmla="*/ 6086173 h 6350923"/>
              <a:gd name="connsiteX30" fmla="*/ 9332718 w 10901897"/>
              <a:gd name="connsiteY30" fmla="*/ 6080463 h 6350923"/>
              <a:gd name="connsiteX31" fmla="*/ 9264167 w 10901897"/>
              <a:gd name="connsiteY31" fmla="*/ 6071759 h 6350923"/>
              <a:gd name="connsiteX32" fmla="*/ 9164094 w 10901897"/>
              <a:gd name="connsiteY32" fmla="*/ 6065029 h 6350923"/>
              <a:gd name="connsiteX33" fmla="*/ 9148800 w 10901897"/>
              <a:gd name="connsiteY33" fmla="*/ 6059161 h 6350923"/>
              <a:gd name="connsiteX34" fmla="*/ 9050458 w 10901897"/>
              <a:gd name="connsiteY34" fmla="*/ 6046949 h 6350923"/>
              <a:gd name="connsiteX35" fmla="*/ 8999058 w 10901897"/>
              <a:gd name="connsiteY35" fmla="*/ 6046326 h 6350923"/>
              <a:gd name="connsiteX36" fmla="*/ 8993554 w 10901897"/>
              <a:gd name="connsiteY36" fmla="*/ 6052369 h 6350923"/>
              <a:gd name="connsiteX37" fmla="*/ 8978351 w 10901897"/>
              <a:gd name="connsiteY37" fmla="*/ 6051356 h 6350923"/>
              <a:gd name="connsiteX38" fmla="*/ 8974307 w 10901897"/>
              <a:gd name="connsiteY38" fmla="*/ 6052367 h 6350923"/>
              <a:gd name="connsiteX39" fmla="*/ 8951126 w 10901897"/>
              <a:gd name="connsiteY39" fmla="*/ 6056886 h 6350923"/>
              <a:gd name="connsiteX40" fmla="*/ 8946415 w 10901897"/>
              <a:gd name="connsiteY40" fmla="*/ 6045937 h 6350923"/>
              <a:gd name="connsiteX41" fmla="*/ 8939487 w 10901897"/>
              <a:gd name="connsiteY41" fmla="*/ 6044601 h 6350923"/>
              <a:gd name="connsiteX42" fmla="*/ 8687743 w 10901897"/>
              <a:gd name="connsiteY42" fmla="*/ 6053392 h 6350923"/>
              <a:gd name="connsiteX43" fmla="*/ 8666518 w 10901897"/>
              <a:gd name="connsiteY43" fmla="*/ 6064332 h 6350923"/>
              <a:gd name="connsiteX44" fmla="*/ 8599556 w 10901897"/>
              <a:gd name="connsiteY44" fmla="*/ 6074238 h 6350923"/>
              <a:gd name="connsiteX45" fmla="*/ 8554411 w 10901897"/>
              <a:gd name="connsiteY45" fmla="*/ 6077280 h 6350923"/>
              <a:gd name="connsiteX46" fmla="*/ 8547844 w 10901897"/>
              <a:gd name="connsiteY46" fmla="*/ 6077219 h 6350923"/>
              <a:gd name="connsiteX47" fmla="*/ 8493261 w 10901897"/>
              <a:gd name="connsiteY47" fmla="*/ 6068767 h 6350923"/>
              <a:gd name="connsiteX48" fmla="*/ 8488390 w 10901897"/>
              <a:gd name="connsiteY48" fmla="*/ 6074154 h 6350923"/>
              <a:gd name="connsiteX49" fmla="*/ 8471586 w 10901897"/>
              <a:gd name="connsiteY49" fmla="*/ 6080058 h 6350923"/>
              <a:gd name="connsiteX50" fmla="*/ 8456812 w 10901897"/>
              <a:gd name="connsiteY50" fmla="*/ 6074349 h 6350923"/>
              <a:gd name="connsiteX51" fmla="*/ 8388259 w 10901897"/>
              <a:gd name="connsiteY51" fmla="*/ 6065645 h 6350923"/>
              <a:gd name="connsiteX52" fmla="*/ 8370697 w 10901897"/>
              <a:gd name="connsiteY52" fmla="*/ 6064463 h 6350923"/>
              <a:gd name="connsiteX53" fmla="*/ 7639559 w 10901897"/>
              <a:gd name="connsiteY53" fmla="*/ 6089995 h 6350923"/>
              <a:gd name="connsiteX54" fmla="*/ 7007522 w 10901897"/>
              <a:gd name="connsiteY54" fmla="*/ 6112066 h 6350923"/>
              <a:gd name="connsiteX55" fmla="*/ 6591224 w 10901897"/>
              <a:gd name="connsiteY55" fmla="*/ 6126604 h 6350923"/>
              <a:gd name="connsiteX56" fmla="*/ 6557964 w 10901897"/>
              <a:gd name="connsiteY56" fmla="*/ 6127945 h 6350923"/>
              <a:gd name="connsiteX57" fmla="*/ 6355814 w 10901897"/>
              <a:gd name="connsiteY57" fmla="*/ 6135090 h 6350923"/>
              <a:gd name="connsiteX58" fmla="*/ 6354404 w 10901897"/>
              <a:gd name="connsiteY58" fmla="*/ 6134874 h 6350923"/>
              <a:gd name="connsiteX59" fmla="*/ 4018045 w 10901897"/>
              <a:gd name="connsiteY59" fmla="*/ 6216461 h 6350923"/>
              <a:gd name="connsiteX60" fmla="*/ 168026 w 10901897"/>
              <a:gd name="connsiteY60" fmla="*/ 6350907 h 6350923"/>
              <a:gd name="connsiteX61" fmla="*/ 130799 w 10901897"/>
              <a:gd name="connsiteY61" fmla="*/ 6311684 h 6350923"/>
              <a:gd name="connsiteX62" fmla="*/ 27661 w 10901897"/>
              <a:gd name="connsiteY62" fmla="*/ 3358200 h 6350923"/>
              <a:gd name="connsiteX63" fmla="*/ 15046 w 10901897"/>
              <a:gd name="connsiteY63" fmla="*/ 2996969 h 6350923"/>
              <a:gd name="connsiteX64" fmla="*/ 0 w 10901897"/>
              <a:gd name="connsiteY64" fmla="*/ 2566101 h 6350923"/>
              <a:gd name="connsiteX65" fmla="*/ 0 w 10901897"/>
              <a:gd name="connsiteY65" fmla="*/ 0 h 6350923"/>
              <a:gd name="connsiteX0" fmla="*/ 0 w 10901897"/>
              <a:gd name="connsiteY0" fmla="*/ 0 h 3784822"/>
              <a:gd name="connsiteX1" fmla="*/ 10786370 w 10901897"/>
              <a:gd name="connsiteY1" fmla="*/ 54839 h 3784822"/>
              <a:gd name="connsiteX2" fmla="*/ 10798579 w 10901897"/>
              <a:gd name="connsiteY2" fmla="*/ 404459 h 3784822"/>
              <a:gd name="connsiteX3" fmla="*/ 10901717 w 10901897"/>
              <a:gd name="connsiteY3" fmla="*/ 3357944 h 3784822"/>
              <a:gd name="connsiteX4" fmla="*/ 10901714 w 10901897"/>
              <a:gd name="connsiteY4" fmla="*/ 3357949 h 3784822"/>
              <a:gd name="connsiteX5" fmla="*/ 10901897 w 10901897"/>
              <a:gd name="connsiteY5" fmla="*/ 3363104 h 3784822"/>
              <a:gd name="connsiteX6" fmla="*/ 10893816 w 10901897"/>
              <a:gd name="connsiteY6" fmla="*/ 3377100 h 3784822"/>
              <a:gd name="connsiteX7" fmla="*/ 10887323 w 10901897"/>
              <a:gd name="connsiteY7" fmla="*/ 3392838 h 3784822"/>
              <a:gd name="connsiteX8" fmla="*/ 10881845 w 10901897"/>
              <a:gd name="connsiteY8" fmla="*/ 3397828 h 3784822"/>
              <a:gd name="connsiteX9" fmla="*/ 10876220 w 10901897"/>
              <a:gd name="connsiteY9" fmla="*/ 3407568 h 3784822"/>
              <a:gd name="connsiteX10" fmla="*/ 10867702 w 10901897"/>
              <a:gd name="connsiteY10" fmla="*/ 3407860 h 3784822"/>
              <a:gd name="connsiteX11" fmla="*/ 10857541 w 10901897"/>
              <a:gd name="connsiteY11" fmla="*/ 3411520 h 3784822"/>
              <a:gd name="connsiteX12" fmla="*/ 10832053 w 10901897"/>
              <a:gd name="connsiteY12" fmla="*/ 3412410 h 3784822"/>
              <a:gd name="connsiteX13" fmla="*/ 10831546 w 10901897"/>
              <a:gd name="connsiteY13" fmla="*/ 3413616 h 3784822"/>
              <a:gd name="connsiteX14" fmla="*/ 10791337 w 10901897"/>
              <a:gd name="connsiteY14" fmla="*/ 3442239 h 3784822"/>
              <a:gd name="connsiteX15" fmla="*/ 10711793 w 10901897"/>
              <a:gd name="connsiteY15" fmla="*/ 3416609 h 3784822"/>
              <a:gd name="connsiteX16" fmla="*/ 9935449 w 10901897"/>
              <a:gd name="connsiteY16" fmla="*/ 3443720 h 3784822"/>
              <a:gd name="connsiteX17" fmla="*/ 9922087 w 10901897"/>
              <a:gd name="connsiteY17" fmla="*/ 3448375 h 3784822"/>
              <a:gd name="connsiteX18" fmla="*/ 9889965 w 10901897"/>
              <a:gd name="connsiteY18" fmla="*/ 3453703 h 3784822"/>
              <a:gd name="connsiteX19" fmla="*/ 9757415 w 10901897"/>
              <a:gd name="connsiteY19" fmla="*/ 3459301 h 3784822"/>
              <a:gd name="connsiteX20" fmla="*/ 9679337 w 10901897"/>
              <a:gd name="connsiteY20" fmla="*/ 3466695 h 3784822"/>
              <a:gd name="connsiteX21" fmla="*/ 9651603 w 10901897"/>
              <a:gd name="connsiteY21" fmla="*/ 3475859 h 3784822"/>
              <a:gd name="connsiteX22" fmla="*/ 9611575 w 10901897"/>
              <a:gd name="connsiteY22" fmla="*/ 3484382 h 3784822"/>
              <a:gd name="connsiteX23" fmla="*/ 9542424 w 10901897"/>
              <a:gd name="connsiteY23" fmla="*/ 3504346 h 3784822"/>
              <a:gd name="connsiteX24" fmla="*/ 9475463 w 10901897"/>
              <a:gd name="connsiteY24" fmla="*/ 3514251 h 3784822"/>
              <a:gd name="connsiteX25" fmla="*/ 9430317 w 10901897"/>
              <a:gd name="connsiteY25" fmla="*/ 3517293 h 3784822"/>
              <a:gd name="connsiteX26" fmla="*/ 9423751 w 10901897"/>
              <a:gd name="connsiteY26" fmla="*/ 3517233 h 3784822"/>
              <a:gd name="connsiteX27" fmla="*/ 9369168 w 10901897"/>
              <a:gd name="connsiteY27" fmla="*/ 3508781 h 3784822"/>
              <a:gd name="connsiteX28" fmla="*/ 9364297 w 10901897"/>
              <a:gd name="connsiteY28" fmla="*/ 3514167 h 3784822"/>
              <a:gd name="connsiteX29" fmla="*/ 9347493 w 10901897"/>
              <a:gd name="connsiteY29" fmla="*/ 3520072 h 3784822"/>
              <a:gd name="connsiteX30" fmla="*/ 9332718 w 10901897"/>
              <a:gd name="connsiteY30" fmla="*/ 3514362 h 3784822"/>
              <a:gd name="connsiteX31" fmla="*/ 9264167 w 10901897"/>
              <a:gd name="connsiteY31" fmla="*/ 3505658 h 3784822"/>
              <a:gd name="connsiteX32" fmla="*/ 9164094 w 10901897"/>
              <a:gd name="connsiteY32" fmla="*/ 3498928 h 3784822"/>
              <a:gd name="connsiteX33" fmla="*/ 9148800 w 10901897"/>
              <a:gd name="connsiteY33" fmla="*/ 3493060 h 3784822"/>
              <a:gd name="connsiteX34" fmla="*/ 9050458 w 10901897"/>
              <a:gd name="connsiteY34" fmla="*/ 3480848 h 3784822"/>
              <a:gd name="connsiteX35" fmla="*/ 8999058 w 10901897"/>
              <a:gd name="connsiteY35" fmla="*/ 3480225 h 3784822"/>
              <a:gd name="connsiteX36" fmla="*/ 8993554 w 10901897"/>
              <a:gd name="connsiteY36" fmla="*/ 3486268 h 3784822"/>
              <a:gd name="connsiteX37" fmla="*/ 8978351 w 10901897"/>
              <a:gd name="connsiteY37" fmla="*/ 3485255 h 3784822"/>
              <a:gd name="connsiteX38" fmla="*/ 8974307 w 10901897"/>
              <a:gd name="connsiteY38" fmla="*/ 3486266 h 3784822"/>
              <a:gd name="connsiteX39" fmla="*/ 8951126 w 10901897"/>
              <a:gd name="connsiteY39" fmla="*/ 3490785 h 3784822"/>
              <a:gd name="connsiteX40" fmla="*/ 8946415 w 10901897"/>
              <a:gd name="connsiteY40" fmla="*/ 3479836 h 3784822"/>
              <a:gd name="connsiteX41" fmla="*/ 8939487 w 10901897"/>
              <a:gd name="connsiteY41" fmla="*/ 3478500 h 3784822"/>
              <a:gd name="connsiteX42" fmla="*/ 8687743 w 10901897"/>
              <a:gd name="connsiteY42" fmla="*/ 3487291 h 3784822"/>
              <a:gd name="connsiteX43" fmla="*/ 8666518 w 10901897"/>
              <a:gd name="connsiteY43" fmla="*/ 3498231 h 3784822"/>
              <a:gd name="connsiteX44" fmla="*/ 8599556 w 10901897"/>
              <a:gd name="connsiteY44" fmla="*/ 3508137 h 3784822"/>
              <a:gd name="connsiteX45" fmla="*/ 8554411 w 10901897"/>
              <a:gd name="connsiteY45" fmla="*/ 3511179 h 3784822"/>
              <a:gd name="connsiteX46" fmla="*/ 8547844 w 10901897"/>
              <a:gd name="connsiteY46" fmla="*/ 3511118 h 3784822"/>
              <a:gd name="connsiteX47" fmla="*/ 8493261 w 10901897"/>
              <a:gd name="connsiteY47" fmla="*/ 3502666 h 3784822"/>
              <a:gd name="connsiteX48" fmla="*/ 8488390 w 10901897"/>
              <a:gd name="connsiteY48" fmla="*/ 3508053 h 3784822"/>
              <a:gd name="connsiteX49" fmla="*/ 8471586 w 10901897"/>
              <a:gd name="connsiteY49" fmla="*/ 3513957 h 3784822"/>
              <a:gd name="connsiteX50" fmla="*/ 8456812 w 10901897"/>
              <a:gd name="connsiteY50" fmla="*/ 3508248 h 3784822"/>
              <a:gd name="connsiteX51" fmla="*/ 8388259 w 10901897"/>
              <a:gd name="connsiteY51" fmla="*/ 3499544 h 3784822"/>
              <a:gd name="connsiteX52" fmla="*/ 8370697 w 10901897"/>
              <a:gd name="connsiteY52" fmla="*/ 3498362 h 3784822"/>
              <a:gd name="connsiteX53" fmla="*/ 7639559 w 10901897"/>
              <a:gd name="connsiteY53" fmla="*/ 3523894 h 3784822"/>
              <a:gd name="connsiteX54" fmla="*/ 7007522 w 10901897"/>
              <a:gd name="connsiteY54" fmla="*/ 3545965 h 3784822"/>
              <a:gd name="connsiteX55" fmla="*/ 6591224 w 10901897"/>
              <a:gd name="connsiteY55" fmla="*/ 3560503 h 3784822"/>
              <a:gd name="connsiteX56" fmla="*/ 6557964 w 10901897"/>
              <a:gd name="connsiteY56" fmla="*/ 3561844 h 3784822"/>
              <a:gd name="connsiteX57" fmla="*/ 6355814 w 10901897"/>
              <a:gd name="connsiteY57" fmla="*/ 3568989 h 3784822"/>
              <a:gd name="connsiteX58" fmla="*/ 6354404 w 10901897"/>
              <a:gd name="connsiteY58" fmla="*/ 3568773 h 3784822"/>
              <a:gd name="connsiteX59" fmla="*/ 4018045 w 10901897"/>
              <a:gd name="connsiteY59" fmla="*/ 3650360 h 3784822"/>
              <a:gd name="connsiteX60" fmla="*/ 168026 w 10901897"/>
              <a:gd name="connsiteY60" fmla="*/ 3784806 h 3784822"/>
              <a:gd name="connsiteX61" fmla="*/ 130799 w 10901897"/>
              <a:gd name="connsiteY61" fmla="*/ 3745583 h 3784822"/>
              <a:gd name="connsiteX62" fmla="*/ 27661 w 10901897"/>
              <a:gd name="connsiteY62" fmla="*/ 792099 h 3784822"/>
              <a:gd name="connsiteX63" fmla="*/ 15046 w 10901897"/>
              <a:gd name="connsiteY63" fmla="*/ 430868 h 3784822"/>
              <a:gd name="connsiteX64" fmla="*/ 0 w 10901897"/>
              <a:gd name="connsiteY64" fmla="*/ 0 h 378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01897" h="3784822">
                <a:moveTo>
                  <a:pt x="0" y="0"/>
                </a:moveTo>
                <a:lnTo>
                  <a:pt x="10786370" y="54839"/>
                </a:lnTo>
                <a:lnTo>
                  <a:pt x="10798579" y="404459"/>
                </a:lnTo>
                <a:lnTo>
                  <a:pt x="10901717" y="3357944"/>
                </a:lnTo>
                <a:cubicBezTo>
                  <a:pt x="10901716" y="3357946"/>
                  <a:pt x="10901715" y="3357947"/>
                  <a:pt x="10901714" y="3357949"/>
                </a:cubicBezTo>
                <a:lnTo>
                  <a:pt x="10901897" y="3363104"/>
                </a:lnTo>
                <a:lnTo>
                  <a:pt x="10893816" y="3377100"/>
                </a:lnTo>
                <a:lnTo>
                  <a:pt x="10887323" y="3392838"/>
                </a:lnTo>
                <a:lnTo>
                  <a:pt x="10881845" y="3397828"/>
                </a:lnTo>
                <a:lnTo>
                  <a:pt x="10876220" y="3407568"/>
                </a:lnTo>
                <a:lnTo>
                  <a:pt x="10867702" y="3407860"/>
                </a:lnTo>
                <a:lnTo>
                  <a:pt x="10857541" y="3411520"/>
                </a:lnTo>
                <a:lnTo>
                  <a:pt x="10832053" y="3412410"/>
                </a:lnTo>
                <a:lnTo>
                  <a:pt x="10831546" y="3413616"/>
                </a:lnTo>
                <a:cubicBezTo>
                  <a:pt x="10830474" y="3428173"/>
                  <a:pt x="10849082" y="3440222"/>
                  <a:pt x="10791337" y="3442239"/>
                </a:cubicBezTo>
                <a:lnTo>
                  <a:pt x="10711793" y="3416609"/>
                </a:lnTo>
                <a:lnTo>
                  <a:pt x="9935449" y="3443720"/>
                </a:lnTo>
                <a:lnTo>
                  <a:pt x="9922087" y="3448375"/>
                </a:lnTo>
                <a:cubicBezTo>
                  <a:pt x="9914905" y="3450370"/>
                  <a:pt x="9905005" y="3452335"/>
                  <a:pt x="9889965" y="3453703"/>
                </a:cubicBezTo>
                <a:cubicBezTo>
                  <a:pt x="9852034" y="3441054"/>
                  <a:pt x="9804605" y="3476443"/>
                  <a:pt x="9757415" y="3459301"/>
                </a:cubicBezTo>
                <a:cubicBezTo>
                  <a:pt x="9740263" y="3455349"/>
                  <a:pt x="9688392" y="3457516"/>
                  <a:pt x="9679337" y="3466695"/>
                </a:cubicBezTo>
                <a:cubicBezTo>
                  <a:pt x="9668677" y="3468953"/>
                  <a:pt x="9655780" y="3466201"/>
                  <a:pt x="9651603" y="3475859"/>
                </a:cubicBezTo>
                <a:cubicBezTo>
                  <a:pt x="9644330" y="3487550"/>
                  <a:pt x="9605022" y="3471055"/>
                  <a:pt x="9611575" y="3484382"/>
                </a:cubicBezTo>
                <a:cubicBezTo>
                  <a:pt x="9583699" y="3473111"/>
                  <a:pt x="9564458" y="3497726"/>
                  <a:pt x="9542424" y="3504346"/>
                </a:cubicBezTo>
                <a:lnTo>
                  <a:pt x="9475463" y="3514251"/>
                </a:lnTo>
                <a:lnTo>
                  <a:pt x="9430317" y="3517293"/>
                </a:lnTo>
                <a:lnTo>
                  <a:pt x="9423751" y="3517233"/>
                </a:lnTo>
                <a:lnTo>
                  <a:pt x="9369168" y="3508781"/>
                </a:lnTo>
                <a:cubicBezTo>
                  <a:pt x="9367971" y="3510714"/>
                  <a:pt x="9366331" y="3512530"/>
                  <a:pt x="9364297" y="3514167"/>
                </a:cubicBezTo>
                <a:lnTo>
                  <a:pt x="9347493" y="3520072"/>
                </a:lnTo>
                <a:lnTo>
                  <a:pt x="9332718" y="3514362"/>
                </a:lnTo>
                <a:lnTo>
                  <a:pt x="9264167" y="3505658"/>
                </a:lnTo>
                <a:lnTo>
                  <a:pt x="9164094" y="3498928"/>
                </a:lnTo>
                <a:lnTo>
                  <a:pt x="9148800" y="3493060"/>
                </a:lnTo>
                <a:cubicBezTo>
                  <a:pt x="9114162" y="3487240"/>
                  <a:pt x="9072940" y="3495967"/>
                  <a:pt x="9050458" y="3480848"/>
                </a:cubicBezTo>
                <a:lnTo>
                  <a:pt x="8999058" y="3480225"/>
                </a:lnTo>
                <a:lnTo>
                  <a:pt x="8993554" y="3486268"/>
                </a:lnTo>
                <a:lnTo>
                  <a:pt x="8978351" y="3485255"/>
                </a:lnTo>
                <a:lnTo>
                  <a:pt x="8974307" y="3486266"/>
                </a:lnTo>
                <a:cubicBezTo>
                  <a:pt x="8966590" y="3488228"/>
                  <a:pt x="8958927" y="3489959"/>
                  <a:pt x="8951126" y="3490785"/>
                </a:cubicBezTo>
                <a:cubicBezTo>
                  <a:pt x="8951758" y="3485238"/>
                  <a:pt x="8949842" y="3481846"/>
                  <a:pt x="8946415" y="3479836"/>
                </a:cubicBezTo>
                <a:lnTo>
                  <a:pt x="8939487" y="3478500"/>
                </a:lnTo>
                <a:lnTo>
                  <a:pt x="8687743" y="3487291"/>
                </a:lnTo>
                <a:lnTo>
                  <a:pt x="8666518" y="3498231"/>
                </a:lnTo>
                <a:lnTo>
                  <a:pt x="8599556" y="3508137"/>
                </a:lnTo>
                <a:lnTo>
                  <a:pt x="8554411" y="3511179"/>
                </a:lnTo>
                <a:lnTo>
                  <a:pt x="8547844" y="3511118"/>
                </a:lnTo>
                <a:lnTo>
                  <a:pt x="8493261" y="3502666"/>
                </a:lnTo>
                <a:cubicBezTo>
                  <a:pt x="8492064" y="3504598"/>
                  <a:pt x="8490425" y="3506416"/>
                  <a:pt x="8488390" y="3508053"/>
                </a:cubicBezTo>
                <a:lnTo>
                  <a:pt x="8471586" y="3513957"/>
                </a:lnTo>
                <a:lnTo>
                  <a:pt x="8456812" y="3508248"/>
                </a:lnTo>
                <a:lnTo>
                  <a:pt x="8388259" y="3499544"/>
                </a:lnTo>
                <a:lnTo>
                  <a:pt x="8370697" y="3498362"/>
                </a:lnTo>
                <a:lnTo>
                  <a:pt x="7639559" y="3523894"/>
                </a:lnTo>
                <a:lnTo>
                  <a:pt x="7007522" y="3545965"/>
                </a:lnTo>
                <a:lnTo>
                  <a:pt x="6591224" y="3560503"/>
                </a:lnTo>
                <a:lnTo>
                  <a:pt x="6557964" y="3561844"/>
                </a:lnTo>
                <a:cubicBezTo>
                  <a:pt x="6565626" y="3569808"/>
                  <a:pt x="6411601" y="3573816"/>
                  <a:pt x="6355814" y="3568989"/>
                </a:cubicBezTo>
                <a:lnTo>
                  <a:pt x="6354404" y="3568773"/>
                </a:lnTo>
                <a:lnTo>
                  <a:pt x="4018045" y="3650360"/>
                </a:lnTo>
                <a:lnTo>
                  <a:pt x="168026" y="3784806"/>
                </a:lnTo>
                <a:cubicBezTo>
                  <a:pt x="148265" y="3785434"/>
                  <a:pt x="131630" y="3767909"/>
                  <a:pt x="130799" y="3745583"/>
                </a:cubicBezTo>
                <a:lnTo>
                  <a:pt x="27661" y="792099"/>
                </a:lnTo>
                <a:lnTo>
                  <a:pt x="15046" y="4308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50000"/>
                </a:srgbClr>
              </a:gs>
              <a:gs pos="44000">
                <a:srgbClr val="000000">
                  <a:alpha val="0"/>
                </a:srgbClr>
              </a:gs>
              <a:gs pos="20000">
                <a:srgbClr val="000000">
                  <a:alpha val="37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72A90-8628-B0DD-61BF-38E005224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943098"/>
            <a:ext cx="5410200" cy="318424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Saving Money with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C7003-D06D-64A4-8E5D-2CC825EBD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0266" y="5224667"/>
            <a:ext cx="5569281" cy="822172"/>
          </a:xfrm>
          <a:solidFill>
            <a:srgbClr val="00B0F0"/>
          </a:solidFill>
        </p:spPr>
        <p:txBody>
          <a:bodyPr>
            <a:noAutofit/>
          </a:bodyPr>
          <a:lstStyle/>
          <a:p>
            <a:pPr algn="r"/>
            <a:r>
              <a:rPr lang="en-US" sz="4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DYNAMIC PROGRAMMING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F91EA59-6DC9-4DBE-A695-5C34F3589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9151E3D-CEBB-4AB7-BD15-2F43F5561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D37F7F1-C11D-4C2D-8852-2F971134B9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9D65196-FEF1-4579-A9A6-33918DD8A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B543613-5075-431D-A2F8-1E9DB45FB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812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7C4707-9C68-44ED-A6DE-88FF7A50F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69060A4-9EDF-4FB5-87A8-A9FC83E44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663" y="217714"/>
            <a:ext cx="6968018" cy="6640286"/>
          </a:xfrm>
          <a:custGeom>
            <a:avLst/>
            <a:gdLst>
              <a:gd name="connsiteX0" fmla="*/ 6352331 w 6968018"/>
              <a:gd name="connsiteY0" fmla="*/ 0 h 6643444"/>
              <a:gd name="connsiteX1" fmla="*/ 6968018 w 6968018"/>
              <a:gd name="connsiteY1" fmla="*/ 6643444 h 6643444"/>
              <a:gd name="connsiteX2" fmla="*/ 561128 w 6968018"/>
              <a:gd name="connsiteY2" fmla="*/ 6643444 h 6643444"/>
              <a:gd name="connsiteX3" fmla="*/ 0 w 6968018"/>
              <a:gd name="connsiteY3" fmla="*/ 588709 h 664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8018" h="6643444">
                <a:moveTo>
                  <a:pt x="6352331" y="0"/>
                </a:moveTo>
                <a:lnTo>
                  <a:pt x="6968018" y="6643444"/>
                </a:lnTo>
                <a:lnTo>
                  <a:pt x="561128" y="6643444"/>
                </a:lnTo>
                <a:lnTo>
                  <a:pt x="0" y="588709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937A4B0-1638-4AFA-91A5-60F8BB498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764" y="379444"/>
            <a:ext cx="6678117" cy="6490996"/>
          </a:xfrm>
          <a:custGeom>
            <a:avLst/>
            <a:gdLst>
              <a:gd name="connsiteX0" fmla="*/ 6004504 w 6647705"/>
              <a:gd name="connsiteY0" fmla="*/ 217 h 6461436"/>
              <a:gd name="connsiteX1" fmla="*/ 6043316 w 6647705"/>
              <a:gd name="connsiteY1" fmla="*/ 21512 h 6461436"/>
              <a:gd name="connsiteX2" fmla="*/ 6200652 w 6647705"/>
              <a:gd name="connsiteY2" fmla="*/ 1719217 h 6461436"/>
              <a:gd name="connsiteX3" fmla="*/ 6206825 w 6647705"/>
              <a:gd name="connsiteY3" fmla="*/ 1785827 h 6461436"/>
              <a:gd name="connsiteX4" fmla="*/ 6221227 w 6647705"/>
              <a:gd name="connsiteY4" fmla="*/ 1822016 h 6461436"/>
              <a:gd name="connsiteX5" fmla="*/ 6237305 w 6647705"/>
              <a:gd name="connsiteY5" fmla="*/ 1858891 h 6461436"/>
              <a:gd name="connsiteX6" fmla="*/ 6245339 w 6647705"/>
              <a:gd name="connsiteY6" fmla="*/ 2011010 h 6461436"/>
              <a:gd name="connsiteX7" fmla="*/ 6243065 w 6647705"/>
              <a:gd name="connsiteY7" fmla="*/ 2066060 h 6461436"/>
              <a:gd name="connsiteX8" fmla="*/ 6238739 w 6647705"/>
              <a:gd name="connsiteY8" fmla="*/ 2104210 h 6461436"/>
              <a:gd name="connsiteX9" fmla="*/ 6237021 w 6647705"/>
              <a:gd name="connsiteY9" fmla="*/ 2111648 h 6461436"/>
              <a:gd name="connsiteX10" fmla="*/ 6259718 w 6647705"/>
              <a:gd name="connsiteY10" fmla="*/ 2356556 h 6461436"/>
              <a:gd name="connsiteX11" fmla="*/ 6264060 w 6647705"/>
              <a:gd name="connsiteY11" fmla="*/ 2374375 h 6461436"/>
              <a:gd name="connsiteX12" fmla="*/ 6267041 w 6647705"/>
              <a:gd name="connsiteY12" fmla="*/ 2435573 h 6461436"/>
              <a:gd name="connsiteX13" fmla="*/ 6271496 w 6647705"/>
              <a:gd name="connsiteY13" fmla="*/ 2444087 h 6461436"/>
              <a:gd name="connsiteX14" fmla="*/ 6647705 w 6647705"/>
              <a:gd name="connsiteY14" fmla="*/ 6461436 h 6461436"/>
              <a:gd name="connsiteX15" fmla="*/ 545408 w 6647705"/>
              <a:gd name="connsiteY15" fmla="*/ 6461436 h 6461436"/>
              <a:gd name="connsiteX16" fmla="*/ 544170 w 6647705"/>
              <a:gd name="connsiteY16" fmla="*/ 6448085 h 6461436"/>
              <a:gd name="connsiteX17" fmla="*/ 533573 w 6647705"/>
              <a:gd name="connsiteY17" fmla="*/ 6434067 h 6461436"/>
              <a:gd name="connsiteX18" fmla="*/ 522439 w 6647705"/>
              <a:gd name="connsiteY18" fmla="*/ 6388375 h 6461436"/>
              <a:gd name="connsiteX19" fmla="*/ 518228 w 6647705"/>
              <a:gd name="connsiteY19" fmla="*/ 6357352 h 6461436"/>
              <a:gd name="connsiteX20" fmla="*/ 518072 w 6647705"/>
              <a:gd name="connsiteY20" fmla="*/ 6352810 h 6461436"/>
              <a:gd name="connsiteX21" fmla="*/ 523971 w 6647705"/>
              <a:gd name="connsiteY21" fmla="*/ 6314577 h 6461436"/>
              <a:gd name="connsiteX22" fmla="*/ 518934 w 6647705"/>
              <a:gd name="connsiteY22" fmla="*/ 6311532 h 6461436"/>
              <a:gd name="connsiteX23" fmla="*/ 513042 w 6647705"/>
              <a:gd name="connsiteY23" fmla="*/ 6300271 h 6461436"/>
              <a:gd name="connsiteX24" fmla="*/ 517740 w 6647705"/>
              <a:gd name="connsiteY24" fmla="*/ 6289716 h 6461436"/>
              <a:gd name="connsiteX25" fmla="*/ 523418 w 6647705"/>
              <a:gd name="connsiteY25" fmla="*/ 6241814 h 6461436"/>
              <a:gd name="connsiteX26" fmla="*/ 523922 w 6647705"/>
              <a:gd name="connsiteY26" fmla="*/ 6229603 h 6461436"/>
              <a:gd name="connsiteX27" fmla="*/ 67 w 6647705"/>
              <a:gd name="connsiteY27" fmla="*/ 577048 h 6461436"/>
              <a:gd name="connsiteX28" fmla="*/ 34408 w 6647705"/>
              <a:gd name="connsiteY28" fmla="*/ 548975 h 6461436"/>
              <a:gd name="connsiteX29" fmla="*/ 6004504 w 6647705"/>
              <a:gd name="connsiteY29" fmla="*/ 217 h 646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647705" h="6461436">
                <a:moveTo>
                  <a:pt x="6004504" y="217"/>
                </a:moveTo>
                <a:cubicBezTo>
                  <a:pt x="6024678" y="-1575"/>
                  <a:pt x="6042004" y="7929"/>
                  <a:pt x="6043316" y="21512"/>
                </a:cubicBezTo>
                <a:lnTo>
                  <a:pt x="6200652" y="1719217"/>
                </a:lnTo>
                <a:lnTo>
                  <a:pt x="6206825" y="1785827"/>
                </a:lnTo>
                <a:lnTo>
                  <a:pt x="6221227" y="1822016"/>
                </a:lnTo>
                <a:cubicBezTo>
                  <a:pt x="6213856" y="1837795"/>
                  <a:pt x="6231996" y="1847154"/>
                  <a:pt x="6237305" y="1858891"/>
                </a:cubicBezTo>
                <a:lnTo>
                  <a:pt x="6245339" y="2011010"/>
                </a:lnTo>
                <a:lnTo>
                  <a:pt x="6243065" y="2066060"/>
                </a:lnTo>
                <a:lnTo>
                  <a:pt x="6238739" y="2104210"/>
                </a:lnTo>
                <a:lnTo>
                  <a:pt x="6237021" y="2111648"/>
                </a:lnTo>
                <a:lnTo>
                  <a:pt x="6259718" y="2356556"/>
                </a:lnTo>
                <a:lnTo>
                  <a:pt x="6264060" y="2374375"/>
                </a:lnTo>
                <a:lnTo>
                  <a:pt x="6267041" y="2435573"/>
                </a:lnTo>
                <a:lnTo>
                  <a:pt x="6271496" y="2444087"/>
                </a:lnTo>
                <a:lnTo>
                  <a:pt x="6647705" y="6461436"/>
                </a:lnTo>
                <a:lnTo>
                  <a:pt x="545408" y="6461436"/>
                </a:lnTo>
                <a:lnTo>
                  <a:pt x="544170" y="6448085"/>
                </a:lnTo>
                <a:lnTo>
                  <a:pt x="533573" y="6434067"/>
                </a:lnTo>
                <a:lnTo>
                  <a:pt x="522439" y="6388375"/>
                </a:lnTo>
                <a:lnTo>
                  <a:pt x="518228" y="6357352"/>
                </a:lnTo>
                <a:lnTo>
                  <a:pt x="518072" y="6352810"/>
                </a:lnTo>
                <a:lnTo>
                  <a:pt x="523971" y="6314577"/>
                </a:lnTo>
                <a:cubicBezTo>
                  <a:pt x="522183" y="6313865"/>
                  <a:pt x="520483" y="6312841"/>
                  <a:pt x="518934" y="6311532"/>
                </a:cubicBezTo>
                <a:lnTo>
                  <a:pt x="513042" y="6300271"/>
                </a:lnTo>
                <a:lnTo>
                  <a:pt x="517740" y="6289716"/>
                </a:lnTo>
                <a:lnTo>
                  <a:pt x="523418" y="6241814"/>
                </a:lnTo>
                <a:lnTo>
                  <a:pt x="523922" y="6229603"/>
                </a:lnTo>
                <a:lnTo>
                  <a:pt x="67" y="577048"/>
                </a:lnTo>
                <a:cubicBezTo>
                  <a:pt x="-1138" y="563427"/>
                  <a:pt x="14205" y="550882"/>
                  <a:pt x="34408" y="548975"/>
                </a:cubicBezTo>
                <a:cubicBezTo>
                  <a:pt x="2024440" y="366055"/>
                  <a:pt x="4014473" y="183136"/>
                  <a:pt x="6004504" y="217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903EDF77-E1D4-2665-0B5F-8D62E0CA176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4000"/>
          </a:blip>
          <a:srcRect r="31326" b="1"/>
          <a:stretch/>
        </p:blipFill>
        <p:spPr>
          <a:xfrm>
            <a:off x="457850" y="379444"/>
            <a:ext cx="6678117" cy="6490996"/>
          </a:xfrm>
          <a:custGeom>
            <a:avLst/>
            <a:gdLst/>
            <a:ahLst/>
            <a:cxnLst/>
            <a:rect l="l" t="t" r="r" b="b"/>
            <a:pathLst>
              <a:path w="6647705" h="6461436">
                <a:moveTo>
                  <a:pt x="6004504" y="217"/>
                </a:moveTo>
                <a:cubicBezTo>
                  <a:pt x="6024678" y="-1575"/>
                  <a:pt x="6042004" y="7929"/>
                  <a:pt x="6043316" y="21512"/>
                </a:cubicBezTo>
                <a:lnTo>
                  <a:pt x="6200652" y="1719217"/>
                </a:lnTo>
                <a:lnTo>
                  <a:pt x="6206825" y="1785827"/>
                </a:lnTo>
                <a:lnTo>
                  <a:pt x="6221227" y="1822016"/>
                </a:lnTo>
                <a:cubicBezTo>
                  <a:pt x="6213856" y="1837795"/>
                  <a:pt x="6231996" y="1847154"/>
                  <a:pt x="6237305" y="1858891"/>
                </a:cubicBezTo>
                <a:lnTo>
                  <a:pt x="6245339" y="2011010"/>
                </a:lnTo>
                <a:lnTo>
                  <a:pt x="6243065" y="2066060"/>
                </a:lnTo>
                <a:lnTo>
                  <a:pt x="6238739" y="2104210"/>
                </a:lnTo>
                <a:lnTo>
                  <a:pt x="6237021" y="2111648"/>
                </a:lnTo>
                <a:lnTo>
                  <a:pt x="6259718" y="2356556"/>
                </a:lnTo>
                <a:lnTo>
                  <a:pt x="6264060" y="2374375"/>
                </a:lnTo>
                <a:lnTo>
                  <a:pt x="6267041" y="2435573"/>
                </a:lnTo>
                <a:lnTo>
                  <a:pt x="6271496" y="2444087"/>
                </a:lnTo>
                <a:lnTo>
                  <a:pt x="6647705" y="6461436"/>
                </a:lnTo>
                <a:lnTo>
                  <a:pt x="545408" y="6461436"/>
                </a:lnTo>
                <a:lnTo>
                  <a:pt x="544170" y="6448085"/>
                </a:lnTo>
                <a:lnTo>
                  <a:pt x="533573" y="6434067"/>
                </a:lnTo>
                <a:lnTo>
                  <a:pt x="522439" y="6388375"/>
                </a:lnTo>
                <a:lnTo>
                  <a:pt x="518228" y="6357352"/>
                </a:lnTo>
                <a:lnTo>
                  <a:pt x="518072" y="6352810"/>
                </a:lnTo>
                <a:lnTo>
                  <a:pt x="523971" y="6314577"/>
                </a:lnTo>
                <a:cubicBezTo>
                  <a:pt x="522183" y="6313865"/>
                  <a:pt x="520483" y="6312841"/>
                  <a:pt x="518934" y="6311532"/>
                </a:cubicBezTo>
                <a:lnTo>
                  <a:pt x="513042" y="6300271"/>
                </a:lnTo>
                <a:lnTo>
                  <a:pt x="517740" y="6289716"/>
                </a:lnTo>
                <a:lnTo>
                  <a:pt x="523418" y="6241814"/>
                </a:lnTo>
                <a:lnTo>
                  <a:pt x="523922" y="6229603"/>
                </a:lnTo>
                <a:lnTo>
                  <a:pt x="67" y="577048"/>
                </a:lnTo>
                <a:cubicBezTo>
                  <a:pt x="-1138" y="563427"/>
                  <a:pt x="14205" y="550882"/>
                  <a:pt x="34408" y="548975"/>
                </a:cubicBezTo>
                <a:cubicBezTo>
                  <a:pt x="2024440" y="366055"/>
                  <a:pt x="4014473" y="183136"/>
                  <a:pt x="6004504" y="217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E3EBC6-844E-A6EF-061A-EDE62D7D0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208" y="681036"/>
            <a:ext cx="5572992" cy="1916505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0376AD7-5814-4A2B-B3FC-395355E39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830335">
            <a:off x="463402" y="118600"/>
            <a:ext cx="444795" cy="1868387"/>
          </a:xfrm>
          <a:custGeom>
            <a:avLst/>
            <a:gdLst>
              <a:gd name="connsiteX0" fmla="*/ 0 w 444795"/>
              <a:gd name="connsiteY0" fmla="*/ 78388 h 1868387"/>
              <a:gd name="connsiteX1" fmla="*/ 39454 w 444795"/>
              <a:gd name="connsiteY1" fmla="*/ 66552 h 1868387"/>
              <a:gd name="connsiteX2" fmla="*/ 139617 w 444795"/>
              <a:gd name="connsiteY2" fmla="*/ 42263 h 1868387"/>
              <a:gd name="connsiteX3" fmla="*/ 193778 w 444795"/>
              <a:gd name="connsiteY3" fmla="*/ 51160 h 1868387"/>
              <a:gd name="connsiteX4" fmla="*/ 261389 w 444795"/>
              <a:gd name="connsiteY4" fmla="*/ 36852 h 1868387"/>
              <a:gd name="connsiteX5" fmla="*/ 274876 w 444795"/>
              <a:gd name="connsiteY5" fmla="*/ 37840 h 1868387"/>
              <a:gd name="connsiteX6" fmla="*/ 280032 w 444795"/>
              <a:gd name="connsiteY6" fmla="*/ 48921 h 1868387"/>
              <a:gd name="connsiteX7" fmla="*/ 284781 w 444795"/>
              <a:gd name="connsiteY7" fmla="*/ 50980 h 1868387"/>
              <a:gd name="connsiteX8" fmla="*/ 300007 w 444795"/>
              <a:gd name="connsiteY8" fmla="*/ 37078 h 1868387"/>
              <a:gd name="connsiteX9" fmla="*/ 375999 w 444795"/>
              <a:gd name="connsiteY9" fmla="*/ 45281 h 1868387"/>
              <a:gd name="connsiteX10" fmla="*/ 417584 w 444795"/>
              <a:gd name="connsiteY10" fmla="*/ 9727 h 1868387"/>
              <a:gd name="connsiteX11" fmla="*/ 444795 w 444795"/>
              <a:gd name="connsiteY11" fmla="*/ 0 h 1868387"/>
              <a:gd name="connsiteX12" fmla="*/ 444795 w 444795"/>
              <a:gd name="connsiteY12" fmla="*/ 1864840 h 1868387"/>
              <a:gd name="connsiteX13" fmla="*/ 430079 w 444795"/>
              <a:gd name="connsiteY13" fmla="*/ 1860813 h 1868387"/>
              <a:gd name="connsiteX14" fmla="*/ 383783 w 444795"/>
              <a:gd name="connsiteY14" fmla="*/ 1862444 h 1868387"/>
              <a:gd name="connsiteX15" fmla="*/ 370358 w 444795"/>
              <a:gd name="connsiteY15" fmla="*/ 1868387 h 1868387"/>
              <a:gd name="connsiteX16" fmla="*/ 336658 w 444795"/>
              <a:gd name="connsiteY16" fmla="*/ 1868387 h 1868387"/>
              <a:gd name="connsiteX17" fmla="*/ 306546 w 444795"/>
              <a:gd name="connsiteY17" fmla="*/ 1858526 h 1868387"/>
              <a:gd name="connsiteX18" fmla="*/ 236457 w 444795"/>
              <a:gd name="connsiteY18" fmla="*/ 1847671 h 1868387"/>
              <a:gd name="connsiteX19" fmla="*/ 205722 w 444795"/>
              <a:gd name="connsiteY19" fmla="*/ 1841430 h 1868387"/>
              <a:gd name="connsiteX20" fmla="*/ 181807 w 444795"/>
              <a:gd name="connsiteY20" fmla="*/ 1823771 h 1868387"/>
              <a:gd name="connsiteX21" fmla="*/ 178439 w 444795"/>
              <a:gd name="connsiteY21" fmla="*/ 1808957 h 1868387"/>
              <a:gd name="connsiteX22" fmla="*/ 161935 w 444795"/>
              <a:gd name="connsiteY22" fmla="*/ 1803551 h 1868387"/>
              <a:gd name="connsiteX23" fmla="*/ 158071 w 444795"/>
              <a:gd name="connsiteY23" fmla="*/ 1799541 h 1868387"/>
              <a:gd name="connsiteX24" fmla="*/ 135376 w 444795"/>
              <a:gd name="connsiteY24" fmla="*/ 1779136 h 1868387"/>
              <a:gd name="connsiteX25" fmla="*/ 132952 w 444795"/>
              <a:gd name="connsiteY25" fmla="*/ 1786380 h 1868387"/>
              <a:gd name="connsiteX26" fmla="*/ 0 w 444795"/>
              <a:gd name="connsiteY26" fmla="*/ 1663146 h 186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4795" h="1868387">
                <a:moveTo>
                  <a:pt x="0" y="78388"/>
                </a:moveTo>
                <a:lnTo>
                  <a:pt x="39454" y="66552"/>
                </a:lnTo>
                <a:cubicBezTo>
                  <a:pt x="73377" y="59047"/>
                  <a:pt x="108602" y="54461"/>
                  <a:pt x="139617" y="42263"/>
                </a:cubicBezTo>
                <a:cubicBezTo>
                  <a:pt x="180799" y="87869"/>
                  <a:pt x="156173" y="44723"/>
                  <a:pt x="193778" y="51160"/>
                </a:cubicBezTo>
                <a:lnTo>
                  <a:pt x="261389" y="36852"/>
                </a:lnTo>
                <a:lnTo>
                  <a:pt x="274876" y="37840"/>
                </a:lnTo>
                <a:lnTo>
                  <a:pt x="280032" y="48921"/>
                </a:lnTo>
                <a:lnTo>
                  <a:pt x="284781" y="50980"/>
                </a:lnTo>
                <a:lnTo>
                  <a:pt x="300007" y="37078"/>
                </a:lnTo>
                <a:cubicBezTo>
                  <a:pt x="322467" y="29589"/>
                  <a:pt x="353078" y="47149"/>
                  <a:pt x="375999" y="45281"/>
                </a:cubicBezTo>
                <a:cubicBezTo>
                  <a:pt x="382977" y="27666"/>
                  <a:pt x="397501" y="17994"/>
                  <a:pt x="417584" y="9727"/>
                </a:cubicBezTo>
                <a:lnTo>
                  <a:pt x="444795" y="0"/>
                </a:lnTo>
                <a:lnTo>
                  <a:pt x="444795" y="1864840"/>
                </a:lnTo>
                <a:lnTo>
                  <a:pt x="430079" y="1860813"/>
                </a:lnTo>
                <a:cubicBezTo>
                  <a:pt x="411946" y="1857931"/>
                  <a:pt x="392950" y="1858479"/>
                  <a:pt x="383783" y="1862444"/>
                </a:cubicBezTo>
                <a:lnTo>
                  <a:pt x="370358" y="1868387"/>
                </a:lnTo>
                <a:lnTo>
                  <a:pt x="336658" y="1868387"/>
                </a:lnTo>
                <a:lnTo>
                  <a:pt x="306546" y="1858526"/>
                </a:lnTo>
                <a:cubicBezTo>
                  <a:pt x="280888" y="1847233"/>
                  <a:pt x="256422" y="1834783"/>
                  <a:pt x="236457" y="1847671"/>
                </a:cubicBezTo>
                <a:cubicBezTo>
                  <a:pt x="224964" y="1848497"/>
                  <a:pt x="214878" y="1845991"/>
                  <a:pt x="205722" y="1841430"/>
                </a:cubicBezTo>
                <a:lnTo>
                  <a:pt x="181807" y="1823771"/>
                </a:lnTo>
                <a:lnTo>
                  <a:pt x="178439" y="1808957"/>
                </a:lnTo>
                <a:lnTo>
                  <a:pt x="161935" y="1803551"/>
                </a:lnTo>
                <a:lnTo>
                  <a:pt x="158071" y="1799541"/>
                </a:lnTo>
                <a:cubicBezTo>
                  <a:pt x="150700" y="1791836"/>
                  <a:pt x="143295" y="1784610"/>
                  <a:pt x="135376" y="1779136"/>
                </a:cubicBezTo>
                <a:lnTo>
                  <a:pt x="132952" y="1786380"/>
                </a:lnTo>
                <a:lnTo>
                  <a:pt x="0" y="1663146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9258F-F3A7-D5A6-BDF2-19DE65F07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1796" y="3060862"/>
            <a:ext cx="3447012" cy="3116101"/>
          </a:xfrm>
        </p:spPr>
        <p:txBody>
          <a:bodyPr>
            <a:normAutofit/>
          </a:bodyPr>
          <a:lstStyle/>
          <a:p>
            <a:r>
              <a:rPr lang="en-US" dirty="0">
                <a:hlinkClick r:id="rId5"/>
              </a:rPr>
              <a:t>The complete beginners guide to dynamic programming  - Stack Overflow</a:t>
            </a:r>
            <a:endParaRPr lang="en-US" dirty="0"/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2D2835C-DDE9-4332-9476-94B711F05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7647015-EE9A-4F89-A88A-DC5786E66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B275C9D-23AD-4120-B860-4A6498810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7793833-C4D8-475A-86F4-45B2FFCF4F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DF05EB-F6AC-4339-BC6E-8D652768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275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F565CE8-D06D-4006-803C-79DCF1BF0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1CD63-8D06-E946-8888-1628D68B4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599893"/>
            <a:ext cx="5860885" cy="1990907"/>
          </a:xfrm>
        </p:spPr>
        <p:txBody>
          <a:bodyPr>
            <a:normAutofit/>
          </a:bodyPr>
          <a:lstStyle/>
          <a:p>
            <a:r>
              <a:rPr lang="en-US" dirty="0"/>
              <a:t>Problem Definition</a:t>
            </a:r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7A83E395-5A73-42CB-A0DD-60B5571CB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8944" y="0"/>
            <a:ext cx="3026343" cy="2158766"/>
          </a:xfrm>
          <a:custGeom>
            <a:avLst/>
            <a:gdLst>
              <a:gd name="connsiteX0" fmla="*/ 36771 w 3026343"/>
              <a:gd name="connsiteY0" fmla="*/ 0 h 2158766"/>
              <a:gd name="connsiteX1" fmla="*/ 3026343 w 3026343"/>
              <a:gd name="connsiteY1" fmla="*/ 0 h 2158766"/>
              <a:gd name="connsiteX2" fmla="*/ 2988661 w 3026343"/>
              <a:gd name="connsiteY2" fmla="*/ 2158766 h 2158766"/>
              <a:gd name="connsiteX3" fmla="*/ 0 w 3026343"/>
              <a:gd name="connsiteY3" fmla="*/ 2106599 h 215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6343" h="2158766">
                <a:moveTo>
                  <a:pt x="36771" y="0"/>
                </a:moveTo>
                <a:lnTo>
                  <a:pt x="3026343" y="0"/>
                </a:lnTo>
                <a:lnTo>
                  <a:pt x="2988661" y="2158766"/>
                </a:lnTo>
                <a:lnTo>
                  <a:pt x="0" y="2106599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8FA6BC50-E52A-48B8-B6FA-79956A7B4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60000">
            <a:off x="8280537" y="-382451"/>
            <a:ext cx="2063131" cy="2779870"/>
          </a:xfrm>
          <a:custGeom>
            <a:avLst/>
            <a:gdLst>
              <a:gd name="connsiteX0" fmla="*/ 48191 w 2046560"/>
              <a:gd name="connsiteY0" fmla="*/ 2760860 h 2760860"/>
              <a:gd name="connsiteX1" fmla="*/ 0 w 2046560"/>
              <a:gd name="connsiteY1" fmla="*/ 0 h 2760860"/>
              <a:gd name="connsiteX2" fmla="*/ 2022042 w 2046560"/>
              <a:gd name="connsiteY2" fmla="*/ 0 h 2760860"/>
              <a:gd name="connsiteX3" fmla="*/ 2043836 w 2046560"/>
              <a:gd name="connsiteY3" fmla="*/ 21708 h 2760860"/>
              <a:gd name="connsiteX4" fmla="*/ 2046177 w 2046560"/>
              <a:gd name="connsiteY4" fmla="*/ 2759458 h 2760860"/>
              <a:gd name="connsiteX5" fmla="*/ 2046175 w 2046560"/>
              <a:gd name="connsiteY5" fmla="*/ 2760860 h 276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6560" h="2760860">
                <a:moveTo>
                  <a:pt x="48191" y="2760860"/>
                </a:moveTo>
                <a:lnTo>
                  <a:pt x="0" y="0"/>
                </a:lnTo>
                <a:lnTo>
                  <a:pt x="2022042" y="0"/>
                </a:lnTo>
                <a:cubicBezTo>
                  <a:pt x="2034066" y="34"/>
                  <a:pt x="2043806" y="9733"/>
                  <a:pt x="2043836" y="21708"/>
                </a:cubicBezTo>
                <a:cubicBezTo>
                  <a:pt x="2046334" y="455368"/>
                  <a:pt x="2047113" y="1773197"/>
                  <a:pt x="2046177" y="2759458"/>
                </a:cubicBezTo>
                <a:lnTo>
                  <a:pt x="2046175" y="276086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1030" name="Picture 6" descr="Introducing Max: The one to watch starting May 23">
            <a:extLst>
              <a:ext uri="{FF2B5EF4-FFF2-40B4-BE49-F238E27FC236}">
                <a16:creationId xmlns:a16="http://schemas.microsoft.com/office/drawing/2014/main" id="{D0587500-FD8F-5547-CC2C-324E16B13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38791" y="367380"/>
            <a:ext cx="2546621" cy="133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509FF-7E3F-A6CD-100F-713A77EE5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3031411"/>
            <a:ext cx="5611505" cy="3140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How many unique movies can I get access from a selection of streaming services without exceeding my budget?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184396A-0020-4A8D-8350-9D3556768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>
            <a:off x="8535436" y="1927763"/>
            <a:ext cx="2989117" cy="227111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6188CADD-17EB-41DB-888C-171957FA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340000">
            <a:off x="8974130" y="1651396"/>
            <a:ext cx="2103830" cy="2802766"/>
          </a:xfrm>
          <a:custGeom>
            <a:avLst/>
            <a:gdLst>
              <a:gd name="connsiteX0" fmla="*/ 0 w 2593269"/>
              <a:gd name="connsiteY0" fmla="*/ 2215569 h 3452654"/>
              <a:gd name="connsiteX1" fmla="*/ 4751 w 2593269"/>
              <a:gd name="connsiteY1" fmla="*/ 2196610 h 3452654"/>
              <a:gd name="connsiteX2" fmla="*/ 2774 w 2593269"/>
              <a:gd name="connsiteY2" fmla="*/ 2183813 h 3452654"/>
              <a:gd name="connsiteX3" fmla="*/ 7865 w 2593269"/>
              <a:gd name="connsiteY3" fmla="*/ 2159978 h 3452654"/>
              <a:gd name="connsiteX4" fmla="*/ 12554 w 2593269"/>
              <a:gd name="connsiteY4" fmla="*/ 2125112 h 3452654"/>
              <a:gd name="connsiteX5" fmla="*/ 17553 w 2593269"/>
              <a:gd name="connsiteY5" fmla="*/ 2101110 h 3452654"/>
              <a:gd name="connsiteX6" fmla="*/ 19083 w 2593269"/>
              <a:gd name="connsiteY6" fmla="*/ 2096482 h 3452654"/>
              <a:gd name="connsiteX7" fmla="*/ 19083 w 2593269"/>
              <a:gd name="connsiteY7" fmla="*/ 1939430 h 3452654"/>
              <a:gd name="connsiteX8" fmla="*/ 17372 w 2593269"/>
              <a:gd name="connsiteY8" fmla="*/ 1927844 h 3452654"/>
              <a:gd name="connsiteX9" fmla="*/ 19083 w 2593269"/>
              <a:gd name="connsiteY9" fmla="*/ 1888758 h 3452654"/>
              <a:gd name="connsiteX10" fmla="*/ 16752 w 2593269"/>
              <a:gd name="connsiteY10" fmla="*/ 1883082 h 3452654"/>
              <a:gd name="connsiteX11" fmla="*/ 19083 w 2593269"/>
              <a:gd name="connsiteY11" fmla="*/ 1844870 h 3452654"/>
              <a:gd name="connsiteX12" fmla="*/ 17104 w 2593269"/>
              <a:gd name="connsiteY12" fmla="*/ 1803002 h 3452654"/>
              <a:gd name="connsiteX13" fmla="*/ 11785 w 2593269"/>
              <a:gd name="connsiteY13" fmla="*/ 1799876 h 3452654"/>
              <a:gd name="connsiteX14" fmla="*/ 11317 w 2593269"/>
              <a:gd name="connsiteY14" fmla="*/ 1790694 h 3452654"/>
              <a:gd name="connsiteX15" fmla="*/ 11419 w 2593269"/>
              <a:gd name="connsiteY15" fmla="*/ 1776238 h 3452654"/>
              <a:gd name="connsiteX16" fmla="*/ 17002 w 2593269"/>
              <a:gd name="connsiteY16" fmla="*/ 1743859 h 3452654"/>
              <a:gd name="connsiteX17" fmla="*/ 15104 w 2593269"/>
              <a:gd name="connsiteY17" fmla="*/ 0 h 3452654"/>
              <a:gd name="connsiteX18" fmla="*/ 2562730 w 2593269"/>
              <a:gd name="connsiteY18" fmla="*/ 0 h 3452654"/>
              <a:gd name="connsiteX19" fmla="*/ 2589876 w 2593269"/>
              <a:gd name="connsiteY19" fmla="*/ 27148 h 3452654"/>
              <a:gd name="connsiteX20" fmla="*/ 2592792 w 2593269"/>
              <a:gd name="connsiteY20" fmla="*/ 3450901 h 3452654"/>
              <a:gd name="connsiteX21" fmla="*/ 2592790 w 2593269"/>
              <a:gd name="connsiteY21" fmla="*/ 3452654 h 3452654"/>
              <a:gd name="connsiteX22" fmla="*/ 42505 w 2593269"/>
              <a:gd name="connsiteY22" fmla="*/ 3452654 h 3452654"/>
              <a:gd name="connsiteX23" fmla="*/ 19083 w 2593269"/>
              <a:gd name="connsiteY23" fmla="*/ 3436827 h 3452654"/>
              <a:gd name="connsiteX24" fmla="*/ 19083 w 2593269"/>
              <a:gd name="connsiteY24" fmla="*/ 2717567 h 3452654"/>
              <a:gd name="connsiteX25" fmla="*/ 12492 w 2593269"/>
              <a:gd name="connsiteY25" fmla="*/ 2694089 h 3452654"/>
              <a:gd name="connsiteX26" fmla="*/ 19083 w 2593269"/>
              <a:gd name="connsiteY26" fmla="*/ 2669941 h 3452654"/>
              <a:gd name="connsiteX27" fmla="*/ 19083 w 2593269"/>
              <a:gd name="connsiteY27" fmla="*/ 2348137 h 3452654"/>
              <a:gd name="connsiteX28" fmla="*/ 19083 w 2593269"/>
              <a:gd name="connsiteY28" fmla="*/ 2305422 h 3452654"/>
              <a:gd name="connsiteX29" fmla="*/ 12059 w 2593269"/>
              <a:gd name="connsiteY29" fmla="*/ 2281564 h 3452654"/>
              <a:gd name="connsiteX30" fmla="*/ 4009 w 2593269"/>
              <a:gd name="connsiteY30" fmla="*/ 2257171 h 3452654"/>
              <a:gd name="connsiteX31" fmla="*/ 538 w 2593269"/>
              <a:gd name="connsiteY31" fmla="*/ 2233665 h 3452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593269" h="3452654">
                <a:moveTo>
                  <a:pt x="0" y="2215569"/>
                </a:moveTo>
                <a:lnTo>
                  <a:pt x="4751" y="2196610"/>
                </a:lnTo>
                <a:cubicBezTo>
                  <a:pt x="5212" y="2191317"/>
                  <a:pt x="2255" y="2189918"/>
                  <a:pt x="2774" y="2183813"/>
                </a:cubicBezTo>
                <a:lnTo>
                  <a:pt x="7865" y="2159978"/>
                </a:lnTo>
                <a:lnTo>
                  <a:pt x="12554" y="2125112"/>
                </a:lnTo>
                <a:lnTo>
                  <a:pt x="17553" y="2101110"/>
                </a:lnTo>
                <a:lnTo>
                  <a:pt x="19083" y="2096482"/>
                </a:lnTo>
                <a:lnTo>
                  <a:pt x="19083" y="1939430"/>
                </a:lnTo>
                <a:lnTo>
                  <a:pt x="17372" y="1927844"/>
                </a:lnTo>
                <a:lnTo>
                  <a:pt x="19083" y="1888758"/>
                </a:lnTo>
                <a:lnTo>
                  <a:pt x="16752" y="1883082"/>
                </a:lnTo>
                <a:lnTo>
                  <a:pt x="19083" y="1844870"/>
                </a:lnTo>
                <a:cubicBezTo>
                  <a:pt x="18753" y="1832215"/>
                  <a:pt x="19274" y="1810287"/>
                  <a:pt x="17104" y="1803002"/>
                </a:cubicBezTo>
                <a:lnTo>
                  <a:pt x="11785" y="1799876"/>
                </a:lnTo>
                <a:lnTo>
                  <a:pt x="11317" y="1790694"/>
                </a:lnTo>
                <a:cubicBezTo>
                  <a:pt x="11725" y="1790022"/>
                  <a:pt x="11385" y="1776784"/>
                  <a:pt x="11419" y="1776238"/>
                </a:cubicBezTo>
                <a:lnTo>
                  <a:pt x="17002" y="1743859"/>
                </a:lnTo>
                <a:lnTo>
                  <a:pt x="15104" y="0"/>
                </a:lnTo>
                <a:lnTo>
                  <a:pt x="2562730" y="0"/>
                </a:lnTo>
                <a:cubicBezTo>
                  <a:pt x="2577707" y="43"/>
                  <a:pt x="2589838" y="12172"/>
                  <a:pt x="2589876" y="27148"/>
                </a:cubicBezTo>
                <a:cubicBezTo>
                  <a:pt x="2592987" y="569471"/>
                  <a:pt x="2593958" y="2217510"/>
                  <a:pt x="2592792" y="3450901"/>
                </a:cubicBezTo>
                <a:lnTo>
                  <a:pt x="2592790" y="3452654"/>
                </a:lnTo>
                <a:lnTo>
                  <a:pt x="42505" y="3452654"/>
                </a:lnTo>
                <a:cubicBezTo>
                  <a:pt x="29573" y="3452604"/>
                  <a:pt x="19117" y="3445541"/>
                  <a:pt x="19083" y="3436827"/>
                </a:cubicBezTo>
                <a:lnTo>
                  <a:pt x="19083" y="2717567"/>
                </a:lnTo>
                <a:lnTo>
                  <a:pt x="12492" y="2694089"/>
                </a:lnTo>
                <a:cubicBezTo>
                  <a:pt x="12783" y="2680913"/>
                  <a:pt x="16887" y="2677990"/>
                  <a:pt x="19083" y="2669941"/>
                </a:cubicBezTo>
                <a:lnTo>
                  <a:pt x="19083" y="2348137"/>
                </a:lnTo>
                <a:lnTo>
                  <a:pt x="19083" y="2305422"/>
                </a:lnTo>
                <a:lnTo>
                  <a:pt x="12059" y="2281564"/>
                </a:lnTo>
                <a:cubicBezTo>
                  <a:pt x="17675" y="2271966"/>
                  <a:pt x="6693" y="2264946"/>
                  <a:pt x="4009" y="2257171"/>
                </a:cubicBezTo>
                <a:lnTo>
                  <a:pt x="538" y="2233665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CE261380-2E78-443D-83A5-8B8A079E4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3950">
            <a:off x="8158872" y="4298791"/>
            <a:ext cx="2946562" cy="226115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0AC9AD34-457D-4089-B8E7-34D875875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553950">
            <a:off x="8593129" y="4044229"/>
            <a:ext cx="2064932" cy="2756561"/>
          </a:xfrm>
          <a:custGeom>
            <a:avLst/>
            <a:gdLst>
              <a:gd name="connsiteX0" fmla="*/ 0 w 2582211"/>
              <a:gd name="connsiteY0" fmla="*/ 2984046 h 3420248"/>
              <a:gd name="connsiteX1" fmla="*/ 4752 w 2582211"/>
              <a:gd name="connsiteY1" fmla="*/ 2965088 h 3420248"/>
              <a:gd name="connsiteX2" fmla="*/ 2776 w 2582211"/>
              <a:gd name="connsiteY2" fmla="*/ 2952290 h 3420248"/>
              <a:gd name="connsiteX3" fmla="*/ 7866 w 2582211"/>
              <a:gd name="connsiteY3" fmla="*/ 2928456 h 3420248"/>
              <a:gd name="connsiteX4" fmla="*/ 12555 w 2582211"/>
              <a:gd name="connsiteY4" fmla="*/ 2893589 h 3420248"/>
              <a:gd name="connsiteX5" fmla="*/ 17554 w 2582211"/>
              <a:gd name="connsiteY5" fmla="*/ 2869588 h 3420248"/>
              <a:gd name="connsiteX6" fmla="*/ 19084 w 2582211"/>
              <a:gd name="connsiteY6" fmla="*/ 2864960 h 3420248"/>
              <a:gd name="connsiteX7" fmla="*/ 19084 w 2582211"/>
              <a:gd name="connsiteY7" fmla="*/ 2707907 h 3420248"/>
              <a:gd name="connsiteX8" fmla="*/ 17373 w 2582211"/>
              <a:gd name="connsiteY8" fmla="*/ 2696322 h 3420248"/>
              <a:gd name="connsiteX9" fmla="*/ 19084 w 2582211"/>
              <a:gd name="connsiteY9" fmla="*/ 2657236 h 3420248"/>
              <a:gd name="connsiteX10" fmla="*/ 16753 w 2582211"/>
              <a:gd name="connsiteY10" fmla="*/ 2651559 h 3420248"/>
              <a:gd name="connsiteX11" fmla="*/ 19084 w 2582211"/>
              <a:gd name="connsiteY11" fmla="*/ 2613347 h 3420248"/>
              <a:gd name="connsiteX12" fmla="*/ 17105 w 2582211"/>
              <a:gd name="connsiteY12" fmla="*/ 2571479 h 3420248"/>
              <a:gd name="connsiteX13" fmla="*/ 11786 w 2582211"/>
              <a:gd name="connsiteY13" fmla="*/ 2568353 h 3420248"/>
              <a:gd name="connsiteX14" fmla="*/ 11318 w 2582211"/>
              <a:gd name="connsiteY14" fmla="*/ 2559171 h 3420248"/>
              <a:gd name="connsiteX15" fmla="*/ 11420 w 2582211"/>
              <a:gd name="connsiteY15" fmla="*/ 2544715 h 3420248"/>
              <a:gd name="connsiteX16" fmla="*/ 17003 w 2582211"/>
              <a:gd name="connsiteY16" fmla="*/ 2512336 h 3420248"/>
              <a:gd name="connsiteX17" fmla="*/ 14268 w 2582211"/>
              <a:gd name="connsiteY17" fmla="*/ 0 h 3420248"/>
              <a:gd name="connsiteX18" fmla="*/ 2532355 w 2582211"/>
              <a:gd name="connsiteY18" fmla="*/ 0 h 3420248"/>
              <a:gd name="connsiteX19" fmla="*/ 2559501 w 2582211"/>
              <a:gd name="connsiteY19" fmla="*/ 27148 h 3420248"/>
              <a:gd name="connsiteX20" fmla="*/ 2559542 w 2582211"/>
              <a:gd name="connsiteY20" fmla="*/ 35062 h 3420248"/>
              <a:gd name="connsiteX21" fmla="*/ 2563128 w 2582211"/>
              <a:gd name="connsiteY21" fmla="*/ 35072 h 3420248"/>
              <a:gd name="connsiteX22" fmla="*/ 2563128 w 2582211"/>
              <a:gd name="connsiteY22" fmla="*/ 303633 h 3420248"/>
              <a:gd name="connsiteX23" fmla="*/ 2563128 w 2582211"/>
              <a:gd name="connsiteY23" fmla="*/ 346349 h 3420248"/>
              <a:gd name="connsiteX24" fmla="*/ 2570153 w 2582211"/>
              <a:gd name="connsiteY24" fmla="*/ 370207 h 3420248"/>
              <a:gd name="connsiteX25" fmla="*/ 2578202 w 2582211"/>
              <a:gd name="connsiteY25" fmla="*/ 394600 h 3420248"/>
              <a:gd name="connsiteX26" fmla="*/ 2581673 w 2582211"/>
              <a:gd name="connsiteY26" fmla="*/ 418106 h 3420248"/>
              <a:gd name="connsiteX27" fmla="*/ 2582211 w 2582211"/>
              <a:gd name="connsiteY27" fmla="*/ 436202 h 3420248"/>
              <a:gd name="connsiteX28" fmla="*/ 2577459 w 2582211"/>
              <a:gd name="connsiteY28" fmla="*/ 455160 h 3420248"/>
              <a:gd name="connsiteX29" fmla="*/ 2579435 w 2582211"/>
              <a:gd name="connsiteY29" fmla="*/ 467958 h 3420248"/>
              <a:gd name="connsiteX30" fmla="*/ 2574345 w 2582211"/>
              <a:gd name="connsiteY30" fmla="*/ 491792 h 3420248"/>
              <a:gd name="connsiteX31" fmla="*/ 2569656 w 2582211"/>
              <a:gd name="connsiteY31" fmla="*/ 526659 h 3420248"/>
              <a:gd name="connsiteX32" fmla="*/ 2564657 w 2582211"/>
              <a:gd name="connsiteY32" fmla="*/ 550660 h 3420248"/>
              <a:gd name="connsiteX33" fmla="*/ 2563127 w 2582211"/>
              <a:gd name="connsiteY33" fmla="*/ 555288 h 3420248"/>
              <a:gd name="connsiteX34" fmla="*/ 2563127 w 2582211"/>
              <a:gd name="connsiteY34" fmla="*/ 712341 h 3420248"/>
              <a:gd name="connsiteX35" fmla="*/ 2564838 w 2582211"/>
              <a:gd name="connsiteY35" fmla="*/ 723926 h 3420248"/>
              <a:gd name="connsiteX36" fmla="*/ 2563127 w 2582211"/>
              <a:gd name="connsiteY36" fmla="*/ 763012 h 3420248"/>
              <a:gd name="connsiteX37" fmla="*/ 2565458 w 2582211"/>
              <a:gd name="connsiteY37" fmla="*/ 768689 h 3420248"/>
              <a:gd name="connsiteX38" fmla="*/ 2563127 w 2582211"/>
              <a:gd name="connsiteY38" fmla="*/ 806901 h 3420248"/>
              <a:gd name="connsiteX39" fmla="*/ 2565106 w 2582211"/>
              <a:gd name="connsiteY39" fmla="*/ 848769 h 3420248"/>
              <a:gd name="connsiteX40" fmla="*/ 2570425 w 2582211"/>
              <a:gd name="connsiteY40" fmla="*/ 851895 h 3420248"/>
              <a:gd name="connsiteX41" fmla="*/ 2570893 w 2582211"/>
              <a:gd name="connsiteY41" fmla="*/ 861077 h 3420248"/>
              <a:gd name="connsiteX42" fmla="*/ 2570791 w 2582211"/>
              <a:gd name="connsiteY42" fmla="*/ 875533 h 3420248"/>
              <a:gd name="connsiteX43" fmla="*/ 2565208 w 2582211"/>
              <a:gd name="connsiteY43" fmla="*/ 907912 h 3420248"/>
              <a:gd name="connsiteX44" fmla="*/ 2567943 w 2582211"/>
              <a:gd name="connsiteY44" fmla="*/ 3420248 h 3420248"/>
              <a:gd name="connsiteX45" fmla="*/ 49856 w 2582211"/>
              <a:gd name="connsiteY45" fmla="*/ 3420248 h 3420248"/>
              <a:gd name="connsiteX46" fmla="*/ 22710 w 2582211"/>
              <a:gd name="connsiteY46" fmla="*/ 3393100 h 3420248"/>
              <a:gd name="connsiteX47" fmla="*/ 22670 w 2582211"/>
              <a:gd name="connsiteY47" fmla="*/ 3385186 h 3420248"/>
              <a:gd name="connsiteX48" fmla="*/ 19083 w 2582211"/>
              <a:gd name="connsiteY48" fmla="*/ 3385176 h 3420248"/>
              <a:gd name="connsiteX49" fmla="*/ 19083 w 2582211"/>
              <a:gd name="connsiteY49" fmla="*/ 3116615 h 3420248"/>
              <a:gd name="connsiteX50" fmla="*/ 19083 w 2582211"/>
              <a:gd name="connsiteY50" fmla="*/ 3073899 h 3420248"/>
              <a:gd name="connsiteX51" fmla="*/ 12058 w 2582211"/>
              <a:gd name="connsiteY51" fmla="*/ 3050041 h 3420248"/>
              <a:gd name="connsiteX52" fmla="*/ 4009 w 2582211"/>
              <a:gd name="connsiteY52" fmla="*/ 3025648 h 3420248"/>
              <a:gd name="connsiteX53" fmla="*/ 538 w 2582211"/>
              <a:gd name="connsiteY53" fmla="*/ 3002142 h 3420248"/>
              <a:gd name="connsiteX0" fmla="*/ 0 w 2582211"/>
              <a:gd name="connsiteY0" fmla="*/ 2984046 h 3420248"/>
              <a:gd name="connsiteX1" fmla="*/ 4752 w 2582211"/>
              <a:gd name="connsiteY1" fmla="*/ 2965088 h 3420248"/>
              <a:gd name="connsiteX2" fmla="*/ 2776 w 2582211"/>
              <a:gd name="connsiteY2" fmla="*/ 2952290 h 3420248"/>
              <a:gd name="connsiteX3" fmla="*/ 12555 w 2582211"/>
              <a:gd name="connsiteY3" fmla="*/ 2893589 h 3420248"/>
              <a:gd name="connsiteX4" fmla="*/ 17554 w 2582211"/>
              <a:gd name="connsiteY4" fmla="*/ 2869588 h 3420248"/>
              <a:gd name="connsiteX5" fmla="*/ 19084 w 2582211"/>
              <a:gd name="connsiteY5" fmla="*/ 2864960 h 3420248"/>
              <a:gd name="connsiteX6" fmla="*/ 19084 w 2582211"/>
              <a:gd name="connsiteY6" fmla="*/ 2707907 h 3420248"/>
              <a:gd name="connsiteX7" fmla="*/ 17373 w 2582211"/>
              <a:gd name="connsiteY7" fmla="*/ 2696322 h 3420248"/>
              <a:gd name="connsiteX8" fmla="*/ 19084 w 2582211"/>
              <a:gd name="connsiteY8" fmla="*/ 2657236 h 3420248"/>
              <a:gd name="connsiteX9" fmla="*/ 16753 w 2582211"/>
              <a:gd name="connsiteY9" fmla="*/ 2651559 h 3420248"/>
              <a:gd name="connsiteX10" fmla="*/ 19084 w 2582211"/>
              <a:gd name="connsiteY10" fmla="*/ 2613347 h 3420248"/>
              <a:gd name="connsiteX11" fmla="*/ 17105 w 2582211"/>
              <a:gd name="connsiteY11" fmla="*/ 2571479 h 3420248"/>
              <a:gd name="connsiteX12" fmla="*/ 11786 w 2582211"/>
              <a:gd name="connsiteY12" fmla="*/ 2568353 h 3420248"/>
              <a:gd name="connsiteX13" fmla="*/ 11318 w 2582211"/>
              <a:gd name="connsiteY13" fmla="*/ 2559171 h 3420248"/>
              <a:gd name="connsiteX14" fmla="*/ 11420 w 2582211"/>
              <a:gd name="connsiteY14" fmla="*/ 2544715 h 3420248"/>
              <a:gd name="connsiteX15" fmla="*/ 17003 w 2582211"/>
              <a:gd name="connsiteY15" fmla="*/ 2512336 h 3420248"/>
              <a:gd name="connsiteX16" fmla="*/ 14268 w 2582211"/>
              <a:gd name="connsiteY16" fmla="*/ 0 h 3420248"/>
              <a:gd name="connsiteX17" fmla="*/ 2532355 w 2582211"/>
              <a:gd name="connsiteY17" fmla="*/ 0 h 3420248"/>
              <a:gd name="connsiteX18" fmla="*/ 2559501 w 2582211"/>
              <a:gd name="connsiteY18" fmla="*/ 27148 h 3420248"/>
              <a:gd name="connsiteX19" fmla="*/ 2559542 w 2582211"/>
              <a:gd name="connsiteY19" fmla="*/ 35062 h 3420248"/>
              <a:gd name="connsiteX20" fmla="*/ 2563128 w 2582211"/>
              <a:gd name="connsiteY20" fmla="*/ 35072 h 3420248"/>
              <a:gd name="connsiteX21" fmla="*/ 2563128 w 2582211"/>
              <a:gd name="connsiteY21" fmla="*/ 303633 h 3420248"/>
              <a:gd name="connsiteX22" fmla="*/ 2563128 w 2582211"/>
              <a:gd name="connsiteY22" fmla="*/ 346349 h 3420248"/>
              <a:gd name="connsiteX23" fmla="*/ 2570153 w 2582211"/>
              <a:gd name="connsiteY23" fmla="*/ 370207 h 3420248"/>
              <a:gd name="connsiteX24" fmla="*/ 2578202 w 2582211"/>
              <a:gd name="connsiteY24" fmla="*/ 394600 h 3420248"/>
              <a:gd name="connsiteX25" fmla="*/ 2581673 w 2582211"/>
              <a:gd name="connsiteY25" fmla="*/ 418106 h 3420248"/>
              <a:gd name="connsiteX26" fmla="*/ 2582211 w 2582211"/>
              <a:gd name="connsiteY26" fmla="*/ 436202 h 3420248"/>
              <a:gd name="connsiteX27" fmla="*/ 2577459 w 2582211"/>
              <a:gd name="connsiteY27" fmla="*/ 455160 h 3420248"/>
              <a:gd name="connsiteX28" fmla="*/ 2579435 w 2582211"/>
              <a:gd name="connsiteY28" fmla="*/ 467958 h 3420248"/>
              <a:gd name="connsiteX29" fmla="*/ 2574345 w 2582211"/>
              <a:gd name="connsiteY29" fmla="*/ 491792 h 3420248"/>
              <a:gd name="connsiteX30" fmla="*/ 2569656 w 2582211"/>
              <a:gd name="connsiteY30" fmla="*/ 526659 h 3420248"/>
              <a:gd name="connsiteX31" fmla="*/ 2564657 w 2582211"/>
              <a:gd name="connsiteY31" fmla="*/ 550660 h 3420248"/>
              <a:gd name="connsiteX32" fmla="*/ 2563127 w 2582211"/>
              <a:gd name="connsiteY32" fmla="*/ 555288 h 3420248"/>
              <a:gd name="connsiteX33" fmla="*/ 2563127 w 2582211"/>
              <a:gd name="connsiteY33" fmla="*/ 712341 h 3420248"/>
              <a:gd name="connsiteX34" fmla="*/ 2564838 w 2582211"/>
              <a:gd name="connsiteY34" fmla="*/ 723926 h 3420248"/>
              <a:gd name="connsiteX35" fmla="*/ 2563127 w 2582211"/>
              <a:gd name="connsiteY35" fmla="*/ 763012 h 3420248"/>
              <a:gd name="connsiteX36" fmla="*/ 2565458 w 2582211"/>
              <a:gd name="connsiteY36" fmla="*/ 768689 h 3420248"/>
              <a:gd name="connsiteX37" fmla="*/ 2563127 w 2582211"/>
              <a:gd name="connsiteY37" fmla="*/ 806901 h 3420248"/>
              <a:gd name="connsiteX38" fmla="*/ 2565106 w 2582211"/>
              <a:gd name="connsiteY38" fmla="*/ 848769 h 3420248"/>
              <a:gd name="connsiteX39" fmla="*/ 2570425 w 2582211"/>
              <a:gd name="connsiteY39" fmla="*/ 851895 h 3420248"/>
              <a:gd name="connsiteX40" fmla="*/ 2570893 w 2582211"/>
              <a:gd name="connsiteY40" fmla="*/ 861077 h 3420248"/>
              <a:gd name="connsiteX41" fmla="*/ 2570791 w 2582211"/>
              <a:gd name="connsiteY41" fmla="*/ 875533 h 3420248"/>
              <a:gd name="connsiteX42" fmla="*/ 2565208 w 2582211"/>
              <a:gd name="connsiteY42" fmla="*/ 907912 h 3420248"/>
              <a:gd name="connsiteX43" fmla="*/ 2567943 w 2582211"/>
              <a:gd name="connsiteY43" fmla="*/ 3420248 h 3420248"/>
              <a:gd name="connsiteX44" fmla="*/ 49856 w 2582211"/>
              <a:gd name="connsiteY44" fmla="*/ 3420248 h 3420248"/>
              <a:gd name="connsiteX45" fmla="*/ 22710 w 2582211"/>
              <a:gd name="connsiteY45" fmla="*/ 3393100 h 3420248"/>
              <a:gd name="connsiteX46" fmla="*/ 22670 w 2582211"/>
              <a:gd name="connsiteY46" fmla="*/ 3385186 h 3420248"/>
              <a:gd name="connsiteX47" fmla="*/ 19083 w 2582211"/>
              <a:gd name="connsiteY47" fmla="*/ 3385176 h 3420248"/>
              <a:gd name="connsiteX48" fmla="*/ 19083 w 2582211"/>
              <a:gd name="connsiteY48" fmla="*/ 3116615 h 3420248"/>
              <a:gd name="connsiteX49" fmla="*/ 19083 w 2582211"/>
              <a:gd name="connsiteY49" fmla="*/ 3073899 h 3420248"/>
              <a:gd name="connsiteX50" fmla="*/ 12058 w 2582211"/>
              <a:gd name="connsiteY50" fmla="*/ 3050041 h 3420248"/>
              <a:gd name="connsiteX51" fmla="*/ 4009 w 2582211"/>
              <a:gd name="connsiteY51" fmla="*/ 3025648 h 3420248"/>
              <a:gd name="connsiteX52" fmla="*/ 538 w 2582211"/>
              <a:gd name="connsiteY52" fmla="*/ 3002142 h 3420248"/>
              <a:gd name="connsiteX53" fmla="*/ 0 w 2582211"/>
              <a:gd name="connsiteY53" fmla="*/ 2984046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8546 w 2581673"/>
              <a:gd name="connsiteY6" fmla="*/ 2707907 h 3420248"/>
              <a:gd name="connsiteX7" fmla="*/ 16835 w 2581673"/>
              <a:gd name="connsiteY7" fmla="*/ 2696322 h 3420248"/>
              <a:gd name="connsiteX8" fmla="*/ 18546 w 2581673"/>
              <a:gd name="connsiteY8" fmla="*/ 2657236 h 3420248"/>
              <a:gd name="connsiteX9" fmla="*/ 16215 w 2581673"/>
              <a:gd name="connsiteY9" fmla="*/ 2651559 h 3420248"/>
              <a:gd name="connsiteX10" fmla="*/ 18546 w 2581673"/>
              <a:gd name="connsiteY10" fmla="*/ 2613347 h 3420248"/>
              <a:gd name="connsiteX11" fmla="*/ 16567 w 2581673"/>
              <a:gd name="connsiteY11" fmla="*/ 2571479 h 3420248"/>
              <a:gd name="connsiteX12" fmla="*/ 11248 w 2581673"/>
              <a:gd name="connsiteY12" fmla="*/ 2568353 h 3420248"/>
              <a:gd name="connsiteX13" fmla="*/ 10780 w 2581673"/>
              <a:gd name="connsiteY13" fmla="*/ 2559171 h 3420248"/>
              <a:gd name="connsiteX14" fmla="*/ 10882 w 2581673"/>
              <a:gd name="connsiteY14" fmla="*/ 2544715 h 3420248"/>
              <a:gd name="connsiteX15" fmla="*/ 16465 w 2581673"/>
              <a:gd name="connsiteY15" fmla="*/ 2512336 h 3420248"/>
              <a:gd name="connsiteX16" fmla="*/ 13730 w 2581673"/>
              <a:gd name="connsiteY16" fmla="*/ 0 h 3420248"/>
              <a:gd name="connsiteX17" fmla="*/ 2531817 w 2581673"/>
              <a:gd name="connsiteY17" fmla="*/ 0 h 3420248"/>
              <a:gd name="connsiteX18" fmla="*/ 2558963 w 2581673"/>
              <a:gd name="connsiteY18" fmla="*/ 27148 h 3420248"/>
              <a:gd name="connsiteX19" fmla="*/ 2559004 w 2581673"/>
              <a:gd name="connsiteY19" fmla="*/ 35062 h 3420248"/>
              <a:gd name="connsiteX20" fmla="*/ 2562590 w 2581673"/>
              <a:gd name="connsiteY20" fmla="*/ 35072 h 3420248"/>
              <a:gd name="connsiteX21" fmla="*/ 2562590 w 2581673"/>
              <a:gd name="connsiteY21" fmla="*/ 303633 h 3420248"/>
              <a:gd name="connsiteX22" fmla="*/ 2562590 w 2581673"/>
              <a:gd name="connsiteY22" fmla="*/ 346349 h 3420248"/>
              <a:gd name="connsiteX23" fmla="*/ 2569615 w 2581673"/>
              <a:gd name="connsiteY23" fmla="*/ 370207 h 3420248"/>
              <a:gd name="connsiteX24" fmla="*/ 2577664 w 2581673"/>
              <a:gd name="connsiteY24" fmla="*/ 394600 h 3420248"/>
              <a:gd name="connsiteX25" fmla="*/ 2581135 w 2581673"/>
              <a:gd name="connsiteY25" fmla="*/ 418106 h 3420248"/>
              <a:gd name="connsiteX26" fmla="*/ 2581673 w 2581673"/>
              <a:gd name="connsiteY26" fmla="*/ 436202 h 3420248"/>
              <a:gd name="connsiteX27" fmla="*/ 2576921 w 2581673"/>
              <a:gd name="connsiteY27" fmla="*/ 455160 h 3420248"/>
              <a:gd name="connsiteX28" fmla="*/ 2578897 w 2581673"/>
              <a:gd name="connsiteY28" fmla="*/ 467958 h 3420248"/>
              <a:gd name="connsiteX29" fmla="*/ 2573807 w 2581673"/>
              <a:gd name="connsiteY29" fmla="*/ 491792 h 3420248"/>
              <a:gd name="connsiteX30" fmla="*/ 2569118 w 2581673"/>
              <a:gd name="connsiteY30" fmla="*/ 526659 h 3420248"/>
              <a:gd name="connsiteX31" fmla="*/ 2564119 w 2581673"/>
              <a:gd name="connsiteY31" fmla="*/ 550660 h 3420248"/>
              <a:gd name="connsiteX32" fmla="*/ 2562589 w 2581673"/>
              <a:gd name="connsiteY32" fmla="*/ 555288 h 3420248"/>
              <a:gd name="connsiteX33" fmla="*/ 2562589 w 2581673"/>
              <a:gd name="connsiteY33" fmla="*/ 712341 h 3420248"/>
              <a:gd name="connsiteX34" fmla="*/ 2564300 w 2581673"/>
              <a:gd name="connsiteY34" fmla="*/ 723926 h 3420248"/>
              <a:gd name="connsiteX35" fmla="*/ 2562589 w 2581673"/>
              <a:gd name="connsiteY35" fmla="*/ 763012 h 3420248"/>
              <a:gd name="connsiteX36" fmla="*/ 2564920 w 2581673"/>
              <a:gd name="connsiteY36" fmla="*/ 768689 h 3420248"/>
              <a:gd name="connsiteX37" fmla="*/ 2562589 w 2581673"/>
              <a:gd name="connsiteY37" fmla="*/ 806901 h 3420248"/>
              <a:gd name="connsiteX38" fmla="*/ 2564568 w 2581673"/>
              <a:gd name="connsiteY38" fmla="*/ 848769 h 3420248"/>
              <a:gd name="connsiteX39" fmla="*/ 2569887 w 2581673"/>
              <a:gd name="connsiteY39" fmla="*/ 851895 h 3420248"/>
              <a:gd name="connsiteX40" fmla="*/ 2570355 w 2581673"/>
              <a:gd name="connsiteY40" fmla="*/ 861077 h 3420248"/>
              <a:gd name="connsiteX41" fmla="*/ 2570253 w 2581673"/>
              <a:gd name="connsiteY41" fmla="*/ 875533 h 3420248"/>
              <a:gd name="connsiteX42" fmla="*/ 2564670 w 2581673"/>
              <a:gd name="connsiteY42" fmla="*/ 907912 h 3420248"/>
              <a:gd name="connsiteX43" fmla="*/ 2567405 w 2581673"/>
              <a:gd name="connsiteY43" fmla="*/ 3420248 h 3420248"/>
              <a:gd name="connsiteX44" fmla="*/ 49318 w 2581673"/>
              <a:gd name="connsiteY44" fmla="*/ 3420248 h 3420248"/>
              <a:gd name="connsiteX45" fmla="*/ 22172 w 2581673"/>
              <a:gd name="connsiteY45" fmla="*/ 3393100 h 3420248"/>
              <a:gd name="connsiteX46" fmla="*/ 22132 w 2581673"/>
              <a:gd name="connsiteY46" fmla="*/ 3385186 h 3420248"/>
              <a:gd name="connsiteX47" fmla="*/ 18545 w 2581673"/>
              <a:gd name="connsiteY47" fmla="*/ 3385176 h 3420248"/>
              <a:gd name="connsiteX48" fmla="*/ 18545 w 2581673"/>
              <a:gd name="connsiteY48" fmla="*/ 3116615 h 3420248"/>
              <a:gd name="connsiteX49" fmla="*/ 18545 w 2581673"/>
              <a:gd name="connsiteY49" fmla="*/ 3073899 h 3420248"/>
              <a:gd name="connsiteX50" fmla="*/ 11520 w 2581673"/>
              <a:gd name="connsiteY50" fmla="*/ 3050041 h 3420248"/>
              <a:gd name="connsiteX51" fmla="*/ 3471 w 2581673"/>
              <a:gd name="connsiteY51" fmla="*/ 3025648 h 3420248"/>
              <a:gd name="connsiteX52" fmla="*/ 0 w 2581673"/>
              <a:gd name="connsiteY52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8546 w 2581673"/>
              <a:gd name="connsiteY6" fmla="*/ 2707907 h 3420248"/>
              <a:gd name="connsiteX7" fmla="*/ 16835 w 2581673"/>
              <a:gd name="connsiteY7" fmla="*/ 2696322 h 3420248"/>
              <a:gd name="connsiteX8" fmla="*/ 18546 w 2581673"/>
              <a:gd name="connsiteY8" fmla="*/ 2657236 h 3420248"/>
              <a:gd name="connsiteX9" fmla="*/ 18546 w 2581673"/>
              <a:gd name="connsiteY9" fmla="*/ 2613347 h 3420248"/>
              <a:gd name="connsiteX10" fmla="*/ 16567 w 2581673"/>
              <a:gd name="connsiteY10" fmla="*/ 2571479 h 3420248"/>
              <a:gd name="connsiteX11" fmla="*/ 11248 w 2581673"/>
              <a:gd name="connsiteY11" fmla="*/ 2568353 h 3420248"/>
              <a:gd name="connsiteX12" fmla="*/ 10780 w 2581673"/>
              <a:gd name="connsiteY12" fmla="*/ 2559171 h 3420248"/>
              <a:gd name="connsiteX13" fmla="*/ 10882 w 2581673"/>
              <a:gd name="connsiteY13" fmla="*/ 2544715 h 3420248"/>
              <a:gd name="connsiteX14" fmla="*/ 16465 w 2581673"/>
              <a:gd name="connsiteY14" fmla="*/ 2512336 h 3420248"/>
              <a:gd name="connsiteX15" fmla="*/ 13730 w 2581673"/>
              <a:gd name="connsiteY15" fmla="*/ 0 h 3420248"/>
              <a:gd name="connsiteX16" fmla="*/ 2531817 w 2581673"/>
              <a:gd name="connsiteY16" fmla="*/ 0 h 3420248"/>
              <a:gd name="connsiteX17" fmla="*/ 2558963 w 2581673"/>
              <a:gd name="connsiteY17" fmla="*/ 27148 h 3420248"/>
              <a:gd name="connsiteX18" fmla="*/ 2559004 w 2581673"/>
              <a:gd name="connsiteY18" fmla="*/ 35062 h 3420248"/>
              <a:gd name="connsiteX19" fmla="*/ 2562590 w 2581673"/>
              <a:gd name="connsiteY19" fmla="*/ 35072 h 3420248"/>
              <a:gd name="connsiteX20" fmla="*/ 2562590 w 2581673"/>
              <a:gd name="connsiteY20" fmla="*/ 303633 h 3420248"/>
              <a:gd name="connsiteX21" fmla="*/ 2562590 w 2581673"/>
              <a:gd name="connsiteY21" fmla="*/ 346349 h 3420248"/>
              <a:gd name="connsiteX22" fmla="*/ 2569615 w 2581673"/>
              <a:gd name="connsiteY22" fmla="*/ 370207 h 3420248"/>
              <a:gd name="connsiteX23" fmla="*/ 2577664 w 2581673"/>
              <a:gd name="connsiteY23" fmla="*/ 394600 h 3420248"/>
              <a:gd name="connsiteX24" fmla="*/ 2581135 w 2581673"/>
              <a:gd name="connsiteY24" fmla="*/ 418106 h 3420248"/>
              <a:gd name="connsiteX25" fmla="*/ 2581673 w 2581673"/>
              <a:gd name="connsiteY25" fmla="*/ 436202 h 3420248"/>
              <a:gd name="connsiteX26" fmla="*/ 2576921 w 2581673"/>
              <a:gd name="connsiteY26" fmla="*/ 455160 h 3420248"/>
              <a:gd name="connsiteX27" fmla="*/ 2578897 w 2581673"/>
              <a:gd name="connsiteY27" fmla="*/ 467958 h 3420248"/>
              <a:gd name="connsiteX28" fmla="*/ 2573807 w 2581673"/>
              <a:gd name="connsiteY28" fmla="*/ 491792 h 3420248"/>
              <a:gd name="connsiteX29" fmla="*/ 2569118 w 2581673"/>
              <a:gd name="connsiteY29" fmla="*/ 526659 h 3420248"/>
              <a:gd name="connsiteX30" fmla="*/ 2564119 w 2581673"/>
              <a:gd name="connsiteY30" fmla="*/ 550660 h 3420248"/>
              <a:gd name="connsiteX31" fmla="*/ 2562589 w 2581673"/>
              <a:gd name="connsiteY31" fmla="*/ 555288 h 3420248"/>
              <a:gd name="connsiteX32" fmla="*/ 2562589 w 2581673"/>
              <a:gd name="connsiteY32" fmla="*/ 712341 h 3420248"/>
              <a:gd name="connsiteX33" fmla="*/ 2564300 w 2581673"/>
              <a:gd name="connsiteY33" fmla="*/ 723926 h 3420248"/>
              <a:gd name="connsiteX34" fmla="*/ 2562589 w 2581673"/>
              <a:gd name="connsiteY34" fmla="*/ 763012 h 3420248"/>
              <a:gd name="connsiteX35" fmla="*/ 2564920 w 2581673"/>
              <a:gd name="connsiteY35" fmla="*/ 768689 h 3420248"/>
              <a:gd name="connsiteX36" fmla="*/ 2562589 w 2581673"/>
              <a:gd name="connsiteY36" fmla="*/ 806901 h 3420248"/>
              <a:gd name="connsiteX37" fmla="*/ 2564568 w 2581673"/>
              <a:gd name="connsiteY37" fmla="*/ 848769 h 3420248"/>
              <a:gd name="connsiteX38" fmla="*/ 2569887 w 2581673"/>
              <a:gd name="connsiteY38" fmla="*/ 851895 h 3420248"/>
              <a:gd name="connsiteX39" fmla="*/ 2570355 w 2581673"/>
              <a:gd name="connsiteY39" fmla="*/ 861077 h 3420248"/>
              <a:gd name="connsiteX40" fmla="*/ 2570253 w 2581673"/>
              <a:gd name="connsiteY40" fmla="*/ 875533 h 3420248"/>
              <a:gd name="connsiteX41" fmla="*/ 2564670 w 2581673"/>
              <a:gd name="connsiteY41" fmla="*/ 907912 h 3420248"/>
              <a:gd name="connsiteX42" fmla="*/ 2567405 w 2581673"/>
              <a:gd name="connsiteY42" fmla="*/ 3420248 h 3420248"/>
              <a:gd name="connsiteX43" fmla="*/ 49318 w 2581673"/>
              <a:gd name="connsiteY43" fmla="*/ 3420248 h 3420248"/>
              <a:gd name="connsiteX44" fmla="*/ 22172 w 2581673"/>
              <a:gd name="connsiteY44" fmla="*/ 3393100 h 3420248"/>
              <a:gd name="connsiteX45" fmla="*/ 22132 w 2581673"/>
              <a:gd name="connsiteY45" fmla="*/ 3385186 h 3420248"/>
              <a:gd name="connsiteX46" fmla="*/ 18545 w 2581673"/>
              <a:gd name="connsiteY46" fmla="*/ 3385176 h 3420248"/>
              <a:gd name="connsiteX47" fmla="*/ 18545 w 2581673"/>
              <a:gd name="connsiteY47" fmla="*/ 3116615 h 3420248"/>
              <a:gd name="connsiteX48" fmla="*/ 18545 w 2581673"/>
              <a:gd name="connsiteY48" fmla="*/ 3073899 h 3420248"/>
              <a:gd name="connsiteX49" fmla="*/ 11520 w 2581673"/>
              <a:gd name="connsiteY49" fmla="*/ 3050041 h 3420248"/>
              <a:gd name="connsiteX50" fmla="*/ 3471 w 2581673"/>
              <a:gd name="connsiteY50" fmla="*/ 3025648 h 3420248"/>
              <a:gd name="connsiteX51" fmla="*/ 0 w 2581673"/>
              <a:gd name="connsiteY51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8546 w 2581673"/>
              <a:gd name="connsiteY6" fmla="*/ 2707907 h 3420248"/>
              <a:gd name="connsiteX7" fmla="*/ 16835 w 2581673"/>
              <a:gd name="connsiteY7" fmla="*/ 2696322 h 3420248"/>
              <a:gd name="connsiteX8" fmla="*/ 18546 w 2581673"/>
              <a:gd name="connsiteY8" fmla="*/ 2613347 h 3420248"/>
              <a:gd name="connsiteX9" fmla="*/ 16567 w 2581673"/>
              <a:gd name="connsiteY9" fmla="*/ 2571479 h 3420248"/>
              <a:gd name="connsiteX10" fmla="*/ 11248 w 2581673"/>
              <a:gd name="connsiteY10" fmla="*/ 2568353 h 3420248"/>
              <a:gd name="connsiteX11" fmla="*/ 10780 w 2581673"/>
              <a:gd name="connsiteY11" fmla="*/ 2559171 h 3420248"/>
              <a:gd name="connsiteX12" fmla="*/ 10882 w 2581673"/>
              <a:gd name="connsiteY12" fmla="*/ 2544715 h 3420248"/>
              <a:gd name="connsiteX13" fmla="*/ 16465 w 2581673"/>
              <a:gd name="connsiteY13" fmla="*/ 2512336 h 3420248"/>
              <a:gd name="connsiteX14" fmla="*/ 13730 w 2581673"/>
              <a:gd name="connsiteY14" fmla="*/ 0 h 3420248"/>
              <a:gd name="connsiteX15" fmla="*/ 2531817 w 2581673"/>
              <a:gd name="connsiteY15" fmla="*/ 0 h 3420248"/>
              <a:gd name="connsiteX16" fmla="*/ 2558963 w 2581673"/>
              <a:gd name="connsiteY16" fmla="*/ 27148 h 3420248"/>
              <a:gd name="connsiteX17" fmla="*/ 2559004 w 2581673"/>
              <a:gd name="connsiteY17" fmla="*/ 35062 h 3420248"/>
              <a:gd name="connsiteX18" fmla="*/ 2562590 w 2581673"/>
              <a:gd name="connsiteY18" fmla="*/ 35072 h 3420248"/>
              <a:gd name="connsiteX19" fmla="*/ 2562590 w 2581673"/>
              <a:gd name="connsiteY19" fmla="*/ 303633 h 3420248"/>
              <a:gd name="connsiteX20" fmla="*/ 2562590 w 2581673"/>
              <a:gd name="connsiteY20" fmla="*/ 346349 h 3420248"/>
              <a:gd name="connsiteX21" fmla="*/ 2569615 w 2581673"/>
              <a:gd name="connsiteY21" fmla="*/ 370207 h 3420248"/>
              <a:gd name="connsiteX22" fmla="*/ 2577664 w 2581673"/>
              <a:gd name="connsiteY22" fmla="*/ 394600 h 3420248"/>
              <a:gd name="connsiteX23" fmla="*/ 2581135 w 2581673"/>
              <a:gd name="connsiteY23" fmla="*/ 418106 h 3420248"/>
              <a:gd name="connsiteX24" fmla="*/ 2581673 w 2581673"/>
              <a:gd name="connsiteY24" fmla="*/ 436202 h 3420248"/>
              <a:gd name="connsiteX25" fmla="*/ 2576921 w 2581673"/>
              <a:gd name="connsiteY25" fmla="*/ 455160 h 3420248"/>
              <a:gd name="connsiteX26" fmla="*/ 2578897 w 2581673"/>
              <a:gd name="connsiteY26" fmla="*/ 467958 h 3420248"/>
              <a:gd name="connsiteX27" fmla="*/ 2573807 w 2581673"/>
              <a:gd name="connsiteY27" fmla="*/ 491792 h 3420248"/>
              <a:gd name="connsiteX28" fmla="*/ 2569118 w 2581673"/>
              <a:gd name="connsiteY28" fmla="*/ 526659 h 3420248"/>
              <a:gd name="connsiteX29" fmla="*/ 2564119 w 2581673"/>
              <a:gd name="connsiteY29" fmla="*/ 550660 h 3420248"/>
              <a:gd name="connsiteX30" fmla="*/ 2562589 w 2581673"/>
              <a:gd name="connsiteY30" fmla="*/ 555288 h 3420248"/>
              <a:gd name="connsiteX31" fmla="*/ 2562589 w 2581673"/>
              <a:gd name="connsiteY31" fmla="*/ 712341 h 3420248"/>
              <a:gd name="connsiteX32" fmla="*/ 2564300 w 2581673"/>
              <a:gd name="connsiteY32" fmla="*/ 723926 h 3420248"/>
              <a:gd name="connsiteX33" fmla="*/ 2562589 w 2581673"/>
              <a:gd name="connsiteY33" fmla="*/ 763012 h 3420248"/>
              <a:gd name="connsiteX34" fmla="*/ 2564920 w 2581673"/>
              <a:gd name="connsiteY34" fmla="*/ 768689 h 3420248"/>
              <a:gd name="connsiteX35" fmla="*/ 2562589 w 2581673"/>
              <a:gd name="connsiteY35" fmla="*/ 806901 h 3420248"/>
              <a:gd name="connsiteX36" fmla="*/ 2564568 w 2581673"/>
              <a:gd name="connsiteY36" fmla="*/ 848769 h 3420248"/>
              <a:gd name="connsiteX37" fmla="*/ 2569887 w 2581673"/>
              <a:gd name="connsiteY37" fmla="*/ 851895 h 3420248"/>
              <a:gd name="connsiteX38" fmla="*/ 2570355 w 2581673"/>
              <a:gd name="connsiteY38" fmla="*/ 861077 h 3420248"/>
              <a:gd name="connsiteX39" fmla="*/ 2570253 w 2581673"/>
              <a:gd name="connsiteY39" fmla="*/ 875533 h 3420248"/>
              <a:gd name="connsiteX40" fmla="*/ 2564670 w 2581673"/>
              <a:gd name="connsiteY40" fmla="*/ 907912 h 3420248"/>
              <a:gd name="connsiteX41" fmla="*/ 2567405 w 2581673"/>
              <a:gd name="connsiteY41" fmla="*/ 3420248 h 3420248"/>
              <a:gd name="connsiteX42" fmla="*/ 49318 w 2581673"/>
              <a:gd name="connsiteY42" fmla="*/ 3420248 h 3420248"/>
              <a:gd name="connsiteX43" fmla="*/ 22172 w 2581673"/>
              <a:gd name="connsiteY43" fmla="*/ 3393100 h 3420248"/>
              <a:gd name="connsiteX44" fmla="*/ 22132 w 2581673"/>
              <a:gd name="connsiteY44" fmla="*/ 3385186 h 3420248"/>
              <a:gd name="connsiteX45" fmla="*/ 18545 w 2581673"/>
              <a:gd name="connsiteY45" fmla="*/ 3385176 h 3420248"/>
              <a:gd name="connsiteX46" fmla="*/ 18545 w 2581673"/>
              <a:gd name="connsiteY46" fmla="*/ 3116615 h 3420248"/>
              <a:gd name="connsiteX47" fmla="*/ 18545 w 2581673"/>
              <a:gd name="connsiteY47" fmla="*/ 3073899 h 3420248"/>
              <a:gd name="connsiteX48" fmla="*/ 11520 w 2581673"/>
              <a:gd name="connsiteY48" fmla="*/ 3050041 h 3420248"/>
              <a:gd name="connsiteX49" fmla="*/ 3471 w 2581673"/>
              <a:gd name="connsiteY49" fmla="*/ 3025648 h 3420248"/>
              <a:gd name="connsiteX50" fmla="*/ 0 w 2581673"/>
              <a:gd name="connsiteY50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8546 w 2581673"/>
              <a:gd name="connsiteY6" fmla="*/ 2707907 h 3420248"/>
              <a:gd name="connsiteX7" fmla="*/ 16835 w 2581673"/>
              <a:gd name="connsiteY7" fmla="*/ 2696322 h 3420248"/>
              <a:gd name="connsiteX8" fmla="*/ 16567 w 2581673"/>
              <a:gd name="connsiteY8" fmla="*/ 2571479 h 3420248"/>
              <a:gd name="connsiteX9" fmla="*/ 11248 w 2581673"/>
              <a:gd name="connsiteY9" fmla="*/ 2568353 h 3420248"/>
              <a:gd name="connsiteX10" fmla="*/ 10780 w 2581673"/>
              <a:gd name="connsiteY10" fmla="*/ 2559171 h 3420248"/>
              <a:gd name="connsiteX11" fmla="*/ 10882 w 2581673"/>
              <a:gd name="connsiteY11" fmla="*/ 2544715 h 3420248"/>
              <a:gd name="connsiteX12" fmla="*/ 16465 w 2581673"/>
              <a:gd name="connsiteY12" fmla="*/ 2512336 h 3420248"/>
              <a:gd name="connsiteX13" fmla="*/ 13730 w 2581673"/>
              <a:gd name="connsiteY13" fmla="*/ 0 h 3420248"/>
              <a:gd name="connsiteX14" fmla="*/ 2531817 w 2581673"/>
              <a:gd name="connsiteY14" fmla="*/ 0 h 3420248"/>
              <a:gd name="connsiteX15" fmla="*/ 2558963 w 2581673"/>
              <a:gd name="connsiteY15" fmla="*/ 27148 h 3420248"/>
              <a:gd name="connsiteX16" fmla="*/ 2559004 w 2581673"/>
              <a:gd name="connsiteY16" fmla="*/ 35062 h 3420248"/>
              <a:gd name="connsiteX17" fmla="*/ 2562590 w 2581673"/>
              <a:gd name="connsiteY17" fmla="*/ 35072 h 3420248"/>
              <a:gd name="connsiteX18" fmla="*/ 2562590 w 2581673"/>
              <a:gd name="connsiteY18" fmla="*/ 303633 h 3420248"/>
              <a:gd name="connsiteX19" fmla="*/ 2562590 w 2581673"/>
              <a:gd name="connsiteY19" fmla="*/ 346349 h 3420248"/>
              <a:gd name="connsiteX20" fmla="*/ 2569615 w 2581673"/>
              <a:gd name="connsiteY20" fmla="*/ 370207 h 3420248"/>
              <a:gd name="connsiteX21" fmla="*/ 2577664 w 2581673"/>
              <a:gd name="connsiteY21" fmla="*/ 394600 h 3420248"/>
              <a:gd name="connsiteX22" fmla="*/ 2581135 w 2581673"/>
              <a:gd name="connsiteY22" fmla="*/ 418106 h 3420248"/>
              <a:gd name="connsiteX23" fmla="*/ 2581673 w 2581673"/>
              <a:gd name="connsiteY23" fmla="*/ 436202 h 3420248"/>
              <a:gd name="connsiteX24" fmla="*/ 2576921 w 2581673"/>
              <a:gd name="connsiteY24" fmla="*/ 455160 h 3420248"/>
              <a:gd name="connsiteX25" fmla="*/ 2578897 w 2581673"/>
              <a:gd name="connsiteY25" fmla="*/ 467958 h 3420248"/>
              <a:gd name="connsiteX26" fmla="*/ 2573807 w 2581673"/>
              <a:gd name="connsiteY26" fmla="*/ 491792 h 3420248"/>
              <a:gd name="connsiteX27" fmla="*/ 2569118 w 2581673"/>
              <a:gd name="connsiteY27" fmla="*/ 526659 h 3420248"/>
              <a:gd name="connsiteX28" fmla="*/ 2564119 w 2581673"/>
              <a:gd name="connsiteY28" fmla="*/ 550660 h 3420248"/>
              <a:gd name="connsiteX29" fmla="*/ 2562589 w 2581673"/>
              <a:gd name="connsiteY29" fmla="*/ 555288 h 3420248"/>
              <a:gd name="connsiteX30" fmla="*/ 2562589 w 2581673"/>
              <a:gd name="connsiteY30" fmla="*/ 712341 h 3420248"/>
              <a:gd name="connsiteX31" fmla="*/ 2564300 w 2581673"/>
              <a:gd name="connsiteY31" fmla="*/ 723926 h 3420248"/>
              <a:gd name="connsiteX32" fmla="*/ 2562589 w 2581673"/>
              <a:gd name="connsiteY32" fmla="*/ 763012 h 3420248"/>
              <a:gd name="connsiteX33" fmla="*/ 2564920 w 2581673"/>
              <a:gd name="connsiteY33" fmla="*/ 768689 h 3420248"/>
              <a:gd name="connsiteX34" fmla="*/ 2562589 w 2581673"/>
              <a:gd name="connsiteY34" fmla="*/ 806901 h 3420248"/>
              <a:gd name="connsiteX35" fmla="*/ 2564568 w 2581673"/>
              <a:gd name="connsiteY35" fmla="*/ 848769 h 3420248"/>
              <a:gd name="connsiteX36" fmla="*/ 2569887 w 2581673"/>
              <a:gd name="connsiteY36" fmla="*/ 851895 h 3420248"/>
              <a:gd name="connsiteX37" fmla="*/ 2570355 w 2581673"/>
              <a:gd name="connsiteY37" fmla="*/ 861077 h 3420248"/>
              <a:gd name="connsiteX38" fmla="*/ 2570253 w 2581673"/>
              <a:gd name="connsiteY38" fmla="*/ 875533 h 3420248"/>
              <a:gd name="connsiteX39" fmla="*/ 2564670 w 2581673"/>
              <a:gd name="connsiteY39" fmla="*/ 907912 h 3420248"/>
              <a:gd name="connsiteX40" fmla="*/ 2567405 w 2581673"/>
              <a:gd name="connsiteY40" fmla="*/ 3420248 h 3420248"/>
              <a:gd name="connsiteX41" fmla="*/ 49318 w 2581673"/>
              <a:gd name="connsiteY41" fmla="*/ 3420248 h 3420248"/>
              <a:gd name="connsiteX42" fmla="*/ 22172 w 2581673"/>
              <a:gd name="connsiteY42" fmla="*/ 3393100 h 3420248"/>
              <a:gd name="connsiteX43" fmla="*/ 22132 w 2581673"/>
              <a:gd name="connsiteY43" fmla="*/ 3385186 h 3420248"/>
              <a:gd name="connsiteX44" fmla="*/ 18545 w 2581673"/>
              <a:gd name="connsiteY44" fmla="*/ 3385176 h 3420248"/>
              <a:gd name="connsiteX45" fmla="*/ 18545 w 2581673"/>
              <a:gd name="connsiteY45" fmla="*/ 3116615 h 3420248"/>
              <a:gd name="connsiteX46" fmla="*/ 18545 w 2581673"/>
              <a:gd name="connsiteY46" fmla="*/ 3073899 h 3420248"/>
              <a:gd name="connsiteX47" fmla="*/ 11520 w 2581673"/>
              <a:gd name="connsiteY47" fmla="*/ 3050041 h 3420248"/>
              <a:gd name="connsiteX48" fmla="*/ 3471 w 2581673"/>
              <a:gd name="connsiteY48" fmla="*/ 3025648 h 3420248"/>
              <a:gd name="connsiteX49" fmla="*/ 0 w 2581673"/>
              <a:gd name="connsiteY49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8546 w 2581673"/>
              <a:gd name="connsiteY6" fmla="*/ 2707907 h 3420248"/>
              <a:gd name="connsiteX7" fmla="*/ 16835 w 2581673"/>
              <a:gd name="connsiteY7" fmla="*/ 2696322 h 3420248"/>
              <a:gd name="connsiteX8" fmla="*/ 16567 w 2581673"/>
              <a:gd name="connsiteY8" fmla="*/ 2571479 h 3420248"/>
              <a:gd name="connsiteX9" fmla="*/ 11248 w 2581673"/>
              <a:gd name="connsiteY9" fmla="*/ 2568353 h 3420248"/>
              <a:gd name="connsiteX10" fmla="*/ 10780 w 2581673"/>
              <a:gd name="connsiteY10" fmla="*/ 2559171 h 3420248"/>
              <a:gd name="connsiteX11" fmla="*/ 10882 w 2581673"/>
              <a:gd name="connsiteY11" fmla="*/ 2544715 h 3420248"/>
              <a:gd name="connsiteX12" fmla="*/ 16465 w 2581673"/>
              <a:gd name="connsiteY12" fmla="*/ 2512336 h 3420248"/>
              <a:gd name="connsiteX13" fmla="*/ 13730 w 2581673"/>
              <a:gd name="connsiteY13" fmla="*/ 0 h 3420248"/>
              <a:gd name="connsiteX14" fmla="*/ 2531817 w 2581673"/>
              <a:gd name="connsiteY14" fmla="*/ 0 h 3420248"/>
              <a:gd name="connsiteX15" fmla="*/ 2558963 w 2581673"/>
              <a:gd name="connsiteY15" fmla="*/ 27148 h 3420248"/>
              <a:gd name="connsiteX16" fmla="*/ 2559004 w 2581673"/>
              <a:gd name="connsiteY16" fmla="*/ 35062 h 3420248"/>
              <a:gd name="connsiteX17" fmla="*/ 2562590 w 2581673"/>
              <a:gd name="connsiteY17" fmla="*/ 35072 h 3420248"/>
              <a:gd name="connsiteX18" fmla="*/ 2562590 w 2581673"/>
              <a:gd name="connsiteY18" fmla="*/ 303633 h 3420248"/>
              <a:gd name="connsiteX19" fmla="*/ 2562590 w 2581673"/>
              <a:gd name="connsiteY19" fmla="*/ 346349 h 3420248"/>
              <a:gd name="connsiteX20" fmla="*/ 2569615 w 2581673"/>
              <a:gd name="connsiteY20" fmla="*/ 370207 h 3420248"/>
              <a:gd name="connsiteX21" fmla="*/ 2577664 w 2581673"/>
              <a:gd name="connsiteY21" fmla="*/ 394600 h 3420248"/>
              <a:gd name="connsiteX22" fmla="*/ 2581135 w 2581673"/>
              <a:gd name="connsiteY22" fmla="*/ 418106 h 3420248"/>
              <a:gd name="connsiteX23" fmla="*/ 2581673 w 2581673"/>
              <a:gd name="connsiteY23" fmla="*/ 436202 h 3420248"/>
              <a:gd name="connsiteX24" fmla="*/ 2576921 w 2581673"/>
              <a:gd name="connsiteY24" fmla="*/ 455160 h 3420248"/>
              <a:gd name="connsiteX25" fmla="*/ 2578897 w 2581673"/>
              <a:gd name="connsiteY25" fmla="*/ 467958 h 3420248"/>
              <a:gd name="connsiteX26" fmla="*/ 2573807 w 2581673"/>
              <a:gd name="connsiteY26" fmla="*/ 491792 h 3420248"/>
              <a:gd name="connsiteX27" fmla="*/ 2569118 w 2581673"/>
              <a:gd name="connsiteY27" fmla="*/ 526659 h 3420248"/>
              <a:gd name="connsiteX28" fmla="*/ 2564119 w 2581673"/>
              <a:gd name="connsiteY28" fmla="*/ 550660 h 3420248"/>
              <a:gd name="connsiteX29" fmla="*/ 2562589 w 2581673"/>
              <a:gd name="connsiteY29" fmla="*/ 555288 h 3420248"/>
              <a:gd name="connsiteX30" fmla="*/ 2562589 w 2581673"/>
              <a:gd name="connsiteY30" fmla="*/ 712341 h 3420248"/>
              <a:gd name="connsiteX31" fmla="*/ 2564300 w 2581673"/>
              <a:gd name="connsiteY31" fmla="*/ 723926 h 3420248"/>
              <a:gd name="connsiteX32" fmla="*/ 2562589 w 2581673"/>
              <a:gd name="connsiteY32" fmla="*/ 763012 h 3420248"/>
              <a:gd name="connsiteX33" fmla="*/ 2564920 w 2581673"/>
              <a:gd name="connsiteY33" fmla="*/ 768689 h 3420248"/>
              <a:gd name="connsiteX34" fmla="*/ 2562589 w 2581673"/>
              <a:gd name="connsiteY34" fmla="*/ 806901 h 3420248"/>
              <a:gd name="connsiteX35" fmla="*/ 2564568 w 2581673"/>
              <a:gd name="connsiteY35" fmla="*/ 848769 h 3420248"/>
              <a:gd name="connsiteX36" fmla="*/ 2569887 w 2581673"/>
              <a:gd name="connsiteY36" fmla="*/ 851895 h 3420248"/>
              <a:gd name="connsiteX37" fmla="*/ 2570355 w 2581673"/>
              <a:gd name="connsiteY37" fmla="*/ 861077 h 3420248"/>
              <a:gd name="connsiteX38" fmla="*/ 2570253 w 2581673"/>
              <a:gd name="connsiteY38" fmla="*/ 875533 h 3420248"/>
              <a:gd name="connsiteX39" fmla="*/ 2564670 w 2581673"/>
              <a:gd name="connsiteY39" fmla="*/ 907912 h 3420248"/>
              <a:gd name="connsiteX40" fmla="*/ 2567405 w 2581673"/>
              <a:gd name="connsiteY40" fmla="*/ 3420248 h 3420248"/>
              <a:gd name="connsiteX41" fmla="*/ 49318 w 2581673"/>
              <a:gd name="connsiteY41" fmla="*/ 3420248 h 3420248"/>
              <a:gd name="connsiteX42" fmla="*/ 22172 w 2581673"/>
              <a:gd name="connsiteY42" fmla="*/ 3393100 h 3420248"/>
              <a:gd name="connsiteX43" fmla="*/ 22132 w 2581673"/>
              <a:gd name="connsiteY43" fmla="*/ 3385186 h 3420248"/>
              <a:gd name="connsiteX44" fmla="*/ 18545 w 2581673"/>
              <a:gd name="connsiteY44" fmla="*/ 3385176 h 3420248"/>
              <a:gd name="connsiteX45" fmla="*/ 18545 w 2581673"/>
              <a:gd name="connsiteY45" fmla="*/ 3116615 h 3420248"/>
              <a:gd name="connsiteX46" fmla="*/ 18545 w 2581673"/>
              <a:gd name="connsiteY46" fmla="*/ 3073899 h 3420248"/>
              <a:gd name="connsiteX47" fmla="*/ 3471 w 2581673"/>
              <a:gd name="connsiteY47" fmla="*/ 3025648 h 3420248"/>
              <a:gd name="connsiteX48" fmla="*/ 0 w 2581673"/>
              <a:gd name="connsiteY48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8546 w 2581673"/>
              <a:gd name="connsiteY6" fmla="*/ 2707907 h 3420248"/>
              <a:gd name="connsiteX7" fmla="*/ 16835 w 2581673"/>
              <a:gd name="connsiteY7" fmla="*/ 2696322 h 3420248"/>
              <a:gd name="connsiteX8" fmla="*/ 16567 w 2581673"/>
              <a:gd name="connsiteY8" fmla="*/ 2571479 h 3420248"/>
              <a:gd name="connsiteX9" fmla="*/ 11248 w 2581673"/>
              <a:gd name="connsiteY9" fmla="*/ 2568353 h 3420248"/>
              <a:gd name="connsiteX10" fmla="*/ 10780 w 2581673"/>
              <a:gd name="connsiteY10" fmla="*/ 2559171 h 3420248"/>
              <a:gd name="connsiteX11" fmla="*/ 10882 w 2581673"/>
              <a:gd name="connsiteY11" fmla="*/ 2544715 h 3420248"/>
              <a:gd name="connsiteX12" fmla="*/ 16465 w 2581673"/>
              <a:gd name="connsiteY12" fmla="*/ 2512336 h 3420248"/>
              <a:gd name="connsiteX13" fmla="*/ 13730 w 2581673"/>
              <a:gd name="connsiteY13" fmla="*/ 0 h 3420248"/>
              <a:gd name="connsiteX14" fmla="*/ 2531817 w 2581673"/>
              <a:gd name="connsiteY14" fmla="*/ 0 h 3420248"/>
              <a:gd name="connsiteX15" fmla="*/ 2558963 w 2581673"/>
              <a:gd name="connsiteY15" fmla="*/ 27148 h 3420248"/>
              <a:gd name="connsiteX16" fmla="*/ 2559004 w 2581673"/>
              <a:gd name="connsiteY16" fmla="*/ 35062 h 3420248"/>
              <a:gd name="connsiteX17" fmla="*/ 2562590 w 2581673"/>
              <a:gd name="connsiteY17" fmla="*/ 35072 h 3420248"/>
              <a:gd name="connsiteX18" fmla="*/ 2562590 w 2581673"/>
              <a:gd name="connsiteY18" fmla="*/ 303633 h 3420248"/>
              <a:gd name="connsiteX19" fmla="*/ 2562590 w 2581673"/>
              <a:gd name="connsiteY19" fmla="*/ 346349 h 3420248"/>
              <a:gd name="connsiteX20" fmla="*/ 2569615 w 2581673"/>
              <a:gd name="connsiteY20" fmla="*/ 370207 h 3420248"/>
              <a:gd name="connsiteX21" fmla="*/ 2577664 w 2581673"/>
              <a:gd name="connsiteY21" fmla="*/ 394600 h 3420248"/>
              <a:gd name="connsiteX22" fmla="*/ 2581135 w 2581673"/>
              <a:gd name="connsiteY22" fmla="*/ 418106 h 3420248"/>
              <a:gd name="connsiteX23" fmla="*/ 2581673 w 2581673"/>
              <a:gd name="connsiteY23" fmla="*/ 436202 h 3420248"/>
              <a:gd name="connsiteX24" fmla="*/ 2576921 w 2581673"/>
              <a:gd name="connsiteY24" fmla="*/ 455160 h 3420248"/>
              <a:gd name="connsiteX25" fmla="*/ 2578897 w 2581673"/>
              <a:gd name="connsiteY25" fmla="*/ 467958 h 3420248"/>
              <a:gd name="connsiteX26" fmla="*/ 2573807 w 2581673"/>
              <a:gd name="connsiteY26" fmla="*/ 491792 h 3420248"/>
              <a:gd name="connsiteX27" fmla="*/ 2569118 w 2581673"/>
              <a:gd name="connsiteY27" fmla="*/ 526659 h 3420248"/>
              <a:gd name="connsiteX28" fmla="*/ 2564119 w 2581673"/>
              <a:gd name="connsiteY28" fmla="*/ 550660 h 3420248"/>
              <a:gd name="connsiteX29" fmla="*/ 2562589 w 2581673"/>
              <a:gd name="connsiteY29" fmla="*/ 555288 h 3420248"/>
              <a:gd name="connsiteX30" fmla="*/ 2562589 w 2581673"/>
              <a:gd name="connsiteY30" fmla="*/ 712341 h 3420248"/>
              <a:gd name="connsiteX31" fmla="*/ 2564300 w 2581673"/>
              <a:gd name="connsiteY31" fmla="*/ 723926 h 3420248"/>
              <a:gd name="connsiteX32" fmla="*/ 2562589 w 2581673"/>
              <a:gd name="connsiteY32" fmla="*/ 763012 h 3420248"/>
              <a:gd name="connsiteX33" fmla="*/ 2564920 w 2581673"/>
              <a:gd name="connsiteY33" fmla="*/ 768689 h 3420248"/>
              <a:gd name="connsiteX34" fmla="*/ 2562589 w 2581673"/>
              <a:gd name="connsiteY34" fmla="*/ 806901 h 3420248"/>
              <a:gd name="connsiteX35" fmla="*/ 2564568 w 2581673"/>
              <a:gd name="connsiteY35" fmla="*/ 848769 h 3420248"/>
              <a:gd name="connsiteX36" fmla="*/ 2569887 w 2581673"/>
              <a:gd name="connsiteY36" fmla="*/ 851895 h 3420248"/>
              <a:gd name="connsiteX37" fmla="*/ 2570355 w 2581673"/>
              <a:gd name="connsiteY37" fmla="*/ 861077 h 3420248"/>
              <a:gd name="connsiteX38" fmla="*/ 2570253 w 2581673"/>
              <a:gd name="connsiteY38" fmla="*/ 875533 h 3420248"/>
              <a:gd name="connsiteX39" fmla="*/ 2564670 w 2581673"/>
              <a:gd name="connsiteY39" fmla="*/ 907912 h 3420248"/>
              <a:gd name="connsiteX40" fmla="*/ 2567405 w 2581673"/>
              <a:gd name="connsiteY40" fmla="*/ 3420248 h 3420248"/>
              <a:gd name="connsiteX41" fmla="*/ 49318 w 2581673"/>
              <a:gd name="connsiteY41" fmla="*/ 3420248 h 3420248"/>
              <a:gd name="connsiteX42" fmla="*/ 22172 w 2581673"/>
              <a:gd name="connsiteY42" fmla="*/ 3393100 h 3420248"/>
              <a:gd name="connsiteX43" fmla="*/ 22132 w 2581673"/>
              <a:gd name="connsiteY43" fmla="*/ 3385186 h 3420248"/>
              <a:gd name="connsiteX44" fmla="*/ 18545 w 2581673"/>
              <a:gd name="connsiteY44" fmla="*/ 3385176 h 3420248"/>
              <a:gd name="connsiteX45" fmla="*/ 18545 w 2581673"/>
              <a:gd name="connsiteY45" fmla="*/ 3073899 h 3420248"/>
              <a:gd name="connsiteX46" fmla="*/ 3471 w 2581673"/>
              <a:gd name="connsiteY46" fmla="*/ 3025648 h 3420248"/>
              <a:gd name="connsiteX47" fmla="*/ 0 w 2581673"/>
              <a:gd name="connsiteY47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8546 w 2581673"/>
              <a:gd name="connsiteY6" fmla="*/ 2707907 h 3420248"/>
              <a:gd name="connsiteX7" fmla="*/ 16567 w 2581673"/>
              <a:gd name="connsiteY7" fmla="*/ 2571479 h 3420248"/>
              <a:gd name="connsiteX8" fmla="*/ 11248 w 2581673"/>
              <a:gd name="connsiteY8" fmla="*/ 2568353 h 3420248"/>
              <a:gd name="connsiteX9" fmla="*/ 10780 w 2581673"/>
              <a:gd name="connsiteY9" fmla="*/ 2559171 h 3420248"/>
              <a:gd name="connsiteX10" fmla="*/ 10882 w 2581673"/>
              <a:gd name="connsiteY10" fmla="*/ 2544715 h 3420248"/>
              <a:gd name="connsiteX11" fmla="*/ 16465 w 2581673"/>
              <a:gd name="connsiteY11" fmla="*/ 2512336 h 3420248"/>
              <a:gd name="connsiteX12" fmla="*/ 13730 w 2581673"/>
              <a:gd name="connsiteY12" fmla="*/ 0 h 3420248"/>
              <a:gd name="connsiteX13" fmla="*/ 2531817 w 2581673"/>
              <a:gd name="connsiteY13" fmla="*/ 0 h 3420248"/>
              <a:gd name="connsiteX14" fmla="*/ 2558963 w 2581673"/>
              <a:gd name="connsiteY14" fmla="*/ 27148 h 3420248"/>
              <a:gd name="connsiteX15" fmla="*/ 2559004 w 2581673"/>
              <a:gd name="connsiteY15" fmla="*/ 35062 h 3420248"/>
              <a:gd name="connsiteX16" fmla="*/ 2562590 w 2581673"/>
              <a:gd name="connsiteY16" fmla="*/ 35072 h 3420248"/>
              <a:gd name="connsiteX17" fmla="*/ 2562590 w 2581673"/>
              <a:gd name="connsiteY17" fmla="*/ 303633 h 3420248"/>
              <a:gd name="connsiteX18" fmla="*/ 2562590 w 2581673"/>
              <a:gd name="connsiteY18" fmla="*/ 346349 h 3420248"/>
              <a:gd name="connsiteX19" fmla="*/ 2569615 w 2581673"/>
              <a:gd name="connsiteY19" fmla="*/ 370207 h 3420248"/>
              <a:gd name="connsiteX20" fmla="*/ 2577664 w 2581673"/>
              <a:gd name="connsiteY20" fmla="*/ 394600 h 3420248"/>
              <a:gd name="connsiteX21" fmla="*/ 2581135 w 2581673"/>
              <a:gd name="connsiteY21" fmla="*/ 418106 h 3420248"/>
              <a:gd name="connsiteX22" fmla="*/ 2581673 w 2581673"/>
              <a:gd name="connsiteY22" fmla="*/ 436202 h 3420248"/>
              <a:gd name="connsiteX23" fmla="*/ 2576921 w 2581673"/>
              <a:gd name="connsiteY23" fmla="*/ 455160 h 3420248"/>
              <a:gd name="connsiteX24" fmla="*/ 2578897 w 2581673"/>
              <a:gd name="connsiteY24" fmla="*/ 467958 h 3420248"/>
              <a:gd name="connsiteX25" fmla="*/ 2573807 w 2581673"/>
              <a:gd name="connsiteY25" fmla="*/ 491792 h 3420248"/>
              <a:gd name="connsiteX26" fmla="*/ 2569118 w 2581673"/>
              <a:gd name="connsiteY26" fmla="*/ 526659 h 3420248"/>
              <a:gd name="connsiteX27" fmla="*/ 2564119 w 2581673"/>
              <a:gd name="connsiteY27" fmla="*/ 550660 h 3420248"/>
              <a:gd name="connsiteX28" fmla="*/ 2562589 w 2581673"/>
              <a:gd name="connsiteY28" fmla="*/ 555288 h 3420248"/>
              <a:gd name="connsiteX29" fmla="*/ 2562589 w 2581673"/>
              <a:gd name="connsiteY29" fmla="*/ 712341 h 3420248"/>
              <a:gd name="connsiteX30" fmla="*/ 2564300 w 2581673"/>
              <a:gd name="connsiteY30" fmla="*/ 723926 h 3420248"/>
              <a:gd name="connsiteX31" fmla="*/ 2562589 w 2581673"/>
              <a:gd name="connsiteY31" fmla="*/ 763012 h 3420248"/>
              <a:gd name="connsiteX32" fmla="*/ 2564920 w 2581673"/>
              <a:gd name="connsiteY32" fmla="*/ 768689 h 3420248"/>
              <a:gd name="connsiteX33" fmla="*/ 2562589 w 2581673"/>
              <a:gd name="connsiteY33" fmla="*/ 806901 h 3420248"/>
              <a:gd name="connsiteX34" fmla="*/ 2564568 w 2581673"/>
              <a:gd name="connsiteY34" fmla="*/ 848769 h 3420248"/>
              <a:gd name="connsiteX35" fmla="*/ 2569887 w 2581673"/>
              <a:gd name="connsiteY35" fmla="*/ 851895 h 3420248"/>
              <a:gd name="connsiteX36" fmla="*/ 2570355 w 2581673"/>
              <a:gd name="connsiteY36" fmla="*/ 861077 h 3420248"/>
              <a:gd name="connsiteX37" fmla="*/ 2570253 w 2581673"/>
              <a:gd name="connsiteY37" fmla="*/ 875533 h 3420248"/>
              <a:gd name="connsiteX38" fmla="*/ 2564670 w 2581673"/>
              <a:gd name="connsiteY38" fmla="*/ 907912 h 3420248"/>
              <a:gd name="connsiteX39" fmla="*/ 2567405 w 2581673"/>
              <a:gd name="connsiteY39" fmla="*/ 3420248 h 3420248"/>
              <a:gd name="connsiteX40" fmla="*/ 49318 w 2581673"/>
              <a:gd name="connsiteY40" fmla="*/ 3420248 h 3420248"/>
              <a:gd name="connsiteX41" fmla="*/ 22172 w 2581673"/>
              <a:gd name="connsiteY41" fmla="*/ 3393100 h 3420248"/>
              <a:gd name="connsiteX42" fmla="*/ 22132 w 2581673"/>
              <a:gd name="connsiteY42" fmla="*/ 3385186 h 3420248"/>
              <a:gd name="connsiteX43" fmla="*/ 18545 w 2581673"/>
              <a:gd name="connsiteY43" fmla="*/ 3385176 h 3420248"/>
              <a:gd name="connsiteX44" fmla="*/ 18545 w 2581673"/>
              <a:gd name="connsiteY44" fmla="*/ 3073899 h 3420248"/>
              <a:gd name="connsiteX45" fmla="*/ 3471 w 2581673"/>
              <a:gd name="connsiteY45" fmla="*/ 3025648 h 3420248"/>
              <a:gd name="connsiteX46" fmla="*/ 0 w 2581673"/>
              <a:gd name="connsiteY46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6567 w 2581673"/>
              <a:gd name="connsiteY6" fmla="*/ 2571479 h 3420248"/>
              <a:gd name="connsiteX7" fmla="*/ 11248 w 2581673"/>
              <a:gd name="connsiteY7" fmla="*/ 2568353 h 3420248"/>
              <a:gd name="connsiteX8" fmla="*/ 10780 w 2581673"/>
              <a:gd name="connsiteY8" fmla="*/ 2559171 h 3420248"/>
              <a:gd name="connsiteX9" fmla="*/ 10882 w 2581673"/>
              <a:gd name="connsiteY9" fmla="*/ 2544715 h 3420248"/>
              <a:gd name="connsiteX10" fmla="*/ 16465 w 2581673"/>
              <a:gd name="connsiteY10" fmla="*/ 2512336 h 3420248"/>
              <a:gd name="connsiteX11" fmla="*/ 13730 w 2581673"/>
              <a:gd name="connsiteY11" fmla="*/ 0 h 3420248"/>
              <a:gd name="connsiteX12" fmla="*/ 2531817 w 2581673"/>
              <a:gd name="connsiteY12" fmla="*/ 0 h 3420248"/>
              <a:gd name="connsiteX13" fmla="*/ 2558963 w 2581673"/>
              <a:gd name="connsiteY13" fmla="*/ 27148 h 3420248"/>
              <a:gd name="connsiteX14" fmla="*/ 2559004 w 2581673"/>
              <a:gd name="connsiteY14" fmla="*/ 35062 h 3420248"/>
              <a:gd name="connsiteX15" fmla="*/ 2562590 w 2581673"/>
              <a:gd name="connsiteY15" fmla="*/ 35072 h 3420248"/>
              <a:gd name="connsiteX16" fmla="*/ 2562590 w 2581673"/>
              <a:gd name="connsiteY16" fmla="*/ 303633 h 3420248"/>
              <a:gd name="connsiteX17" fmla="*/ 2562590 w 2581673"/>
              <a:gd name="connsiteY17" fmla="*/ 346349 h 3420248"/>
              <a:gd name="connsiteX18" fmla="*/ 2569615 w 2581673"/>
              <a:gd name="connsiteY18" fmla="*/ 370207 h 3420248"/>
              <a:gd name="connsiteX19" fmla="*/ 2577664 w 2581673"/>
              <a:gd name="connsiteY19" fmla="*/ 394600 h 3420248"/>
              <a:gd name="connsiteX20" fmla="*/ 2581135 w 2581673"/>
              <a:gd name="connsiteY20" fmla="*/ 418106 h 3420248"/>
              <a:gd name="connsiteX21" fmla="*/ 2581673 w 2581673"/>
              <a:gd name="connsiteY21" fmla="*/ 436202 h 3420248"/>
              <a:gd name="connsiteX22" fmla="*/ 2576921 w 2581673"/>
              <a:gd name="connsiteY22" fmla="*/ 455160 h 3420248"/>
              <a:gd name="connsiteX23" fmla="*/ 2578897 w 2581673"/>
              <a:gd name="connsiteY23" fmla="*/ 467958 h 3420248"/>
              <a:gd name="connsiteX24" fmla="*/ 2573807 w 2581673"/>
              <a:gd name="connsiteY24" fmla="*/ 491792 h 3420248"/>
              <a:gd name="connsiteX25" fmla="*/ 2569118 w 2581673"/>
              <a:gd name="connsiteY25" fmla="*/ 526659 h 3420248"/>
              <a:gd name="connsiteX26" fmla="*/ 2564119 w 2581673"/>
              <a:gd name="connsiteY26" fmla="*/ 550660 h 3420248"/>
              <a:gd name="connsiteX27" fmla="*/ 2562589 w 2581673"/>
              <a:gd name="connsiteY27" fmla="*/ 555288 h 3420248"/>
              <a:gd name="connsiteX28" fmla="*/ 2562589 w 2581673"/>
              <a:gd name="connsiteY28" fmla="*/ 712341 h 3420248"/>
              <a:gd name="connsiteX29" fmla="*/ 2564300 w 2581673"/>
              <a:gd name="connsiteY29" fmla="*/ 723926 h 3420248"/>
              <a:gd name="connsiteX30" fmla="*/ 2562589 w 2581673"/>
              <a:gd name="connsiteY30" fmla="*/ 763012 h 3420248"/>
              <a:gd name="connsiteX31" fmla="*/ 2564920 w 2581673"/>
              <a:gd name="connsiteY31" fmla="*/ 768689 h 3420248"/>
              <a:gd name="connsiteX32" fmla="*/ 2562589 w 2581673"/>
              <a:gd name="connsiteY32" fmla="*/ 806901 h 3420248"/>
              <a:gd name="connsiteX33" fmla="*/ 2564568 w 2581673"/>
              <a:gd name="connsiteY33" fmla="*/ 848769 h 3420248"/>
              <a:gd name="connsiteX34" fmla="*/ 2569887 w 2581673"/>
              <a:gd name="connsiteY34" fmla="*/ 851895 h 3420248"/>
              <a:gd name="connsiteX35" fmla="*/ 2570355 w 2581673"/>
              <a:gd name="connsiteY35" fmla="*/ 861077 h 3420248"/>
              <a:gd name="connsiteX36" fmla="*/ 2570253 w 2581673"/>
              <a:gd name="connsiteY36" fmla="*/ 875533 h 3420248"/>
              <a:gd name="connsiteX37" fmla="*/ 2564670 w 2581673"/>
              <a:gd name="connsiteY37" fmla="*/ 907912 h 3420248"/>
              <a:gd name="connsiteX38" fmla="*/ 2567405 w 2581673"/>
              <a:gd name="connsiteY38" fmla="*/ 3420248 h 3420248"/>
              <a:gd name="connsiteX39" fmla="*/ 49318 w 2581673"/>
              <a:gd name="connsiteY39" fmla="*/ 3420248 h 3420248"/>
              <a:gd name="connsiteX40" fmla="*/ 22172 w 2581673"/>
              <a:gd name="connsiteY40" fmla="*/ 3393100 h 3420248"/>
              <a:gd name="connsiteX41" fmla="*/ 22132 w 2581673"/>
              <a:gd name="connsiteY41" fmla="*/ 3385186 h 3420248"/>
              <a:gd name="connsiteX42" fmla="*/ 18545 w 2581673"/>
              <a:gd name="connsiteY42" fmla="*/ 3385176 h 3420248"/>
              <a:gd name="connsiteX43" fmla="*/ 18545 w 2581673"/>
              <a:gd name="connsiteY43" fmla="*/ 3073899 h 3420248"/>
              <a:gd name="connsiteX44" fmla="*/ 3471 w 2581673"/>
              <a:gd name="connsiteY44" fmla="*/ 3025648 h 3420248"/>
              <a:gd name="connsiteX45" fmla="*/ 0 w 2581673"/>
              <a:gd name="connsiteY45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6567 w 2581673"/>
              <a:gd name="connsiteY6" fmla="*/ 2571479 h 3420248"/>
              <a:gd name="connsiteX7" fmla="*/ 11248 w 2581673"/>
              <a:gd name="connsiteY7" fmla="*/ 2568353 h 3420248"/>
              <a:gd name="connsiteX8" fmla="*/ 10780 w 2581673"/>
              <a:gd name="connsiteY8" fmla="*/ 2559171 h 3420248"/>
              <a:gd name="connsiteX9" fmla="*/ 16465 w 2581673"/>
              <a:gd name="connsiteY9" fmla="*/ 2512336 h 3420248"/>
              <a:gd name="connsiteX10" fmla="*/ 13730 w 2581673"/>
              <a:gd name="connsiteY10" fmla="*/ 0 h 3420248"/>
              <a:gd name="connsiteX11" fmla="*/ 2531817 w 2581673"/>
              <a:gd name="connsiteY11" fmla="*/ 0 h 3420248"/>
              <a:gd name="connsiteX12" fmla="*/ 2558963 w 2581673"/>
              <a:gd name="connsiteY12" fmla="*/ 27148 h 3420248"/>
              <a:gd name="connsiteX13" fmla="*/ 2559004 w 2581673"/>
              <a:gd name="connsiteY13" fmla="*/ 35062 h 3420248"/>
              <a:gd name="connsiteX14" fmla="*/ 2562590 w 2581673"/>
              <a:gd name="connsiteY14" fmla="*/ 35072 h 3420248"/>
              <a:gd name="connsiteX15" fmla="*/ 2562590 w 2581673"/>
              <a:gd name="connsiteY15" fmla="*/ 303633 h 3420248"/>
              <a:gd name="connsiteX16" fmla="*/ 2562590 w 2581673"/>
              <a:gd name="connsiteY16" fmla="*/ 346349 h 3420248"/>
              <a:gd name="connsiteX17" fmla="*/ 2569615 w 2581673"/>
              <a:gd name="connsiteY17" fmla="*/ 370207 h 3420248"/>
              <a:gd name="connsiteX18" fmla="*/ 2577664 w 2581673"/>
              <a:gd name="connsiteY18" fmla="*/ 394600 h 3420248"/>
              <a:gd name="connsiteX19" fmla="*/ 2581135 w 2581673"/>
              <a:gd name="connsiteY19" fmla="*/ 418106 h 3420248"/>
              <a:gd name="connsiteX20" fmla="*/ 2581673 w 2581673"/>
              <a:gd name="connsiteY20" fmla="*/ 436202 h 3420248"/>
              <a:gd name="connsiteX21" fmla="*/ 2576921 w 2581673"/>
              <a:gd name="connsiteY21" fmla="*/ 455160 h 3420248"/>
              <a:gd name="connsiteX22" fmla="*/ 2578897 w 2581673"/>
              <a:gd name="connsiteY22" fmla="*/ 467958 h 3420248"/>
              <a:gd name="connsiteX23" fmla="*/ 2573807 w 2581673"/>
              <a:gd name="connsiteY23" fmla="*/ 491792 h 3420248"/>
              <a:gd name="connsiteX24" fmla="*/ 2569118 w 2581673"/>
              <a:gd name="connsiteY24" fmla="*/ 526659 h 3420248"/>
              <a:gd name="connsiteX25" fmla="*/ 2564119 w 2581673"/>
              <a:gd name="connsiteY25" fmla="*/ 550660 h 3420248"/>
              <a:gd name="connsiteX26" fmla="*/ 2562589 w 2581673"/>
              <a:gd name="connsiteY26" fmla="*/ 555288 h 3420248"/>
              <a:gd name="connsiteX27" fmla="*/ 2562589 w 2581673"/>
              <a:gd name="connsiteY27" fmla="*/ 712341 h 3420248"/>
              <a:gd name="connsiteX28" fmla="*/ 2564300 w 2581673"/>
              <a:gd name="connsiteY28" fmla="*/ 723926 h 3420248"/>
              <a:gd name="connsiteX29" fmla="*/ 2562589 w 2581673"/>
              <a:gd name="connsiteY29" fmla="*/ 763012 h 3420248"/>
              <a:gd name="connsiteX30" fmla="*/ 2564920 w 2581673"/>
              <a:gd name="connsiteY30" fmla="*/ 768689 h 3420248"/>
              <a:gd name="connsiteX31" fmla="*/ 2562589 w 2581673"/>
              <a:gd name="connsiteY31" fmla="*/ 806901 h 3420248"/>
              <a:gd name="connsiteX32" fmla="*/ 2564568 w 2581673"/>
              <a:gd name="connsiteY32" fmla="*/ 848769 h 3420248"/>
              <a:gd name="connsiteX33" fmla="*/ 2569887 w 2581673"/>
              <a:gd name="connsiteY33" fmla="*/ 851895 h 3420248"/>
              <a:gd name="connsiteX34" fmla="*/ 2570355 w 2581673"/>
              <a:gd name="connsiteY34" fmla="*/ 861077 h 3420248"/>
              <a:gd name="connsiteX35" fmla="*/ 2570253 w 2581673"/>
              <a:gd name="connsiteY35" fmla="*/ 875533 h 3420248"/>
              <a:gd name="connsiteX36" fmla="*/ 2564670 w 2581673"/>
              <a:gd name="connsiteY36" fmla="*/ 907912 h 3420248"/>
              <a:gd name="connsiteX37" fmla="*/ 2567405 w 2581673"/>
              <a:gd name="connsiteY37" fmla="*/ 3420248 h 3420248"/>
              <a:gd name="connsiteX38" fmla="*/ 49318 w 2581673"/>
              <a:gd name="connsiteY38" fmla="*/ 3420248 h 3420248"/>
              <a:gd name="connsiteX39" fmla="*/ 22172 w 2581673"/>
              <a:gd name="connsiteY39" fmla="*/ 3393100 h 3420248"/>
              <a:gd name="connsiteX40" fmla="*/ 22132 w 2581673"/>
              <a:gd name="connsiteY40" fmla="*/ 3385186 h 3420248"/>
              <a:gd name="connsiteX41" fmla="*/ 18545 w 2581673"/>
              <a:gd name="connsiteY41" fmla="*/ 3385176 h 3420248"/>
              <a:gd name="connsiteX42" fmla="*/ 18545 w 2581673"/>
              <a:gd name="connsiteY42" fmla="*/ 3073899 h 3420248"/>
              <a:gd name="connsiteX43" fmla="*/ 3471 w 2581673"/>
              <a:gd name="connsiteY43" fmla="*/ 3025648 h 3420248"/>
              <a:gd name="connsiteX44" fmla="*/ 0 w 2581673"/>
              <a:gd name="connsiteY44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6567 w 2581673"/>
              <a:gd name="connsiteY6" fmla="*/ 2571479 h 3420248"/>
              <a:gd name="connsiteX7" fmla="*/ 11248 w 2581673"/>
              <a:gd name="connsiteY7" fmla="*/ 2568353 h 3420248"/>
              <a:gd name="connsiteX8" fmla="*/ 16465 w 2581673"/>
              <a:gd name="connsiteY8" fmla="*/ 2512336 h 3420248"/>
              <a:gd name="connsiteX9" fmla="*/ 13730 w 2581673"/>
              <a:gd name="connsiteY9" fmla="*/ 0 h 3420248"/>
              <a:gd name="connsiteX10" fmla="*/ 2531817 w 2581673"/>
              <a:gd name="connsiteY10" fmla="*/ 0 h 3420248"/>
              <a:gd name="connsiteX11" fmla="*/ 2558963 w 2581673"/>
              <a:gd name="connsiteY11" fmla="*/ 27148 h 3420248"/>
              <a:gd name="connsiteX12" fmla="*/ 2559004 w 2581673"/>
              <a:gd name="connsiteY12" fmla="*/ 35062 h 3420248"/>
              <a:gd name="connsiteX13" fmla="*/ 2562590 w 2581673"/>
              <a:gd name="connsiteY13" fmla="*/ 35072 h 3420248"/>
              <a:gd name="connsiteX14" fmla="*/ 2562590 w 2581673"/>
              <a:gd name="connsiteY14" fmla="*/ 303633 h 3420248"/>
              <a:gd name="connsiteX15" fmla="*/ 2562590 w 2581673"/>
              <a:gd name="connsiteY15" fmla="*/ 346349 h 3420248"/>
              <a:gd name="connsiteX16" fmla="*/ 2569615 w 2581673"/>
              <a:gd name="connsiteY16" fmla="*/ 370207 h 3420248"/>
              <a:gd name="connsiteX17" fmla="*/ 2577664 w 2581673"/>
              <a:gd name="connsiteY17" fmla="*/ 394600 h 3420248"/>
              <a:gd name="connsiteX18" fmla="*/ 2581135 w 2581673"/>
              <a:gd name="connsiteY18" fmla="*/ 418106 h 3420248"/>
              <a:gd name="connsiteX19" fmla="*/ 2581673 w 2581673"/>
              <a:gd name="connsiteY19" fmla="*/ 436202 h 3420248"/>
              <a:gd name="connsiteX20" fmla="*/ 2576921 w 2581673"/>
              <a:gd name="connsiteY20" fmla="*/ 455160 h 3420248"/>
              <a:gd name="connsiteX21" fmla="*/ 2578897 w 2581673"/>
              <a:gd name="connsiteY21" fmla="*/ 467958 h 3420248"/>
              <a:gd name="connsiteX22" fmla="*/ 2573807 w 2581673"/>
              <a:gd name="connsiteY22" fmla="*/ 491792 h 3420248"/>
              <a:gd name="connsiteX23" fmla="*/ 2569118 w 2581673"/>
              <a:gd name="connsiteY23" fmla="*/ 526659 h 3420248"/>
              <a:gd name="connsiteX24" fmla="*/ 2564119 w 2581673"/>
              <a:gd name="connsiteY24" fmla="*/ 550660 h 3420248"/>
              <a:gd name="connsiteX25" fmla="*/ 2562589 w 2581673"/>
              <a:gd name="connsiteY25" fmla="*/ 555288 h 3420248"/>
              <a:gd name="connsiteX26" fmla="*/ 2562589 w 2581673"/>
              <a:gd name="connsiteY26" fmla="*/ 712341 h 3420248"/>
              <a:gd name="connsiteX27" fmla="*/ 2564300 w 2581673"/>
              <a:gd name="connsiteY27" fmla="*/ 723926 h 3420248"/>
              <a:gd name="connsiteX28" fmla="*/ 2562589 w 2581673"/>
              <a:gd name="connsiteY28" fmla="*/ 763012 h 3420248"/>
              <a:gd name="connsiteX29" fmla="*/ 2564920 w 2581673"/>
              <a:gd name="connsiteY29" fmla="*/ 768689 h 3420248"/>
              <a:gd name="connsiteX30" fmla="*/ 2562589 w 2581673"/>
              <a:gd name="connsiteY30" fmla="*/ 806901 h 3420248"/>
              <a:gd name="connsiteX31" fmla="*/ 2564568 w 2581673"/>
              <a:gd name="connsiteY31" fmla="*/ 848769 h 3420248"/>
              <a:gd name="connsiteX32" fmla="*/ 2569887 w 2581673"/>
              <a:gd name="connsiteY32" fmla="*/ 851895 h 3420248"/>
              <a:gd name="connsiteX33" fmla="*/ 2570355 w 2581673"/>
              <a:gd name="connsiteY33" fmla="*/ 861077 h 3420248"/>
              <a:gd name="connsiteX34" fmla="*/ 2570253 w 2581673"/>
              <a:gd name="connsiteY34" fmla="*/ 875533 h 3420248"/>
              <a:gd name="connsiteX35" fmla="*/ 2564670 w 2581673"/>
              <a:gd name="connsiteY35" fmla="*/ 907912 h 3420248"/>
              <a:gd name="connsiteX36" fmla="*/ 2567405 w 2581673"/>
              <a:gd name="connsiteY36" fmla="*/ 3420248 h 3420248"/>
              <a:gd name="connsiteX37" fmla="*/ 49318 w 2581673"/>
              <a:gd name="connsiteY37" fmla="*/ 3420248 h 3420248"/>
              <a:gd name="connsiteX38" fmla="*/ 22172 w 2581673"/>
              <a:gd name="connsiteY38" fmla="*/ 3393100 h 3420248"/>
              <a:gd name="connsiteX39" fmla="*/ 22132 w 2581673"/>
              <a:gd name="connsiteY39" fmla="*/ 3385186 h 3420248"/>
              <a:gd name="connsiteX40" fmla="*/ 18545 w 2581673"/>
              <a:gd name="connsiteY40" fmla="*/ 3385176 h 3420248"/>
              <a:gd name="connsiteX41" fmla="*/ 18545 w 2581673"/>
              <a:gd name="connsiteY41" fmla="*/ 3073899 h 3420248"/>
              <a:gd name="connsiteX42" fmla="*/ 3471 w 2581673"/>
              <a:gd name="connsiteY42" fmla="*/ 3025648 h 3420248"/>
              <a:gd name="connsiteX43" fmla="*/ 0 w 2581673"/>
              <a:gd name="connsiteY43" fmla="*/ 3002142 h 3420248"/>
              <a:gd name="connsiteX0" fmla="*/ 0 w 2581673"/>
              <a:gd name="connsiteY0" fmla="*/ 3002142 h 3420248"/>
              <a:gd name="connsiteX1" fmla="*/ 4214 w 2581673"/>
              <a:gd name="connsiteY1" fmla="*/ 2965088 h 3420248"/>
              <a:gd name="connsiteX2" fmla="*/ 2238 w 2581673"/>
              <a:gd name="connsiteY2" fmla="*/ 2952290 h 3420248"/>
              <a:gd name="connsiteX3" fmla="*/ 12017 w 2581673"/>
              <a:gd name="connsiteY3" fmla="*/ 2893589 h 3420248"/>
              <a:gd name="connsiteX4" fmla="*/ 17016 w 2581673"/>
              <a:gd name="connsiteY4" fmla="*/ 2869588 h 3420248"/>
              <a:gd name="connsiteX5" fmla="*/ 18546 w 2581673"/>
              <a:gd name="connsiteY5" fmla="*/ 2864960 h 3420248"/>
              <a:gd name="connsiteX6" fmla="*/ 16567 w 2581673"/>
              <a:gd name="connsiteY6" fmla="*/ 2571479 h 3420248"/>
              <a:gd name="connsiteX7" fmla="*/ 16465 w 2581673"/>
              <a:gd name="connsiteY7" fmla="*/ 2512336 h 3420248"/>
              <a:gd name="connsiteX8" fmla="*/ 13730 w 2581673"/>
              <a:gd name="connsiteY8" fmla="*/ 0 h 3420248"/>
              <a:gd name="connsiteX9" fmla="*/ 2531817 w 2581673"/>
              <a:gd name="connsiteY9" fmla="*/ 0 h 3420248"/>
              <a:gd name="connsiteX10" fmla="*/ 2558963 w 2581673"/>
              <a:gd name="connsiteY10" fmla="*/ 27148 h 3420248"/>
              <a:gd name="connsiteX11" fmla="*/ 2559004 w 2581673"/>
              <a:gd name="connsiteY11" fmla="*/ 35062 h 3420248"/>
              <a:gd name="connsiteX12" fmla="*/ 2562590 w 2581673"/>
              <a:gd name="connsiteY12" fmla="*/ 35072 h 3420248"/>
              <a:gd name="connsiteX13" fmla="*/ 2562590 w 2581673"/>
              <a:gd name="connsiteY13" fmla="*/ 303633 h 3420248"/>
              <a:gd name="connsiteX14" fmla="*/ 2562590 w 2581673"/>
              <a:gd name="connsiteY14" fmla="*/ 346349 h 3420248"/>
              <a:gd name="connsiteX15" fmla="*/ 2569615 w 2581673"/>
              <a:gd name="connsiteY15" fmla="*/ 370207 h 3420248"/>
              <a:gd name="connsiteX16" fmla="*/ 2577664 w 2581673"/>
              <a:gd name="connsiteY16" fmla="*/ 394600 h 3420248"/>
              <a:gd name="connsiteX17" fmla="*/ 2581135 w 2581673"/>
              <a:gd name="connsiteY17" fmla="*/ 418106 h 3420248"/>
              <a:gd name="connsiteX18" fmla="*/ 2581673 w 2581673"/>
              <a:gd name="connsiteY18" fmla="*/ 436202 h 3420248"/>
              <a:gd name="connsiteX19" fmla="*/ 2576921 w 2581673"/>
              <a:gd name="connsiteY19" fmla="*/ 455160 h 3420248"/>
              <a:gd name="connsiteX20" fmla="*/ 2578897 w 2581673"/>
              <a:gd name="connsiteY20" fmla="*/ 467958 h 3420248"/>
              <a:gd name="connsiteX21" fmla="*/ 2573807 w 2581673"/>
              <a:gd name="connsiteY21" fmla="*/ 491792 h 3420248"/>
              <a:gd name="connsiteX22" fmla="*/ 2569118 w 2581673"/>
              <a:gd name="connsiteY22" fmla="*/ 526659 h 3420248"/>
              <a:gd name="connsiteX23" fmla="*/ 2564119 w 2581673"/>
              <a:gd name="connsiteY23" fmla="*/ 550660 h 3420248"/>
              <a:gd name="connsiteX24" fmla="*/ 2562589 w 2581673"/>
              <a:gd name="connsiteY24" fmla="*/ 555288 h 3420248"/>
              <a:gd name="connsiteX25" fmla="*/ 2562589 w 2581673"/>
              <a:gd name="connsiteY25" fmla="*/ 712341 h 3420248"/>
              <a:gd name="connsiteX26" fmla="*/ 2564300 w 2581673"/>
              <a:gd name="connsiteY26" fmla="*/ 723926 h 3420248"/>
              <a:gd name="connsiteX27" fmla="*/ 2562589 w 2581673"/>
              <a:gd name="connsiteY27" fmla="*/ 763012 h 3420248"/>
              <a:gd name="connsiteX28" fmla="*/ 2564920 w 2581673"/>
              <a:gd name="connsiteY28" fmla="*/ 768689 h 3420248"/>
              <a:gd name="connsiteX29" fmla="*/ 2562589 w 2581673"/>
              <a:gd name="connsiteY29" fmla="*/ 806901 h 3420248"/>
              <a:gd name="connsiteX30" fmla="*/ 2564568 w 2581673"/>
              <a:gd name="connsiteY30" fmla="*/ 848769 h 3420248"/>
              <a:gd name="connsiteX31" fmla="*/ 2569887 w 2581673"/>
              <a:gd name="connsiteY31" fmla="*/ 851895 h 3420248"/>
              <a:gd name="connsiteX32" fmla="*/ 2570355 w 2581673"/>
              <a:gd name="connsiteY32" fmla="*/ 861077 h 3420248"/>
              <a:gd name="connsiteX33" fmla="*/ 2570253 w 2581673"/>
              <a:gd name="connsiteY33" fmla="*/ 875533 h 3420248"/>
              <a:gd name="connsiteX34" fmla="*/ 2564670 w 2581673"/>
              <a:gd name="connsiteY34" fmla="*/ 907912 h 3420248"/>
              <a:gd name="connsiteX35" fmla="*/ 2567405 w 2581673"/>
              <a:gd name="connsiteY35" fmla="*/ 3420248 h 3420248"/>
              <a:gd name="connsiteX36" fmla="*/ 49318 w 2581673"/>
              <a:gd name="connsiteY36" fmla="*/ 3420248 h 3420248"/>
              <a:gd name="connsiteX37" fmla="*/ 22172 w 2581673"/>
              <a:gd name="connsiteY37" fmla="*/ 3393100 h 3420248"/>
              <a:gd name="connsiteX38" fmla="*/ 22132 w 2581673"/>
              <a:gd name="connsiteY38" fmla="*/ 3385186 h 3420248"/>
              <a:gd name="connsiteX39" fmla="*/ 18545 w 2581673"/>
              <a:gd name="connsiteY39" fmla="*/ 3385176 h 3420248"/>
              <a:gd name="connsiteX40" fmla="*/ 18545 w 2581673"/>
              <a:gd name="connsiteY40" fmla="*/ 3073899 h 3420248"/>
              <a:gd name="connsiteX41" fmla="*/ 3471 w 2581673"/>
              <a:gd name="connsiteY41" fmla="*/ 3025648 h 3420248"/>
              <a:gd name="connsiteX42" fmla="*/ 0 w 2581673"/>
              <a:gd name="connsiteY42" fmla="*/ 3002142 h 3420248"/>
              <a:gd name="connsiteX0" fmla="*/ 1295 w 2579497"/>
              <a:gd name="connsiteY0" fmla="*/ 3025648 h 3420248"/>
              <a:gd name="connsiteX1" fmla="*/ 2038 w 2579497"/>
              <a:gd name="connsiteY1" fmla="*/ 2965088 h 3420248"/>
              <a:gd name="connsiteX2" fmla="*/ 62 w 2579497"/>
              <a:gd name="connsiteY2" fmla="*/ 2952290 h 3420248"/>
              <a:gd name="connsiteX3" fmla="*/ 9841 w 2579497"/>
              <a:gd name="connsiteY3" fmla="*/ 2893589 h 3420248"/>
              <a:gd name="connsiteX4" fmla="*/ 14840 w 2579497"/>
              <a:gd name="connsiteY4" fmla="*/ 2869588 h 3420248"/>
              <a:gd name="connsiteX5" fmla="*/ 16370 w 2579497"/>
              <a:gd name="connsiteY5" fmla="*/ 2864960 h 3420248"/>
              <a:gd name="connsiteX6" fmla="*/ 14391 w 2579497"/>
              <a:gd name="connsiteY6" fmla="*/ 2571479 h 3420248"/>
              <a:gd name="connsiteX7" fmla="*/ 14289 w 2579497"/>
              <a:gd name="connsiteY7" fmla="*/ 2512336 h 3420248"/>
              <a:gd name="connsiteX8" fmla="*/ 11554 w 2579497"/>
              <a:gd name="connsiteY8" fmla="*/ 0 h 3420248"/>
              <a:gd name="connsiteX9" fmla="*/ 2529641 w 2579497"/>
              <a:gd name="connsiteY9" fmla="*/ 0 h 3420248"/>
              <a:gd name="connsiteX10" fmla="*/ 2556787 w 2579497"/>
              <a:gd name="connsiteY10" fmla="*/ 27148 h 3420248"/>
              <a:gd name="connsiteX11" fmla="*/ 2556828 w 2579497"/>
              <a:gd name="connsiteY11" fmla="*/ 35062 h 3420248"/>
              <a:gd name="connsiteX12" fmla="*/ 2560414 w 2579497"/>
              <a:gd name="connsiteY12" fmla="*/ 35072 h 3420248"/>
              <a:gd name="connsiteX13" fmla="*/ 2560414 w 2579497"/>
              <a:gd name="connsiteY13" fmla="*/ 303633 h 3420248"/>
              <a:gd name="connsiteX14" fmla="*/ 2560414 w 2579497"/>
              <a:gd name="connsiteY14" fmla="*/ 346349 h 3420248"/>
              <a:gd name="connsiteX15" fmla="*/ 2567439 w 2579497"/>
              <a:gd name="connsiteY15" fmla="*/ 370207 h 3420248"/>
              <a:gd name="connsiteX16" fmla="*/ 2575488 w 2579497"/>
              <a:gd name="connsiteY16" fmla="*/ 394600 h 3420248"/>
              <a:gd name="connsiteX17" fmla="*/ 2578959 w 2579497"/>
              <a:gd name="connsiteY17" fmla="*/ 418106 h 3420248"/>
              <a:gd name="connsiteX18" fmla="*/ 2579497 w 2579497"/>
              <a:gd name="connsiteY18" fmla="*/ 436202 h 3420248"/>
              <a:gd name="connsiteX19" fmla="*/ 2574745 w 2579497"/>
              <a:gd name="connsiteY19" fmla="*/ 455160 h 3420248"/>
              <a:gd name="connsiteX20" fmla="*/ 2576721 w 2579497"/>
              <a:gd name="connsiteY20" fmla="*/ 467958 h 3420248"/>
              <a:gd name="connsiteX21" fmla="*/ 2571631 w 2579497"/>
              <a:gd name="connsiteY21" fmla="*/ 491792 h 3420248"/>
              <a:gd name="connsiteX22" fmla="*/ 2566942 w 2579497"/>
              <a:gd name="connsiteY22" fmla="*/ 526659 h 3420248"/>
              <a:gd name="connsiteX23" fmla="*/ 2561943 w 2579497"/>
              <a:gd name="connsiteY23" fmla="*/ 550660 h 3420248"/>
              <a:gd name="connsiteX24" fmla="*/ 2560413 w 2579497"/>
              <a:gd name="connsiteY24" fmla="*/ 555288 h 3420248"/>
              <a:gd name="connsiteX25" fmla="*/ 2560413 w 2579497"/>
              <a:gd name="connsiteY25" fmla="*/ 712341 h 3420248"/>
              <a:gd name="connsiteX26" fmla="*/ 2562124 w 2579497"/>
              <a:gd name="connsiteY26" fmla="*/ 723926 h 3420248"/>
              <a:gd name="connsiteX27" fmla="*/ 2560413 w 2579497"/>
              <a:gd name="connsiteY27" fmla="*/ 763012 h 3420248"/>
              <a:gd name="connsiteX28" fmla="*/ 2562744 w 2579497"/>
              <a:gd name="connsiteY28" fmla="*/ 768689 h 3420248"/>
              <a:gd name="connsiteX29" fmla="*/ 2560413 w 2579497"/>
              <a:gd name="connsiteY29" fmla="*/ 806901 h 3420248"/>
              <a:gd name="connsiteX30" fmla="*/ 2562392 w 2579497"/>
              <a:gd name="connsiteY30" fmla="*/ 848769 h 3420248"/>
              <a:gd name="connsiteX31" fmla="*/ 2567711 w 2579497"/>
              <a:gd name="connsiteY31" fmla="*/ 851895 h 3420248"/>
              <a:gd name="connsiteX32" fmla="*/ 2568179 w 2579497"/>
              <a:gd name="connsiteY32" fmla="*/ 861077 h 3420248"/>
              <a:gd name="connsiteX33" fmla="*/ 2568077 w 2579497"/>
              <a:gd name="connsiteY33" fmla="*/ 875533 h 3420248"/>
              <a:gd name="connsiteX34" fmla="*/ 2562494 w 2579497"/>
              <a:gd name="connsiteY34" fmla="*/ 907912 h 3420248"/>
              <a:gd name="connsiteX35" fmla="*/ 2565229 w 2579497"/>
              <a:gd name="connsiteY35" fmla="*/ 3420248 h 3420248"/>
              <a:gd name="connsiteX36" fmla="*/ 47142 w 2579497"/>
              <a:gd name="connsiteY36" fmla="*/ 3420248 h 3420248"/>
              <a:gd name="connsiteX37" fmla="*/ 19996 w 2579497"/>
              <a:gd name="connsiteY37" fmla="*/ 3393100 h 3420248"/>
              <a:gd name="connsiteX38" fmla="*/ 19956 w 2579497"/>
              <a:gd name="connsiteY38" fmla="*/ 3385186 h 3420248"/>
              <a:gd name="connsiteX39" fmla="*/ 16369 w 2579497"/>
              <a:gd name="connsiteY39" fmla="*/ 3385176 h 3420248"/>
              <a:gd name="connsiteX40" fmla="*/ 16369 w 2579497"/>
              <a:gd name="connsiteY40" fmla="*/ 3073899 h 3420248"/>
              <a:gd name="connsiteX41" fmla="*/ 1295 w 2579497"/>
              <a:gd name="connsiteY41" fmla="*/ 3025648 h 3420248"/>
              <a:gd name="connsiteX0" fmla="*/ 0 w 2578202"/>
              <a:gd name="connsiteY0" fmla="*/ 3025648 h 3420248"/>
              <a:gd name="connsiteX1" fmla="*/ 743 w 2578202"/>
              <a:gd name="connsiteY1" fmla="*/ 2965088 h 3420248"/>
              <a:gd name="connsiteX2" fmla="*/ 14293 w 2578202"/>
              <a:gd name="connsiteY2" fmla="*/ 2952290 h 3420248"/>
              <a:gd name="connsiteX3" fmla="*/ 8546 w 2578202"/>
              <a:gd name="connsiteY3" fmla="*/ 2893589 h 3420248"/>
              <a:gd name="connsiteX4" fmla="*/ 13545 w 2578202"/>
              <a:gd name="connsiteY4" fmla="*/ 2869588 h 3420248"/>
              <a:gd name="connsiteX5" fmla="*/ 15075 w 2578202"/>
              <a:gd name="connsiteY5" fmla="*/ 2864960 h 3420248"/>
              <a:gd name="connsiteX6" fmla="*/ 13096 w 2578202"/>
              <a:gd name="connsiteY6" fmla="*/ 2571479 h 3420248"/>
              <a:gd name="connsiteX7" fmla="*/ 12994 w 2578202"/>
              <a:gd name="connsiteY7" fmla="*/ 2512336 h 3420248"/>
              <a:gd name="connsiteX8" fmla="*/ 10259 w 2578202"/>
              <a:gd name="connsiteY8" fmla="*/ 0 h 3420248"/>
              <a:gd name="connsiteX9" fmla="*/ 2528346 w 2578202"/>
              <a:gd name="connsiteY9" fmla="*/ 0 h 3420248"/>
              <a:gd name="connsiteX10" fmla="*/ 2555492 w 2578202"/>
              <a:gd name="connsiteY10" fmla="*/ 27148 h 3420248"/>
              <a:gd name="connsiteX11" fmla="*/ 2555533 w 2578202"/>
              <a:gd name="connsiteY11" fmla="*/ 35062 h 3420248"/>
              <a:gd name="connsiteX12" fmla="*/ 2559119 w 2578202"/>
              <a:gd name="connsiteY12" fmla="*/ 35072 h 3420248"/>
              <a:gd name="connsiteX13" fmla="*/ 2559119 w 2578202"/>
              <a:gd name="connsiteY13" fmla="*/ 303633 h 3420248"/>
              <a:gd name="connsiteX14" fmla="*/ 2559119 w 2578202"/>
              <a:gd name="connsiteY14" fmla="*/ 346349 h 3420248"/>
              <a:gd name="connsiteX15" fmla="*/ 2566144 w 2578202"/>
              <a:gd name="connsiteY15" fmla="*/ 370207 h 3420248"/>
              <a:gd name="connsiteX16" fmla="*/ 2574193 w 2578202"/>
              <a:gd name="connsiteY16" fmla="*/ 394600 h 3420248"/>
              <a:gd name="connsiteX17" fmla="*/ 2577664 w 2578202"/>
              <a:gd name="connsiteY17" fmla="*/ 418106 h 3420248"/>
              <a:gd name="connsiteX18" fmla="*/ 2578202 w 2578202"/>
              <a:gd name="connsiteY18" fmla="*/ 436202 h 3420248"/>
              <a:gd name="connsiteX19" fmla="*/ 2573450 w 2578202"/>
              <a:gd name="connsiteY19" fmla="*/ 455160 h 3420248"/>
              <a:gd name="connsiteX20" fmla="*/ 2575426 w 2578202"/>
              <a:gd name="connsiteY20" fmla="*/ 467958 h 3420248"/>
              <a:gd name="connsiteX21" fmla="*/ 2570336 w 2578202"/>
              <a:gd name="connsiteY21" fmla="*/ 491792 h 3420248"/>
              <a:gd name="connsiteX22" fmla="*/ 2565647 w 2578202"/>
              <a:gd name="connsiteY22" fmla="*/ 526659 h 3420248"/>
              <a:gd name="connsiteX23" fmla="*/ 2560648 w 2578202"/>
              <a:gd name="connsiteY23" fmla="*/ 550660 h 3420248"/>
              <a:gd name="connsiteX24" fmla="*/ 2559118 w 2578202"/>
              <a:gd name="connsiteY24" fmla="*/ 555288 h 3420248"/>
              <a:gd name="connsiteX25" fmla="*/ 2559118 w 2578202"/>
              <a:gd name="connsiteY25" fmla="*/ 712341 h 3420248"/>
              <a:gd name="connsiteX26" fmla="*/ 2560829 w 2578202"/>
              <a:gd name="connsiteY26" fmla="*/ 723926 h 3420248"/>
              <a:gd name="connsiteX27" fmla="*/ 2559118 w 2578202"/>
              <a:gd name="connsiteY27" fmla="*/ 763012 h 3420248"/>
              <a:gd name="connsiteX28" fmla="*/ 2561449 w 2578202"/>
              <a:gd name="connsiteY28" fmla="*/ 768689 h 3420248"/>
              <a:gd name="connsiteX29" fmla="*/ 2559118 w 2578202"/>
              <a:gd name="connsiteY29" fmla="*/ 806901 h 3420248"/>
              <a:gd name="connsiteX30" fmla="*/ 2561097 w 2578202"/>
              <a:gd name="connsiteY30" fmla="*/ 848769 h 3420248"/>
              <a:gd name="connsiteX31" fmla="*/ 2566416 w 2578202"/>
              <a:gd name="connsiteY31" fmla="*/ 851895 h 3420248"/>
              <a:gd name="connsiteX32" fmla="*/ 2566884 w 2578202"/>
              <a:gd name="connsiteY32" fmla="*/ 861077 h 3420248"/>
              <a:gd name="connsiteX33" fmla="*/ 2566782 w 2578202"/>
              <a:gd name="connsiteY33" fmla="*/ 875533 h 3420248"/>
              <a:gd name="connsiteX34" fmla="*/ 2561199 w 2578202"/>
              <a:gd name="connsiteY34" fmla="*/ 907912 h 3420248"/>
              <a:gd name="connsiteX35" fmla="*/ 2563934 w 2578202"/>
              <a:gd name="connsiteY35" fmla="*/ 3420248 h 3420248"/>
              <a:gd name="connsiteX36" fmla="*/ 45847 w 2578202"/>
              <a:gd name="connsiteY36" fmla="*/ 3420248 h 3420248"/>
              <a:gd name="connsiteX37" fmla="*/ 18701 w 2578202"/>
              <a:gd name="connsiteY37" fmla="*/ 3393100 h 3420248"/>
              <a:gd name="connsiteX38" fmla="*/ 18661 w 2578202"/>
              <a:gd name="connsiteY38" fmla="*/ 3385186 h 3420248"/>
              <a:gd name="connsiteX39" fmla="*/ 15074 w 2578202"/>
              <a:gd name="connsiteY39" fmla="*/ 3385176 h 3420248"/>
              <a:gd name="connsiteX40" fmla="*/ 15074 w 2578202"/>
              <a:gd name="connsiteY40" fmla="*/ 3073899 h 3420248"/>
              <a:gd name="connsiteX41" fmla="*/ 0 w 2578202"/>
              <a:gd name="connsiteY41" fmla="*/ 3025648 h 3420248"/>
              <a:gd name="connsiteX0" fmla="*/ 0 w 2578202"/>
              <a:gd name="connsiteY0" fmla="*/ 3025648 h 3420248"/>
              <a:gd name="connsiteX1" fmla="*/ 16268 w 2578202"/>
              <a:gd name="connsiteY1" fmla="*/ 2971298 h 3420248"/>
              <a:gd name="connsiteX2" fmla="*/ 14293 w 2578202"/>
              <a:gd name="connsiteY2" fmla="*/ 2952290 h 3420248"/>
              <a:gd name="connsiteX3" fmla="*/ 8546 w 2578202"/>
              <a:gd name="connsiteY3" fmla="*/ 2893589 h 3420248"/>
              <a:gd name="connsiteX4" fmla="*/ 13545 w 2578202"/>
              <a:gd name="connsiteY4" fmla="*/ 2869588 h 3420248"/>
              <a:gd name="connsiteX5" fmla="*/ 15075 w 2578202"/>
              <a:gd name="connsiteY5" fmla="*/ 2864960 h 3420248"/>
              <a:gd name="connsiteX6" fmla="*/ 13096 w 2578202"/>
              <a:gd name="connsiteY6" fmla="*/ 2571479 h 3420248"/>
              <a:gd name="connsiteX7" fmla="*/ 12994 w 2578202"/>
              <a:gd name="connsiteY7" fmla="*/ 2512336 h 3420248"/>
              <a:gd name="connsiteX8" fmla="*/ 10259 w 2578202"/>
              <a:gd name="connsiteY8" fmla="*/ 0 h 3420248"/>
              <a:gd name="connsiteX9" fmla="*/ 2528346 w 2578202"/>
              <a:gd name="connsiteY9" fmla="*/ 0 h 3420248"/>
              <a:gd name="connsiteX10" fmla="*/ 2555492 w 2578202"/>
              <a:gd name="connsiteY10" fmla="*/ 27148 h 3420248"/>
              <a:gd name="connsiteX11" fmla="*/ 2555533 w 2578202"/>
              <a:gd name="connsiteY11" fmla="*/ 35062 h 3420248"/>
              <a:gd name="connsiteX12" fmla="*/ 2559119 w 2578202"/>
              <a:gd name="connsiteY12" fmla="*/ 35072 h 3420248"/>
              <a:gd name="connsiteX13" fmla="*/ 2559119 w 2578202"/>
              <a:gd name="connsiteY13" fmla="*/ 303633 h 3420248"/>
              <a:gd name="connsiteX14" fmla="*/ 2559119 w 2578202"/>
              <a:gd name="connsiteY14" fmla="*/ 346349 h 3420248"/>
              <a:gd name="connsiteX15" fmla="*/ 2566144 w 2578202"/>
              <a:gd name="connsiteY15" fmla="*/ 370207 h 3420248"/>
              <a:gd name="connsiteX16" fmla="*/ 2574193 w 2578202"/>
              <a:gd name="connsiteY16" fmla="*/ 394600 h 3420248"/>
              <a:gd name="connsiteX17" fmla="*/ 2577664 w 2578202"/>
              <a:gd name="connsiteY17" fmla="*/ 418106 h 3420248"/>
              <a:gd name="connsiteX18" fmla="*/ 2578202 w 2578202"/>
              <a:gd name="connsiteY18" fmla="*/ 436202 h 3420248"/>
              <a:gd name="connsiteX19" fmla="*/ 2573450 w 2578202"/>
              <a:gd name="connsiteY19" fmla="*/ 455160 h 3420248"/>
              <a:gd name="connsiteX20" fmla="*/ 2575426 w 2578202"/>
              <a:gd name="connsiteY20" fmla="*/ 467958 h 3420248"/>
              <a:gd name="connsiteX21" fmla="*/ 2570336 w 2578202"/>
              <a:gd name="connsiteY21" fmla="*/ 491792 h 3420248"/>
              <a:gd name="connsiteX22" fmla="*/ 2565647 w 2578202"/>
              <a:gd name="connsiteY22" fmla="*/ 526659 h 3420248"/>
              <a:gd name="connsiteX23" fmla="*/ 2560648 w 2578202"/>
              <a:gd name="connsiteY23" fmla="*/ 550660 h 3420248"/>
              <a:gd name="connsiteX24" fmla="*/ 2559118 w 2578202"/>
              <a:gd name="connsiteY24" fmla="*/ 555288 h 3420248"/>
              <a:gd name="connsiteX25" fmla="*/ 2559118 w 2578202"/>
              <a:gd name="connsiteY25" fmla="*/ 712341 h 3420248"/>
              <a:gd name="connsiteX26" fmla="*/ 2560829 w 2578202"/>
              <a:gd name="connsiteY26" fmla="*/ 723926 h 3420248"/>
              <a:gd name="connsiteX27" fmla="*/ 2559118 w 2578202"/>
              <a:gd name="connsiteY27" fmla="*/ 763012 h 3420248"/>
              <a:gd name="connsiteX28" fmla="*/ 2561449 w 2578202"/>
              <a:gd name="connsiteY28" fmla="*/ 768689 h 3420248"/>
              <a:gd name="connsiteX29" fmla="*/ 2559118 w 2578202"/>
              <a:gd name="connsiteY29" fmla="*/ 806901 h 3420248"/>
              <a:gd name="connsiteX30" fmla="*/ 2561097 w 2578202"/>
              <a:gd name="connsiteY30" fmla="*/ 848769 h 3420248"/>
              <a:gd name="connsiteX31" fmla="*/ 2566416 w 2578202"/>
              <a:gd name="connsiteY31" fmla="*/ 851895 h 3420248"/>
              <a:gd name="connsiteX32" fmla="*/ 2566884 w 2578202"/>
              <a:gd name="connsiteY32" fmla="*/ 861077 h 3420248"/>
              <a:gd name="connsiteX33" fmla="*/ 2566782 w 2578202"/>
              <a:gd name="connsiteY33" fmla="*/ 875533 h 3420248"/>
              <a:gd name="connsiteX34" fmla="*/ 2561199 w 2578202"/>
              <a:gd name="connsiteY34" fmla="*/ 907912 h 3420248"/>
              <a:gd name="connsiteX35" fmla="*/ 2563934 w 2578202"/>
              <a:gd name="connsiteY35" fmla="*/ 3420248 h 3420248"/>
              <a:gd name="connsiteX36" fmla="*/ 45847 w 2578202"/>
              <a:gd name="connsiteY36" fmla="*/ 3420248 h 3420248"/>
              <a:gd name="connsiteX37" fmla="*/ 18701 w 2578202"/>
              <a:gd name="connsiteY37" fmla="*/ 3393100 h 3420248"/>
              <a:gd name="connsiteX38" fmla="*/ 18661 w 2578202"/>
              <a:gd name="connsiteY38" fmla="*/ 3385186 h 3420248"/>
              <a:gd name="connsiteX39" fmla="*/ 15074 w 2578202"/>
              <a:gd name="connsiteY39" fmla="*/ 3385176 h 3420248"/>
              <a:gd name="connsiteX40" fmla="*/ 15074 w 2578202"/>
              <a:gd name="connsiteY40" fmla="*/ 3073899 h 3420248"/>
              <a:gd name="connsiteX41" fmla="*/ 0 w 2578202"/>
              <a:gd name="connsiteY41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0572 w 2569656"/>
              <a:gd name="connsiteY25" fmla="*/ 712341 h 3420248"/>
              <a:gd name="connsiteX26" fmla="*/ 2552283 w 2569656"/>
              <a:gd name="connsiteY26" fmla="*/ 723926 h 3420248"/>
              <a:gd name="connsiteX27" fmla="*/ 2550572 w 2569656"/>
              <a:gd name="connsiteY27" fmla="*/ 763012 h 3420248"/>
              <a:gd name="connsiteX28" fmla="*/ 2552903 w 2569656"/>
              <a:gd name="connsiteY28" fmla="*/ 768689 h 3420248"/>
              <a:gd name="connsiteX29" fmla="*/ 2550572 w 2569656"/>
              <a:gd name="connsiteY29" fmla="*/ 806901 h 3420248"/>
              <a:gd name="connsiteX30" fmla="*/ 2552551 w 2569656"/>
              <a:gd name="connsiteY30" fmla="*/ 848769 h 3420248"/>
              <a:gd name="connsiteX31" fmla="*/ 2557870 w 2569656"/>
              <a:gd name="connsiteY31" fmla="*/ 851895 h 3420248"/>
              <a:gd name="connsiteX32" fmla="*/ 2558338 w 2569656"/>
              <a:gd name="connsiteY32" fmla="*/ 861077 h 3420248"/>
              <a:gd name="connsiteX33" fmla="*/ 2558236 w 2569656"/>
              <a:gd name="connsiteY33" fmla="*/ 875533 h 3420248"/>
              <a:gd name="connsiteX34" fmla="*/ 2552653 w 2569656"/>
              <a:gd name="connsiteY34" fmla="*/ 907912 h 3420248"/>
              <a:gd name="connsiteX35" fmla="*/ 2555388 w 2569656"/>
              <a:gd name="connsiteY35" fmla="*/ 3420248 h 3420248"/>
              <a:gd name="connsiteX36" fmla="*/ 37301 w 2569656"/>
              <a:gd name="connsiteY36" fmla="*/ 3420248 h 3420248"/>
              <a:gd name="connsiteX37" fmla="*/ 10155 w 2569656"/>
              <a:gd name="connsiteY37" fmla="*/ 3393100 h 3420248"/>
              <a:gd name="connsiteX38" fmla="*/ 10115 w 2569656"/>
              <a:gd name="connsiteY38" fmla="*/ 3385186 h 3420248"/>
              <a:gd name="connsiteX39" fmla="*/ 6528 w 2569656"/>
              <a:gd name="connsiteY39" fmla="*/ 3385176 h 3420248"/>
              <a:gd name="connsiteX40" fmla="*/ 6528 w 2569656"/>
              <a:gd name="connsiteY40" fmla="*/ 3073899 h 3420248"/>
              <a:gd name="connsiteX41" fmla="*/ 10083 w 2569656"/>
              <a:gd name="connsiteY41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0572 w 2569656"/>
              <a:gd name="connsiteY25" fmla="*/ 712341 h 3420248"/>
              <a:gd name="connsiteX26" fmla="*/ 2552283 w 2569656"/>
              <a:gd name="connsiteY26" fmla="*/ 723926 h 3420248"/>
              <a:gd name="connsiteX27" fmla="*/ 2550572 w 2569656"/>
              <a:gd name="connsiteY27" fmla="*/ 763012 h 3420248"/>
              <a:gd name="connsiteX28" fmla="*/ 2550572 w 2569656"/>
              <a:gd name="connsiteY28" fmla="*/ 806901 h 3420248"/>
              <a:gd name="connsiteX29" fmla="*/ 2552551 w 2569656"/>
              <a:gd name="connsiteY29" fmla="*/ 848769 h 3420248"/>
              <a:gd name="connsiteX30" fmla="*/ 2557870 w 2569656"/>
              <a:gd name="connsiteY30" fmla="*/ 851895 h 3420248"/>
              <a:gd name="connsiteX31" fmla="*/ 2558338 w 2569656"/>
              <a:gd name="connsiteY31" fmla="*/ 861077 h 3420248"/>
              <a:gd name="connsiteX32" fmla="*/ 2558236 w 2569656"/>
              <a:gd name="connsiteY32" fmla="*/ 875533 h 3420248"/>
              <a:gd name="connsiteX33" fmla="*/ 2552653 w 2569656"/>
              <a:gd name="connsiteY33" fmla="*/ 907912 h 3420248"/>
              <a:gd name="connsiteX34" fmla="*/ 2555388 w 2569656"/>
              <a:gd name="connsiteY34" fmla="*/ 3420248 h 3420248"/>
              <a:gd name="connsiteX35" fmla="*/ 37301 w 2569656"/>
              <a:gd name="connsiteY35" fmla="*/ 3420248 h 3420248"/>
              <a:gd name="connsiteX36" fmla="*/ 10155 w 2569656"/>
              <a:gd name="connsiteY36" fmla="*/ 3393100 h 3420248"/>
              <a:gd name="connsiteX37" fmla="*/ 10115 w 2569656"/>
              <a:gd name="connsiteY37" fmla="*/ 3385186 h 3420248"/>
              <a:gd name="connsiteX38" fmla="*/ 6528 w 2569656"/>
              <a:gd name="connsiteY38" fmla="*/ 3385176 h 3420248"/>
              <a:gd name="connsiteX39" fmla="*/ 6528 w 2569656"/>
              <a:gd name="connsiteY39" fmla="*/ 3073899 h 3420248"/>
              <a:gd name="connsiteX40" fmla="*/ 10083 w 2569656"/>
              <a:gd name="connsiteY40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0572 w 2569656"/>
              <a:gd name="connsiteY25" fmla="*/ 712341 h 3420248"/>
              <a:gd name="connsiteX26" fmla="*/ 2550572 w 2569656"/>
              <a:gd name="connsiteY26" fmla="*/ 763012 h 3420248"/>
              <a:gd name="connsiteX27" fmla="*/ 2550572 w 2569656"/>
              <a:gd name="connsiteY27" fmla="*/ 806901 h 3420248"/>
              <a:gd name="connsiteX28" fmla="*/ 2552551 w 2569656"/>
              <a:gd name="connsiteY28" fmla="*/ 848769 h 3420248"/>
              <a:gd name="connsiteX29" fmla="*/ 2557870 w 2569656"/>
              <a:gd name="connsiteY29" fmla="*/ 851895 h 3420248"/>
              <a:gd name="connsiteX30" fmla="*/ 2558338 w 2569656"/>
              <a:gd name="connsiteY30" fmla="*/ 861077 h 3420248"/>
              <a:gd name="connsiteX31" fmla="*/ 2558236 w 2569656"/>
              <a:gd name="connsiteY31" fmla="*/ 875533 h 3420248"/>
              <a:gd name="connsiteX32" fmla="*/ 2552653 w 2569656"/>
              <a:gd name="connsiteY32" fmla="*/ 907912 h 3420248"/>
              <a:gd name="connsiteX33" fmla="*/ 2555388 w 2569656"/>
              <a:gd name="connsiteY33" fmla="*/ 3420248 h 3420248"/>
              <a:gd name="connsiteX34" fmla="*/ 37301 w 2569656"/>
              <a:gd name="connsiteY34" fmla="*/ 3420248 h 3420248"/>
              <a:gd name="connsiteX35" fmla="*/ 10155 w 2569656"/>
              <a:gd name="connsiteY35" fmla="*/ 3393100 h 3420248"/>
              <a:gd name="connsiteX36" fmla="*/ 10115 w 2569656"/>
              <a:gd name="connsiteY36" fmla="*/ 3385186 h 3420248"/>
              <a:gd name="connsiteX37" fmla="*/ 6528 w 2569656"/>
              <a:gd name="connsiteY37" fmla="*/ 3385176 h 3420248"/>
              <a:gd name="connsiteX38" fmla="*/ 6528 w 2569656"/>
              <a:gd name="connsiteY38" fmla="*/ 3073899 h 3420248"/>
              <a:gd name="connsiteX39" fmla="*/ 10083 w 2569656"/>
              <a:gd name="connsiteY39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0572 w 2569656"/>
              <a:gd name="connsiteY25" fmla="*/ 712341 h 3420248"/>
              <a:gd name="connsiteX26" fmla="*/ 2550572 w 2569656"/>
              <a:gd name="connsiteY26" fmla="*/ 763012 h 3420248"/>
              <a:gd name="connsiteX27" fmla="*/ 2550572 w 2569656"/>
              <a:gd name="connsiteY27" fmla="*/ 806901 h 3420248"/>
              <a:gd name="connsiteX28" fmla="*/ 2552551 w 2569656"/>
              <a:gd name="connsiteY28" fmla="*/ 848769 h 3420248"/>
              <a:gd name="connsiteX29" fmla="*/ 2557870 w 2569656"/>
              <a:gd name="connsiteY29" fmla="*/ 851895 h 3420248"/>
              <a:gd name="connsiteX30" fmla="*/ 2558338 w 2569656"/>
              <a:gd name="connsiteY30" fmla="*/ 861077 h 3420248"/>
              <a:gd name="connsiteX31" fmla="*/ 2552653 w 2569656"/>
              <a:gd name="connsiteY31" fmla="*/ 907912 h 3420248"/>
              <a:gd name="connsiteX32" fmla="*/ 2555388 w 2569656"/>
              <a:gd name="connsiteY32" fmla="*/ 3420248 h 3420248"/>
              <a:gd name="connsiteX33" fmla="*/ 37301 w 2569656"/>
              <a:gd name="connsiteY33" fmla="*/ 3420248 h 3420248"/>
              <a:gd name="connsiteX34" fmla="*/ 10155 w 2569656"/>
              <a:gd name="connsiteY34" fmla="*/ 3393100 h 3420248"/>
              <a:gd name="connsiteX35" fmla="*/ 10115 w 2569656"/>
              <a:gd name="connsiteY35" fmla="*/ 3385186 h 3420248"/>
              <a:gd name="connsiteX36" fmla="*/ 6528 w 2569656"/>
              <a:gd name="connsiteY36" fmla="*/ 3385176 h 3420248"/>
              <a:gd name="connsiteX37" fmla="*/ 6528 w 2569656"/>
              <a:gd name="connsiteY37" fmla="*/ 3073899 h 3420248"/>
              <a:gd name="connsiteX38" fmla="*/ 10083 w 2569656"/>
              <a:gd name="connsiteY38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0572 w 2569656"/>
              <a:gd name="connsiteY25" fmla="*/ 712341 h 3420248"/>
              <a:gd name="connsiteX26" fmla="*/ 2550572 w 2569656"/>
              <a:gd name="connsiteY26" fmla="*/ 806901 h 3420248"/>
              <a:gd name="connsiteX27" fmla="*/ 2552551 w 2569656"/>
              <a:gd name="connsiteY27" fmla="*/ 848769 h 3420248"/>
              <a:gd name="connsiteX28" fmla="*/ 2557870 w 2569656"/>
              <a:gd name="connsiteY28" fmla="*/ 851895 h 3420248"/>
              <a:gd name="connsiteX29" fmla="*/ 2558338 w 2569656"/>
              <a:gd name="connsiteY29" fmla="*/ 861077 h 3420248"/>
              <a:gd name="connsiteX30" fmla="*/ 2552653 w 2569656"/>
              <a:gd name="connsiteY30" fmla="*/ 907912 h 3420248"/>
              <a:gd name="connsiteX31" fmla="*/ 2555388 w 2569656"/>
              <a:gd name="connsiteY31" fmla="*/ 3420248 h 3420248"/>
              <a:gd name="connsiteX32" fmla="*/ 37301 w 2569656"/>
              <a:gd name="connsiteY32" fmla="*/ 3420248 h 3420248"/>
              <a:gd name="connsiteX33" fmla="*/ 10155 w 2569656"/>
              <a:gd name="connsiteY33" fmla="*/ 3393100 h 3420248"/>
              <a:gd name="connsiteX34" fmla="*/ 10115 w 2569656"/>
              <a:gd name="connsiteY34" fmla="*/ 3385186 h 3420248"/>
              <a:gd name="connsiteX35" fmla="*/ 6528 w 2569656"/>
              <a:gd name="connsiteY35" fmla="*/ 3385176 h 3420248"/>
              <a:gd name="connsiteX36" fmla="*/ 6528 w 2569656"/>
              <a:gd name="connsiteY36" fmla="*/ 3073899 h 3420248"/>
              <a:gd name="connsiteX37" fmla="*/ 10083 w 2569656"/>
              <a:gd name="connsiteY37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0572 w 2569656"/>
              <a:gd name="connsiteY25" fmla="*/ 712341 h 3420248"/>
              <a:gd name="connsiteX26" fmla="*/ 2552551 w 2569656"/>
              <a:gd name="connsiteY26" fmla="*/ 848769 h 3420248"/>
              <a:gd name="connsiteX27" fmla="*/ 2557870 w 2569656"/>
              <a:gd name="connsiteY27" fmla="*/ 851895 h 3420248"/>
              <a:gd name="connsiteX28" fmla="*/ 2558338 w 2569656"/>
              <a:gd name="connsiteY28" fmla="*/ 861077 h 3420248"/>
              <a:gd name="connsiteX29" fmla="*/ 2552653 w 2569656"/>
              <a:gd name="connsiteY29" fmla="*/ 907912 h 3420248"/>
              <a:gd name="connsiteX30" fmla="*/ 2555388 w 2569656"/>
              <a:gd name="connsiteY30" fmla="*/ 3420248 h 3420248"/>
              <a:gd name="connsiteX31" fmla="*/ 37301 w 2569656"/>
              <a:gd name="connsiteY31" fmla="*/ 3420248 h 3420248"/>
              <a:gd name="connsiteX32" fmla="*/ 10155 w 2569656"/>
              <a:gd name="connsiteY32" fmla="*/ 3393100 h 3420248"/>
              <a:gd name="connsiteX33" fmla="*/ 10115 w 2569656"/>
              <a:gd name="connsiteY33" fmla="*/ 3385186 h 3420248"/>
              <a:gd name="connsiteX34" fmla="*/ 6528 w 2569656"/>
              <a:gd name="connsiteY34" fmla="*/ 3385176 h 3420248"/>
              <a:gd name="connsiteX35" fmla="*/ 6528 w 2569656"/>
              <a:gd name="connsiteY35" fmla="*/ 3073899 h 3420248"/>
              <a:gd name="connsiteX36" fmla="*/ 10083 w 2569656"/>
              <a:gd name="connsiteY36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2551 w 2569656"/>
              <a:gd name="connsiteY25" fmla="*/ 848769 h 3420248"/>
              <a:gd name="connsiteX26" fmla="*/ 2557870 w 2569656"/>
              <a:gd name="connsiteY26" fmla="*/ 851895 h 3420248"/>
              <a:gd name="connsiteX27" fmla="*/ 2558338 w 2569656"/>
              <a:gd name="connsiteY27" fmla="*/ 861077 h 3420248"/>
              <a:gd name="connsiteX28" fmla="*/ 2552653 w 2569656"/>
              <a:gd name="connsiteY28" fmla="*/ 907912 h 3420248"/>
              <a:gd name="connsiteX29" fmla="*/ 2555388 w 2569656"/>
              <a:gd name="connsiteY29" fmla="*/ 3420248 h 3420248"/>
              <a:gd name="connsiteX30" fmla="*/ 37301 w 2569656"/>
              <a:gd name="connsiteY30" fmla="*/ 3420248 h 3420248"/>
              <a:gd name="connsiteX31" fmla="*/ 10155 w 2569656"/>
              <a:gd name="connsiteY31" fmla="*/ 3393100 h 3420248"/>
              <a:gd name="connsiteX32" fmla="*/ 10115 w 2569656"/>
              <a:gd name="connsiteY32" fmla="*/ 3385186 h 3420248"/>
              <a:gd name="connsiteX33" fmla="*/ 6528 w 2569656"/>
              <a:gd name="connsiteY33" fmla="*/ 3385176 h 3420248"/>
              <a:gd name="connsiteX34" fmla="*/ 6528 w 2569656"/>
              <a:gd name="connsiteY34" fmla="*/ 3073899 h 3420248"/>
              <a:gd name="connsiteX35" fmla="*/ 10083 w 2569656"/>
              <a:gd name="connsiteY35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2551 w 2569656"/>
              <a:gd name="connsiteY25" fmla="*/ 848769 h 3420248"/>
              <a:gd name="connsiteX26" fmla="*/ 2558338 w 2569656"/>
              <a:gd name="connsiteY26" fmla="*/ 861077 h 3420248"/>
              <a:gd name="connsiteX27" fmla="*/ 2552653 w 2569656"/>
              <a:gd name="connsiteY27" fmla="*/ 907912 h 3420248"/>
              <a:gd name="connsiteX28" fmla="*/ 2555388 w 2569656"/>
              <a:gd name="connsiteY28" fmla="*/ 3420248 h 3420248"/>
              <a:gd name="connsiteX29" fmla="*/ 37301 w 2569656"/>
              <a:gd name="connsiteY29" fmla="*/ 3420248 h 3420248"/>
              <a:gd name="connsiteX30" fmla="*/ 10155 w 2569656"/>
              <a:gd name="connsiteY30" fmla="*/ 3393100 h 3420248"/>
              <a:gd name="connsiteX31" fmla="*/ 10115 w 2569656"/>
              <a:gd name="connsiteY31" fmla="*/ 3385186 h 3420248"/>
              <a:gd name="connsiteX32" fmla="*/ 6528 w 2569656"/>
              <a:gd name="connsiteY32" fmla="*/ 3385176 h 3420248"/>
              <a:gd name="connsiteX33" fmla="*/ 6528 w 2569656"/>
              <a:gd name="connsiteY33" fmla="*/ 3073899 h 3420248"/>
              <a:gd name="connsiteX34" fmla="*/ 10083 w 2569656"/>
              <a:gd name="connsiteY34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8338 w 2569656"/>
              <a:gd name="connsiteY25" fmla="*/ 861077 h 3420248"/>
              <a:gd name="connsiteX26" fmla="*/ 2552653 w 2569656"/>
              <a:gd name="connsiteY26" fmla="*/ 907912 h 3420248"/>
              <a:gd name="connsiteX27" fmla="*/ 2555388 w 2569656"/>
              <a:gd name="connsiteY27" fmla="*/ 3420248 h 3420248"/>
              <a:gd name="connsiteX28" fmla="*/ 37301 w 2569656"/>
              <a:gd name="connsiteY28" fmla="*/ 3420248 h 3420248"/>
              <a:gd name="connsiteX29" fmla="*/ 10155 w 2569656"/>
              <a:gd name="connsiteY29" fmla="*/ 3393100 h 3420248"/>
              <a:gd name="connsiteX30" fmla="*/ 10115 w 2569656"/>
              <a:gd name="connsiteY30" fmla="*/ 3385186 h 3420248"/>
              <a:gd name="connsiteX31" fmla="*/ 6528 w 2569656"/>
              <a:gd name="connsiteY31" fmla="*/ 3385176 h 3420248"/>
              <a:gd name="connsiteX32" fmla="*/ 6528 w 2569656"/>
              <a:gd name="connsiteY32" fmla="*/ 3073899 h 3420248"/>
              <a:gd name="connsiteX33" fmla="*/ 10083 w 2569656"/>
              <a:gd name="connsiteY33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61790 w 2569656"/>
              <a:gd name="connsiteY21" fmla="*/ 491792 h 3420248"/>
              <a:gd name="connsiteX22" fmla="*/ 2557101 w 2569656"/>
              <a:gd name="connsiteY22" fmla="*/ 526659 h 3420248"/>
              <a:gd name="connsiteX23" fmla="*/ 2552102 w 2569656"/>
              <a:gd name="connsiteY23" fmla="*/ 550660 h 3420248"/>
              <a:gd name="connsiteX24" fmla="*/ 2550572 w 2569656"/>
              <a:gd name="connsiteY24" fmla="*/ 555288 h 3420248"/>
              <a:gd name="connsiteX25" fmla="*/ 2552653 w 2569656"/>
              <a:gd name="connsiteY25" fmla="*/ 907912 h 3420248"/>
              <a:gd name="connsiteX26" fmla="*/ 2555388 w 2569656"/>
              <a:gd name="connsiteY26" fmla="*/ 3420248 h 3420248"/>
              <a:gd name="connsiteX27" fmla="*/ 37301 w 2569656"/>
              <a:gd name="connsiteY27" fmla="*/ 3420248 h 3420248"/>
              <a:gd name="connsiteX28" fmla="*/ 10155 w 2569656"/>
              <a:gd name="connsiteY28" fmla="*/ 3393100 h 3420248"/>
              <a:gd name="connsiteX29" fmla="*/ 10115 w 2569656"/>
              <a:gd name="connsiteY29" fmla="*/ 3385186 h 3420248"/>
              <a:gd name="connsiteX30" fmla="*/ 6528 w 2569656"/>
              <a:gd name="connsiteY30" fmla="*/ 3385176 h 3420248"/>
              <a:gd name="connsiteX31" fmla="*/ 6528 w 2569656"/>
              <a:gd name="connsiteY31" fmla="*/ 3073899 h 3420248"/>
              <a:gd name="connsiteX32" fmla="*/ 10083 w 2569656"/>
              <a:gd name="connsiteY32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5072 h 3420248"/>
              <a:gd name="connsiteX13" fmla="*/ 2550573 w 2569656"/>
              <a:gd name="connsiteY13" fmla="*/ 303633 h 3420248"/>
              <a:gd name="connsiteX14" fmla="*/ 2550573 w 2569656"/>
              <a:gd name="connsiteY14" fmla="*/ 346349 h 3420248"/>
              <a:gd name="connsiteX15" fmla="*/ 2557598 w 2569656"/>
              <a:gd name="connsiteY15" fmla="*/ 370207 h 3420248"/>
              <a:gd name="connsiteX16" fmla="*/ 2565647 w 2569656"/>
              <a:gd name="connsiteY16" fmla="*/ 394600 h 3420248"/>
              <a:gd name="connsiteX17" fmla="*/ 2569118 w 2569656"/>
              <a:gd name="connsiteY17" fmla="*/ 418106 h 3420248"/>
              <a:gd name="connsiteX18" fmla="*/ 2569656 w 2569656"/>
              <a:gd name="connsiteY18" fmla="*/ 436202 h 3420248"/>
              <a:gd name="connsiteX19" fmla="*/ 2564904 w 2569656"/>
              <a:gd name="connsiteY19" fmla="*/ 455160 h 3420248"/>
              <a:gd name="connsiteX20" fmla="*/ 2566880 w 2569656"/>
              <a:gd name="connsiteY20" fmla="*/ 467958 h 3420248"/>
              <a:gd name="connsiteX21" fmla="*/ 2557101 w 2569656"/>
              <a:gd name="connsiteY21" fmla="*/ 526659 h 3420248"/>
              <a:gd name="connsiteX22" fmla="*/ 2552102 w 2569656"/>
              <a:gd name="connsiteY22" fmla="*/ 550660 h 3420248"/>
              <a:gd name="connsiteX23" fmla="*/ 2550572 w 2569656"/>
              <a:gd name="connsiteY23" fmla="*/ 555288 h 3420248"/>
              <a:gd name="connsiteX24" fmla="*/ 2552653 w 2569656"/>
              <a:gd name="connsiteY24" fmla="*/ 907912 h 3420248"/>
              <a:gd name="connsiteX25" fmla="*/ 2555388 w 2569656"/>
              <a:gd name="connsiteY25" fmla="*/ 3420248 h 3420248"/>
              <a:gd name="connsiteX26" fmla="*/ 37301 w 2569656"/>
              <a:gd name="connsiteY26" fmla="*/ 3420248 h 3420248"/>
              <a:gd name="connsiteX27" fmla="*/ 10155 w 2569656"/>
              <a:gd name="connsiteY27" fmla="*/ 3393100 h 3420248"/>
              <a:gd name="connsiteX28" fmla="*/ 10115 w 2569656"/>
              <a:gd name="connsiteY28" fmla="*/ 3385186 h 3420248"/>
              <a:gd name="connsiteX29" fmla="*/ 6528 w 2569656"/>
              <a:gd name="connsiteY29" fmla="*/ 3385176 h 3420248"/>
              <a:gd name="connsiteX30" fmla="*/ 6528 w 2569656"/>
              <a:gd name="connsiteY30" fmla="*/ 3073899 h 3420248"/>
              <a:gd name="connsiteX31" fmla="*/ 10083 w 2569656"/>
              <a:gd name="connsiteY31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46987 w 2569656"/>
              <a:gd name="connsiteY11" fmla="*/ 35062 h 3420248"/>
              <a:gd name="connsiteX12" fmla="*/ 2550573 w 2569656"/>
              <a:gd name="connsiteY12" fmla="*/ 303633 h 3420248"/>
              <a:gd name="connsiteX13" fmla="*/ 2550573 w 2569656"/>
              <a:gd name="connsiteY13" fmla="*/ 346349 h 3420248"/>
              <a:gd name="connsiteX14" fmla="*/ 2557598 w 2569656"/>
              <a:gd name="connsiteY14" fmla="*/ 370207 h 3420248"/>
              <a:gd name="connsiteX15" fmla="*/ 2565647 w 2569656"/>
              <a:gd name="connsiteY15" fmla="*/ 394600 h 3420248"/>
              <a:gd name="connsiteX16" fmla="*/ 2569118 w 2569656"/>
              <a:gd name="connsiteY16" fmla="*/ 418106 h 3420248"/>
              <a:gd name="connsiteX17" fmla="*/ 2569656 w 2569656"/>
              <a:gd name="connsiteY17" fmla="*/ 436202 h 3420248"/>
              <a:gd name="connsiteX18" fmla="*/ 2564904 w 2569656"/>
              <a:gd name="connsiteY18" fmla="*/ 455160 h 3420248"/>
              <a:gd name="connsiteX19" fmla="*/ 2566880 w 2569656"/>
              <a:gd name="connsiteY19" fmla="*/ 467958 h 3420248"/>
              <a:gd name="connsiteX20" fmla="*/ 2557101 w 2569656"/>
              <a:gd name="connsiteY20" fmla="*/ 526659 h 3420248"/>
              <a:gd name="connsiteX21" fmla="*/ 2552102 w 2569656"/>
              <a:gd name="connsiteY21" fmla="*/ 550660 h 3420248"/>
              <a:gd name="connsiteX22" fmla="*/ 2550572 w 2569656"/>
              <a:gd name="connsiteY22" fmla="*/ 555288 h 3420248"/>
              <a:gd name="connsiteX23" fmla="*/ 2552653 w 2569656"/>
              <a:gd name="connsiteY23" fmla="*/ 907912 h 3420248"/>
              <a:gd name="connsiteX24" fmla="*/ 2555388 w 2569656"/>
              <a:gd name="connsiteY24" fmla="*/ 3420248 h 3420248"/>
              <a:gd name="connsiteX25" fmla="*/ 37301 w 2569656"/>
              <a:gd name="connsiteY25" fmla="*/ 3420248 h 3420248"/>
              <a:gd name="connsiteX26" fmla="*/ 10155 w 2569656"/>
              <a:gd name="connsiteY26" fmla="*/ 3393100 h 3420248"/>
              <a:gd name="connsiteX27" fmla="*/ 10115 w 2569656"/>
              <a:gd name="connsiteY27" fmla="*/ 3385186 h 3420248"/>
              <a:gd name="connsiteX28" fmla="*/ 6528 w 2569656"/>
              <a:gd name="connsiteY28" fmla="*/ 3385176 h 3420248"/>
              <a:gd name="connsiteX29" fmla="*/ 6528 w 2569656"/>
              <a:gd name="connsiteY29" fmla="*/ 3073899 h 3420248"/>
              <a:gd name="connsiteX30" fmla="*/ 10083 w 2569656"/>
              <a:gd name="connsiteY30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652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3 w 2569656"/>
              <a:gd name="connsiteY11" fmla="*/ 303633 h 3420248"/>
              <a:gd name="connsiteX12" fmla="*/ 2550573 w 2569656"/>
              <a:gd name="connsiteY12" fmla="*/ 346349 h 3420248"/>
              <a:gd name="connsiteX13" fmla="*/ 2557598 w 2569656"/>
              <a:gd name="connsiteY13" fmla="*/ 370207 h 3420248"/>
              <a:gd name="connsiteX14" fmla="*/ 2565647 w 2569656"/>
              <a:gd name="connsiteY14" fmla="*/ 394600 h 3420248"/>
              <a:gd name="connsiteX15" fmla="*/ 2569118 w 2569656"/>
              <a:gd name="connsiteY15" fmla="*/ 418106 h 3420248"/>
              <a:gd name="connsiteX16" fmla="*/ 2569656 w 2569656"/>
              <a:gd name="connsiteY16" fmla="*/ 436202 h 3420248"/>
              <a:gd name="connsiteX17" fmla="*/ 2564904 w 2569656"/>
              <a:gd name="connsiteY17" fmla="*/ 455160 h 3420248"/>
              <a:gd name="connsiteX18" fmla="*/ 2566880 w 2569656"/>
              <a:gd name="connsiteY18" fmla="*/ 467958 h 3420248"/>
              <a:gd name="connsiteX19" fmla="*/ 2557101 w 2569656"/>
              <a:gd name="connsiteY19" fmla="*/ 526659 h 3420248"/>
              <a:gd name="connsiteX20" fmla="*/ 2552102 w 2569656"/>
              <a:gd name="connsiteY20" fmla="*/ 550660 h 3420248"/>
              <a:gd name="connsiteX21" fmla="*/ 2550572 w 2569656"/>
              <a:gd name="connsiteY21" fmla="*/ 555288 h 3420248"/>
              <a:gd name="connsiteX22" fmla="*/ 2552653 w 2569656"/>
              <a:gd name="connsiteY22" fmla="*/ 907912 h 3420248"/>
              <a:gd name="connsiteX23" fmla="*/ 2555388 w 2569656"/>
              <a:gd name="connsiteY23" fmla="*/ 3420248 h 3420248"/>
              <a:gd name="connsiteX24" fmla="*/ 37301 w 2569656"/>
              <a:gd name="connsiteY24" fmla="*/ 3420248 h 3420248"/>
              <a:gd name="connsiteX25" fmla="*/ 10155 w 2569656"/>
              <a:gd name="connsiteY25" fmla="*/ 3393100 h 3420248"/>
              <a:gd name="connsiteX26" fmla="*/ 10115 w 2569656"/>
              <a:gd name="connsiteY26" fmla="*/ 3385186 h 3420248"/>
              <a:gd name="connsiteX27" fmla="*/ 6528 w 2569656"/>
              <a:gd name="connsiteY27" fmla="*/ 3385176 h 3420248"/>
              <a:gd name="connsiteX28" fmla="*/ 6528 w 2569656"/>
              <a:gd name="connsiteY28" fmla="*/ 3073899 h 3420248"/>
              <a:gd name="connsiteX29" fmla="*/ 10083 w 2569656"/>
              <a:gd name="connsiteY29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5747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3 w 2569656"/>
              <a:gd name="connsiteY11" fmla="*/ 303633 h 3420248"/>
              <a:gd name="connsiteX12" fmla="*/ 2550573 w 2569656"/>
              <a:gd name="connsiteY12" fmla="*/ 346349 h 3420248"/>
              <a:gd name="connsiteX13" fmla="*/ 2557598 w 2569656"/>
              <a:gd name="connsiteY13" fmla="*/ 370207 h 3420248"/>
              <a:gd name="connsiteX14" fmla="*/ 2565647 w 2569656"/>
              <a:gd name="connsiteY14" fmla="*/ 394600 h 3420248"/>
              <a:gd name="connsiteX15" fmla="*/ 2569118 w 2569656"/>
              <a:gd name="connsiteY15" fmla="*/ 418106 h 3420248"/>
              <a:gd name="connsiteX16" fmla="*/ 2569656 w 2569656"/>
              <a:gd name="connsiteY16" fmla="*/ 436202 h 3420248"/>
              <a:gd name="connsiteX17" fmla="*/ 2564904 w 2569656"/>
              <a:gd name="connsiteY17" fmla="*/ 455160 h 3420248"/>
              <a:gd name="connsiteX18" fmla="*/ 2566880 w 2569656"/>
              <a:gd name="connsiteY18" fmla="*/ 467958 h 3420248"/>
              <a:gd name="connsiteX19" fmla="*/ 2557101 w 2569656"/>
              <a:gd name="connsiteY19" fmla="*/ 526659 h 3420248"/>
              <a:gd name="connsiteX20" fmla="*/ 2552102 w 2569656"/>
              <a:gd name="connsiteY20" fmla="*/ 550660 h 3420248"/>
              <a:gd name="connsiteX21" fmla="*/ 2550572 w 2569656"/>
              <a:gd name="connsiteY21" fmla="*/ 555288 h 3420248"/>
              <a:gd name="connsiteX22" fmla="*/ 2552653 w 2569656"/>
              <a:gd name="connsiteY22" fmla="*/ 907912 h 3420248"/>
              <a:gd name="connsiteX23" fmla="*/ 2555388 w 2569656"/>
              <a:gd name="connsiteY23" fmla="*/ 3420248 h 3420248"/>
              <a:gd name="connsiteX24" fmla="*/ 37301 w 2569656"/>
              <a:gd name="connsiteY24" fmla="*/ 3420248 h 3420248"/>
              <a:gd name="connsiteX25" fmla="*/ 10155 w 2569656"/>
              <a:gd name="connsiteY25" fmla="*/ 3393100 h 3420248"/>
              <a:gd name="connsiteX26" fmla="*/ 10115 w 2569656"/>
              <a:gd name="connsiteY26" fmla="*/ 3385186 h 3420248"/>
              <a:gd name="connsiteX27" fmla="*/ 6528 w 2569656"/>
              <a:gd name="connsiteY27" fmla="*/ 3385176 h 3420248"/>
              <a:gd name="connsiteX28" fmla="*/ 6528 w 2569656"/>
              <a:gd name="connsiteY28" fmla="*/ 3073899 h 3420248"/>
              <a:gd name="connsiteX29" fmla="*/ 10083 w 2569656"/>
              <a:gd name="connsiteY29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15061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3 w 2569656"/>
              <a:gd name="connsiteY11" fmla="*/ 303633 h 3420248"/>
              <a:gd name="connsiteX12" fmla="*/ 2550573 w 2569656"/>
              <a:gd name="connsiteY12" fmla="*/ 346349 h 3420248"/>
              <a:gd name="connsiteX13" fmla="*/ 2557598 w 2569656"/>
              <a:gd name="connsiteY13" fmla="*/ 370207 h 3420248"/>
              <a:gd name="connsiteX14" fmla="*/ 2565647 w 2569656"/>
              <a:gd name="connsiteY14" fmla="*/ 394600 h 3420248"/>
              <a:gd name="connsiteX15" fmla="*/ 2569118 w 2569656"/>
              <a:gd name="connsiteY15" fmla="*/ 418106 h 3420248"/>
              <a:gd name="connsiteX16" fmla="*/ 2569656 w 2569656"/>
              <a:gd name="connsiteY16" fmla="*/ 436202 h 3420248"/>
              <a:gd name="connsiteX17" fmla="*/ 2564904 w 2569656"/>
              <a:gd name="connsiteY17" fmla="*/ 455160 h 3420248"/>
              <a:gd name="connsiteX18" fmla="*/ 2566880 w 2569656"/>
              <a:gd name="connsiteY18" fmla="*/ 467958 h 3420248"/>
              <a:gd name="connsiteX19" fmla="*/ 2557101 w 2569656"/>
              <a:gd name="connsiteY19" fmla="*/ 526659 h 3420248"/>
              <a:gd name="connsiteX20" fmla="*/ 2552102 w 2569656"/>
              <a:gd name="connsiteY20" fmla="*/ 550660 h 3420248"/>
              <a:gd name="connsiteX21" fmla="*/ 2550572 w 2569656"/>
              <a:gd name="connsiteY21" fmla="*/ 555288 h 3420248"/>
              <a:gd name="connsiteX22" fmla="*/ 2552653 w 2569656"/>
              <a:gd name="connsiteY22" fmla="*/ 907912 h 3420248"/>
              <a:gd name="connsiteX23" fmla="*/ 2555388 w 2569656"/>
              <a:gd name="connsiteY23" fmla="*/ 3420248 h 3420248"/>
              <a:gd name="connsiteX24" fmla="*/ 37301 w 2569656"/>
              <a:gd name="connsiteY24" fmla="*/ 3420248 h 3420248"/>
              <a:gd name="connsiteX25" fmla="*/ 10155 w 2569656"/>
              <a:gd name="connsiteY25" fmla="*/ 3393100 h 3420248"/>
              <a:gd name="connsiteX26" fmla="*/ 10115 w 2569656"/>
              <a:gd name="connsiteY26" fmla="*/ 3385186 h 3420248"/>
              <a:gd name="connsiteX27" fmla="*/ 6528 w 2569656"/>
              <a:gd name="connsiteY27" fmla="*/ 3385176 h 3420248"/>
              <a:gd name="connsiteX28" fmla="*/ 6528 w 2569656"/>
              <a:gd name="connsiteY28" fmla="*/ 3073899 h 3420248"/>
              <a:gd name="connsiteX29" fmla="*/ 10083 w 2569656"/>
              <a:gd name="connsiteY29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15061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6 w 2569656"/>
              <a:gd name="connsiteY11" fmla="*/ 201466 h 3420248"/>
              <a:gd name="connsiteX12" fmla="*/ 2550573 w 2569656"/>
              <a:gd name="connsiteY12" fmla="*/ 346349 h 3420248"/>
              <a:gd name="connsiteX13" fmla="*/ 2557598 w 2569656"/>
              <a:gd name="connsiteY13" fmla="*/ 370207 h 3420248"/>
              <a:gd name="connsiteX14" fmla="*/ 2565647 w 2569656"/>
              <a:gd name="connsiteY14" fmla="*/ 394600 h 3420248"/>
              <a:gd name="connsiteX15" fmla="*/ 2569118 w 2569656"/>
              <a:gd name="connsiteY15" fmla="*/ 418106 h 3420248"/>
              <a:gd name="connsiteX16" fmla="*/ 2569656 w 2569656"/>
              <a:gd name="connsiteY16" fmla="*/ 436202 h 3420248"/>
              <a:gd name="connsiteX17" fmla="*/ 2564904 w 2569656"/>
              <a:gd name="connsiteY17" fmla="*/ 455160 h 3420248"/>
              <a:gd name="connsiteX18" fmla="*/ 2566880 w 2569656"/>
              <a:gd name="connsiteY18" fmla="*/ 467958 h 3420248"/>
              <a:gd name="connsiteX19" fmla="*/ 2557101 w 2569656"/>
              <a:gd name="connsiteY19" fmla="*/ 526659 h 3420248"/>
              <a:gd name="connsiteX20" fmla="*/ 2552102 w 2569656"/>
              <a:gd name="connsiteY20" fmla="*/ 550660 h 3420248"/>
              <a:gd name="connsiteX21" fmla="*/ 2550572 w 2569656"/>
              <a:gd name="connsiteY21" fmla="*/ 555288 h 3420248"/>
              <a:gd name="connsiteX22" fmla="*/ 2552653 w 2569656"/>
              <a:gd name="connsiteY22" fmla="*/ 907912 h 3420248"/>
              <a:gd name="connsiteX23" fmla="*/ 2555388 w 2569656"/>
              <a:gd name="connsiteY23" fmla="*/ 3420248 h 3420248"/>
              <a:gd name="connsiteX24" fmla="*/ 37301 w 2569656"/>
              <a:gd name="connsiteY24" fmla="*/ 3420248 h 3420248"/>
              <a:gd name="connsiteX25" fmla="*/ 10155 w 2569656"/>
              <a:gd name="connsiteY25" fmla="*/ 3393100 h 3420248"/>
              <a:gd name="connsiteX26" fmla="*/ 10115 w 2569656"/>
              <a:gd name="connsiteY26" fmla="*/ 3385186 h 3420248"/>
              <a:gd name="connsiteX27" fmla="*/ 6528 w 2569656"/>
              <a:gd name="connsiteY27" fmla="*/ 3385176 h 3420248"/>
              <a:gd name="connsiteX28" fmla="*/ 6528 w 2569656"/>
              <a:gd name="connsiteY28" fmla="*/ 3073899 h 3420248"/>
              <a:gd name="connsiteX29" fmla="*/ 10083 w 2569656"/>
              <a:gd name="connsiteY29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15061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6 w 2569656"/>
              <a:gd name="connsiteY11" fmla="*/ 201466 h 3420248"/>
              <a:gd name="connsiteX12" fmla="*/ 2550576 w 2569656"/>
              <a:gd name="connsiteY12" fmla="*/ 285048 h 3420248"/>
              <a:gd name="connsiteX13" fmla="*/ 2557598 w 2569656"/>
              <a:gd name="connsiteY13" fmla="*/ 370207 h 3420248"/>
              <a:gd name="connsiteX14" fmla="*/ 2565647 w 2569656"/>
              <a:gd name="connsiteY14" fmla="*/ 394600 h 3420248"/>
              <a:gd name="connsiteX15" fmla="*/ 2569118 w 2569656"/>
              <a:gd name="connsiteY15" fmla="*/ 418106 h 3420248"/>
              <a:gd name="connsiteX16" fmla="*/ 2569656 w 2569656"/>
              <a:gd name="connsiteY16" fmla="*/ 436202 h 3420248"/>
              <a:gd name="connsiteX17" fmla="*/ 2564904 w 2569656"/>
              <a:gd name="connsiteY17" fmla="*/ 455160 h 3420248"/>
              <a:gd name="connsiteX18" fmla="*/ 2566880 w 2569656"/>
              <a:gd name="connsiteY18" fmla="*/ 467958 h 3420248"/>
              <a:gd name="connsiteX19" fmla="*/ 2557101 w 2569656"/>
              <a:gd name="connsiteY19" fmla="*/ 526659 h 3420248"/>
              <a:gd name="connsiteX20" fmla="*/ 2552102 w 2569656"/>
              <a:gd name="connsiteY20" fmla="*/ 550660 h 3420248"/>
              <a:gd name="connsiteX21" fmla="*/ 2550572 w 2569656"/>
              <a:gd name="connsiteY21" fmla="*/ 555288 h 3420248"/>
              <a:gd name="connsiteX22" fmla="*/ 2552653 w 2569656"/>
              <a:gd name="connsiteY22" fmla="*/ 907912 h 3420248"/>
              <a:gd name="connsiteX23" fmla="*/ 2555388 w 2569656"/>
              <a:gd name="connsiteY23" fmla="*/ 3420248 h 3420248"/>
              <a:gd name="connsiteX24" fmla="*/ 37301 w 2569656"/>
              <a:gd name="connsiteY24" fmla="*/ 3420248 h 3420248"/>
              <a:gd name="connsiteX25" fmla="*/ 10155 w 2569656"/>
              <a:gd name="connsiteY25" fmla="*/ 3393100 h 3420248"/>
              <a:gd name="connsiteX26" fmla="*/ 10115 w 2569656"/>
              <a:gd name="connsiteY26" fmla="*/ 3385186 h 3420248"/>
              <a:gd name="connsiteX27" fmla="*/ 6528 w 2569656"/>
              <a:gd name="connsiteY27" fmla="*/ 3385176 h 3420248"/>
              <a:gd name="connsiteX28" fmla="*/ 6528 w 2569656"/>
              <a:gd name="connsiteY28" fmla="*/ 3073899 h 3420248"/>
              <a:gd name="connsiteX29" fmla="*/ 10083 w 2569656"/>
              <a:gd name="connsiteY29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15061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6 w 2569656"/>
              <a:gd name="connsiteY11" fmla="*/ 201466 h 3420248"/>
              <a:gd name="connsiteX12" fmla="*/ 2550576 w 2569656"/>
              <a:gd name="connsiteY12" fmla="*/ 285048 h 3420248"/>
              <a:gd name="connsiteX13" fmla="*/ 2557601 w 2569656"/>
              <a:gd name="connsiteY13" fmla="*/ 339557 h 3420248"/>
              <a:gd name="connsiteX14" fmla="*/ 2565647 w 2569656"/>
              <a:gd name="connsiteY14" fmla="*/ 394600 h 3420248"/>
              <a:gd name="connsiteX15" fmla="*/ 2569118 w 2569656"/>
              <a:gd name="connsiteY15" fmla="*/ 418106 h 3420248"/>
              <a:gd name="connsiteX16" fmla="*/ 2569656 w 2569656"/>
              <a:gd name="connsiteY16" fmla="*/ 436202 h 3420248"/>
              <a:gd name="connsiteX17" fmla="*/ 2564904 w 2569656"/>
              <a:gd name="connsiteY17" fmla="*/ 455160 h 3420248"/>
              <a:gd name="connsiteX18" fmla="*/ 2566880 w 2569656"/>
              <a:gd name="connsiteY18" fmla="*/ 467958 h 3420248"/>
              <a:gd name="connsiteX19" fmla="*/ 2557101 w 2569656"/>
              <a:gd name="connsiteY19" fmla="*/ 526659 h 3420248"/>
              <a:gd name="connsiteX20" fmla="*/ 2552102 w 2569656"/>
              <a:gd name="connsiteY20" fmla="*/ 550660 h 3420248"/>
              <a:gd name="connsiteX21" fmla="*/ 2550572 w 2569656"/>
              <a:gd name="connsiteY21" fmla="*/ 555288 h 3420248"/>
              <a:gd name="connsiteX22" fmla="*/ 2552653 w 2569656"/>
              <a:gd name="connsiteY22" fmla="*/ 907912 h 3420248"/>
              <a:gd name="connsiteX23" fmla="*/ 2555388 w 2569656"/>
              <a:gd name="connsiteY23" fmla="*/ 3420248 h 3420248"/>
              <a:gd name="connsiteX24" fmla="*/ 37301 w 2569656"/>
              <a:gd name="connsiteY24" fmla="*/ 3420248 h 3420248"/>
              <a:gd name="connsiteX25" fmla="*/ 10155 w 2569656"/>
              <a:gd name="connsiteY25" fmla="*/ 3393100 h 3420248"/>
              <a:gd name="connsiteX26" fmla="*/ 10115 w 2569656"/>
              <a:gd name="connsiteY26" fmla="*/ 3385186 h 3420248"/>
              <a:gd name="connsiteX27" fmla="*/ 6528 w 2569656"/>
              <a:gd name="connsiteY27" fmla="*/ 3385176 h 3420248"/>
              <a:gd name="connsiteX28" fmla="*/ 6528 w 2569656"/>
              <a:gd name="connsiteY28" fmla="*/ 3073899 h 3420248"/>
              <a:gd name="connsiteX29" fmla="*/ 10083 w 2569656"/>
              <a:gd name="connsiteY29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15061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6 w 2569656"/>
              <a:gd name="connsiteY11" fmla="*/ 201466 h 3420248"/>
              <a:gd name="connsiteX12" fmla="*/ 2550576 w 2569656"/>
              <a:gd name="connsiteY12" fmla="*/ 285048 h 3420248"/>
              <a:gd name="connsiteX13" fmla="*/ 2557601 w 2569656"/>
              <a:gd name="connsiteY13" fmla="*/ 339557 h 3420248"/>
              <a:gd name="connsiteX14" fmla="*/ 2569118 w 2569656"/>
              <a:gd name="connsiteY14" fmla="*/ 418106 h 3420248"/>
              <a:gd name="connsiteX15" fmla="*/ 2569656 w 2569656"/>
              <a:gd name="connsiteY15" fmla="*/ 436202 h 3420248"/>
              <a:gd name="connsiteX16" fmla="*/ 2564904 w 2569656"/>
              <a:gd name="connsiteY16" fmla="*/ 455160 h 3420248"/>
              <a:gd name="connsiteX17" fmla="*/ 2566880 w 2569656"/>
              <a:gd name="connsiteY17" fmla="*/ 467958 h 3420248"/>
              <a:gd name="connsiteX18" fmla="*/ 2557101 w 2569656"/>
              <a:gd name="connsiteY18" fmla="*/ 526659 h 3420248"/>
              <a:gd name="connsiteX19" fmla="*/ 2552102 w 2569656"/>
              <a:gd name="connsiteY19" fmla="*/ 550660 h 3420248"/>
              <a:gd name="connsiteX20" fmla="*/ 2550572 w 2569656"/>
              <a:gd name="connsiteY20" fmla="*/ 555288 h 3420248"/>
              <a:gd name="connsiteX21" fmla="*/ 2552653 w 2569656"/>
              <a:gd name="connsiteY21" fmla="*/ 907912 h 3420248"/>
              <a:gd name="connsiteX22" fmla="*/ 2555388 w 2569656"/>
              <a:gd name="connsiteY22" fmla="*/ 3420248 h 3420248"/>
              <a:gd name="connsiteX23" fmla="*/ 37301 w 2569656"/>
              <a:gd name="connsiteY23" fmla="*/ 3420248 h 3420248"/>
              <a:gd name="connsiteX24" fmla="*/ 10155 w 2569656"/>
              <a:gd name="connsiteY24" fmla="*/ 3393100 h 3420248"/>
              <a:gd name="connsiteX25" fmla="*/ 10115 w 2569656"/>
              <a:gd name="connsiteY25" fmla="*/ 3385186 h 3420248"/>
              <a:gd name="connsiteX26" fmla="*/ 6528 w 2569656"/>
              <a:gd name="connsiteY26" fmla="*/ 3385176 h 3420248"/>
              <a:gd name="connsiteX27" fmla="*/ 6528 w 2569656"/>
              <a:gd name="connsiteY27" fmla="*/ 3073899 h 3420248"/>
              <a:gd name="connsiteX28" fmla="*/ 10083 w 2569656"/>
              <a:gd name="connsiteY28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15061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6 w 2569656"/>
              <a:gd name="connsiteY11" fmla="*/ 201466 h 3420248"/>
              <a:gd name="connsiteX12" fmla="*/ 2550576 w 2569656"/>
              <a:gd name="connsiteY12" fmla="*/ 285048 h 3420248"/>
              <a:gd name="connsiteX13" fmla="*/ 2557601 w 2569656"/>
              <a:gd name="connsiteY13" fmla="*/ 339557 h 3420248"/>
              <a:gd name="connsiteX14" fmla="*/ 2569118 w 2569656"/>
              <a:gd name="connsiteY14" fmla="*/ 418106 h 3420248"/>
              <a:gd name="connsiteX15" fmla="*/ 2569656 w 2569656"/>
              <a:gd name="connsiteY15" fmla="*/ 436202 h 3420248"/>
              <a:gd name="connsiteX16" fmla="*/ 2564904 w 2569656"/>
              <a:gd name="connsiteY16" fmla="*/ 455160 h 3420248"/>
              <a:gd name="connsiteX17" fmla="*/ 2566880 w 2569656"/>
              <a:gd name="connsiteY17" fmla="*/ 467958 h 3420248"/>
              <a:gd name="connsiteX18" fmla="*/ 2557101 w 2569656"/>
              <a:gd name="connsiteY18" fmla="*/ 526659 h 3420248"/>
              <a:gd name="connsiteX19" fmla="*/ 2552102 w 2569656"/>
              <a:gd name="connsiteY19" fmla="*/ 550660 h 3420248"/>
              <a:gd name="connsiteX20" fmla="*/ 2557345 w 2569656"/>
              <a:gd name="connsiteY20" fmla="*/ 630210 h 3420248"/>
              <a:gd name="connsiteX21" fmla="*/ 2552653 w 2569656"/>
              <a:gd name="connsiteY21" fmla="*/ 907912 h 3420248"/>
              <a:gd name="connsiteX22" fmla="*/ 2555388 w 2569656"/>
              <a:gd name="connsiteY22" fmla="*/ 3420248 h 3420248"/>
              <a:gd name="connsiteX23" fmla="*/ 37301 w 2569656"/>
              <a:gd name="connsiteY23" fmla="*/ 3420248 h 3420248"/>
              <a:gd name="connsiteX24" fmla="*/ 10155 w 2569656"/>
              <a:gd name="connsiteY24" fmla="*/ 3393100 h 3420248"/>
              <a:gd name="connsiteX25" fmla="*/ 10115 w 2569656"/>
              <a:gd name="connsiteY25" fmla="*/ 3385186 h 3420248"/>
              <a:gd name="connsiteX26" fmla="*/ 6528 w 2569656"/>
              <a:gd name="connsiteY26" fmla="*/ 3385176 h 3420248"/>
              <a:gd name="connsiteX27" fmla="*/ 6528 w 2569656"/>
              <a:gd name="connsiteY27" fmla="*/ 3073899 h 3420248"/>
              <a:gd name="connsiteX28" fmla="*/ 10083 w 2569656"/>
              <a:gd name="connsiteY28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15061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6 w 2569656"/>
              <a:gd name="connsiteY11" fmla="*/ 201466 h 3420248"/>
              <a:gd name="connsiteX12" fmla="*/ 2553965 w 2569656"/>
              <a:gd name="connsiteY12" fmla="*/ 281642 h 3420248"/>
              <a:gd name="connsiteX13" fmla="*/ 2557601 w 2569656"/>
              <a:gd name="connsiteY13" fmla="*/ 339557 h 3420248"/>
              <a:gd name="connsiteX14" fmla="*/ 2569118 w 2569656"/>
              <a:gd name="connsiteY14" fmla="*/ 418106 h 3420248"/>
              <a:gd name="connsiteX15" fmla="*/ 2569656 w 2569656"/>
              <a:gd name="connsiteY15" fmla="*/ 436202 h 3420248"/>
              <a:gd name="connsiteX16" fmla="*/ 2564904 w 2569656"/>
              <a:gd name="connsiteY16" fmla="*/ 455160 h 3420248"/>
              <a:gd name="connsiteX17" fmla="*/ 2566880 w 2569656"/>
              <a:gd name="connsiteY17" fmla="*/ 467958 h 3420248"/>
              <a:gd name="connsiteX18" fmla="*/ 2557101 w 2569656"/>
              <a:gd name="connsiteY18" fmla="*/ 526659 h 3420248"/>
              <a:gd name="connsiteX19" fmla="*/ 2552102 w 2569656"/>
              <a:gd name="connsiteY19" fmla="*/ 550660 h 3420248"/>
              <a:gd name="connsiteX20" fmla="*/ 2557345 w 2569656"/>
              <a:gd name="connsiteY20" fmla="*/ 630210 h 3420248"/>
              <a:gd name="connsiteX21" fmla="*/ 2552653 w 2569656"/>
              <a:gd name="connsiteY21" fmla="*/ 907912 h 3420248"/>
              <a:gd name="connsiteX22" fmla="*/ 2555388 w 2569656"/>
              <a:gd name="connsiteY22" fmla="*/ 3420248 h 3420248"/>
              <a:gd name="connsiteX23" fmla="*/ 37301 w 2569656"/>
              <a:gd name="connsiteY23" fmla="*/ 3420248 h 3420248"/>
              <a:gd name="connsiteX24" fmla="*/ 10155 w 2569656"/>
              <a:gd name="connsiteY24" fmla="*/ 3393100 h 3420248"/>
              <a:gd name="connsiteX25" fmla="*/ 10115 w 2569656"/>
              <a:gd name="connsiteY25" fmla="*/ 3385186 h 3420248"/>
              <a:gd name="connsiteX26" fmla="*/ 6528 w 2569656"/>
              <a:gd name="connsiteY26" fmla="*/ 3385176 h 3420248"/>
              <a:gd name="connsiteX27" fmla="*/ 6528 w 2569656"/>
              <a:gd name="connsiteY27" fmla="*/ 3073899 h 3420248"/>
              <a:gd name="connsiteX28" fmla="*/ 10083 w 2569656"/>
              <a:gd name="connsiteY28" fmla="*/ 3025648 h 3420248"/>
              <a:gd name="connsiteX0" fmla="*/ 10083 w 2569656"/>
              <a:gd name="connsiteY0" fmla="*/ 3025648 h 3420248"/>
              <a:gd name="connsiteX1" fmla="*/ 7722 w 2569656"/>
              <a:gd name="connsiteY1" fmla="*/ 2971298 h 3420248"/>
              <a:gd name="connsiteX2" fmla="*/ 15061 w 2569656"/>
              <a:gd name="connsiteY2" fmla="*/ 2952290 h 3420248"/>
              <a:gd name="connsiteX3" fmla="*/ 0 w 2569656"/>
              <a:gd name="connsiteY3" fmla="*/ 2893589 h 3420248"/>
              <a:gd name="connsiteX4" fmla="*/ 4999 w 2569656"/>
              <a:gd name="connsiteY4" fmla="*/ 2869588 h 3420248"/>
              <a:gd name="connsiteX5" fmla="*/ 12739 w 2569656"/>
              <a:gd name="connsiteY5" fmla="*/ 2864960 h 3420248"/>
              <a:gd name="connsiteX6" fmla="*/ 4550 w 2569656"/>
              <a:gd name="connsiteY6" fmla="*/ 2571479 h 3420248"/>
              <a:gd name="connsiteX7" fmla="*/ 4448 w 2569656"/>
              <a:gd name="connsiteY7" fmla="*/ 2512336 h 3420248"/>
              <a:gd name="connsiteX8" fmla="*/ 1713 w 2569656"/>
              <a:gd name="connsiteY8" fmla="*/ 0 h 3420248"/>
              <a:gd name="connsiteX9" fmla="*/ 2519800 w 2569656"/>
              <a:gd name="connsiteY9" fmla="*/ 0 h 3420248"/>
              <a:gd name="connsiteX10" fmla="*/ 2546946 w 2569656"/>
              <a:gd name="connsiteY10" fmla="*/ 27148 h 3420248"/>
              <a:gd name="connsiteX11" fmla="*/ 2550576 w 2569656"/>
              <a:gd name="connsiteY11" fmla="*/ 201466 h 3420248"/>
              <a:gd name="connsiteX12" fmla="*/ 2553965 w 2569656"/>
              <a:gd name="connsiteY12" fmla="*/ 281642 h 3420248"/>
              <a:gd name="connsiteX13" fmla="*/ 2557601 w 2569656"/>
              <a:gd name="connsiteY13" fmla="*/ 339557 h 3420248"/>
              <a:gd name="connsiteX14" fmla="*/ 2569656 w 2569656"/>
              <a:gd name="connsiteY14" fmla="*/ 436202 h 3420248"/>
              <a:gd name="connsiteX15" fmla="*/ 2564904 w 2569656"/>
              <a:gd name="connsiteY15" fmla="*/ 455160 h 3420248"/>
              <a:gd name="connsiteX16" fmla="*/ 2566880 w 2569656"/>
              <a:gd name="connsiteY16" fmla="*/ 467958 h 3420248"/>
              <a:gd name="connsiteX17" fmla="*/ 2557101 w 2569656"/>
              <a:gd name="connsiteY17" fmla="*/ 526659 h 3420248"/>
              <a:gd name="connsiteX18" fmla="*/ 2552102 w 2569656"/>
              <a:gd name="connsiteY18" fmla="*/ 550660 h 3420248"/>
              <a:gd name="connsiteX19" fmla="*/ 2557345 w 2569656"/>
              <a:gd name="connsiteY19" fmla="*/ 630210 h 3420248"/>
              <a:gd name="connsiteX20" fmla="*/ 2552653 w 2569656"/>
              <a:gd name="connsiteY20" fmla="*/ 907912 h 3420248"/>
              <a:gd name="connsiteX21" fmla="*/ 2555388 w 2569656"/>
              <a:gd name="connsiteY21" fmla="*/ 3420248 h 3420248"/>
              <a:gd name="connsiteX22" fmla="*/ 37301 w 2569656"/>
              <a:gd name="connsiteY22" fmla="*/ 3420248 h 3420248"/>
              <a:gd name="connsiteX23" fmla="*/ 10155 w 2569656"/>
              <a:gd name="connsiteY23" fmla="*/ 3393100 h 3420248"/>
              <a:gd name="connsiteX24" fmla="*/ 10115 w 2569656"/>
              <a:gd name="connsiteY24" fmla="*/ 3385186 h 3420248"/>
              <a:gd name="connsiteX25" fmla="*/ 6528 w 2569656"/>
              <a:gd name="connsiteY25" fmla="*/ 3385176 h 3420248"/>
              <a:gd name="connsiteX26" fmla="*/ 6528 w 2569656"/>
              <a:gd name="connsiteY26" fmla="*/ 3073899 h 3420248"/>
              <a:gd name="connsiteX27" fmla="*/ 10083 w 2569656"/>
              <a:gd name="connsiteY27" fmla="*/ 3025648 h 3420248"/>
              <a:gd name="connsiteX0" fmla="*/ 10083 w 2566941"/>
              <a:gd name="connsiteY0" fmla="*/ 3025648 h 3420248"/>
              <a:gd name="connsiteX1" fmla="*/ 7722 w 2566941"/>
              <a:gd name="connsiteY1" fmla="*/ 2971298 h 3420248"/>
              <a:gd name="connsiteX2" fmla="*/ 15061 w 2566941"/>
              <a:gd name="connsiteY2" fmla="*/ 2952290 h 3420248"/>
              <a:gd name="connsiteX3" fmla="*/ 0 w 2566941"/>
              <a:gd name="connsiteY3" fmla="*/ 2893589 h 3420248"/>
              <a:gd name="connsiteX4" fmla="*/ 4999 w 2566941"/>
              <a:gd name="connsiteY4" fmla="*/ 2869588 h 3420248"/>
              <a:gd name="connsiteX5" fmla="*/ 12739 w 2566941"/>
              <a:gd name="connsiteY5" fmla="*/ 2864960 h 3420248"/>
              <a:gd name="connsiteX6" fmla="*/ 4550 w 2566941"/>
              <a:gd name="connsiteY6" fmla="*/ 2571479 h 3420248"/>
              <a:gd name="connsiteX7" fmla="*/ 4448 w 2566941"/>
              <a:gd name="connsiteY7" fmla="*/ 2512336 h 3420248"/>
              <a:gd name="connsiteX8" fmla="*/ 1713 w 2566941"/>
              <a:gd name="connsiteY8" fmla="*/ 0 h 3420248"/>
              <a:gd name="connsiteX9" fmla="*/ 2519800 w 2566941"/>
              <a:gd name="connsiteY9" fmla="*/ 0 h 3420248"/>
              <a:gd name="connsiteX10" fmla="*/ 2546946 w 2566941"/>
              <a:gd name="connsiteY10" fmla="*/ 27148 h 3420248"/>
              <a:gd name="connsiteX11" fmla="*/ 2550576 w 2566941"/>
              <a:gd name="connsiteY11" fmla="*/ 201466 h 3420248"/>
              <a:gd name="connsiteX12" fmla="*/ 2553965 w 2566941"/>
              <a:gd name="connsiteY12" fmla="*/ 281642 h 3420248"/>
              <a:gd name="connsiteX13" fmla="*/ 2557601 w 2566941"/>
              <a:gd name="connsiteY13" fmla="*/ 339557 h 3420248"/>
              <a:gd name="connsiteX14" fmla="*/ 2562888 w 2566941"/>
              <a:gd name="connsiteY14" fmla="*/ 398740 h 3420248"/>
              <a:gd name="connsiteX15" fmla="*/ 2564904 w 2566941"/>
              <a:gd name="connsiteY15" fmla="*/ 455160 h 3420248"/>
              <a:gd name="connsiteX16" fmla="*/ 2566880 w 2566941"/>
              <a:gd name="connsiteY16" fmla="*/ 467958 h 3420248"/>
              <a:gd name="connsiteX17" fmla="*/ 2557101 w 2566941"/>
              <a:gd name="connsiteY17" fmla="*/ 526659 h 3420248"/>
              <a:gd name="connsiteX18" fmla="*/ 2552102 w 2566941"/>
              <a:gd name="connsiteY18" fmla="*/ 550660 h 3420248"/>
              <a:gd name="connsiteX19" fmla="*/ 2557345 w 2566941"/>
              <a:gd name="connsiteY19" fmla="*/ 630210 h 3420248"/>
              <a:gd name="connsiteX20" fmla="*/ 2552653 w 2566941"/>
              <a:gd name="connsiteY20" fmla="*/ 907912 h 3420248"/>
              <a:gd name="connsiteX21" fmla="*/ 2555388 w 2566941"/>
              <a:gd name="connsiteY21" fmla="*/ 3420248 h 3420248"/>
              <a:gd name="connsiteX22" fmla="*/ 37301 w 2566941"/>
              <a:gd name="connsiteY22" fmla="*/ 3420248 h 3420248"/>
              <a:gd name="connsiteX23" fmla="*/ 10155 w 2566941"/>
              <a:gd name="connsiteY23" fmla="*/ 3393100 h 3420248"/>
              <a:gd name="connsiteX24" fmla="*/ 10115 w 2566941"/>
              <a:gd name="connsiteY24" fmla="*/ 3385186 h 3420248"/>
              <a:gd name="connsiteX25" fmla="*/ 6528 w 2566941"/>
              <a:gd name="connsiteY25" fmla="*/ 3385176 h 3420248"/>
              <a:gd name="connsiteX26" fmla="*/ 6528 w 2566941"/>
              <a:gd name="connsiteY26" fmla="*/ 3073899 h 3420248"/>
              <a:gd name="connsiteX27" fmla="*/ 10083 w 2566941"/>
              <a:gd name="connsiteY27" fmla="*/ 3025648 h 342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66941" h="3420248">
                <a:moveTo>
                  <a:pt x="10083" y="3025648"/>
                </a:moveTo>
                <a:cubicBezTo>
                  <a:pt x="10331" y="3005461"/>
                  <a:pt x="7474" y="2991485"/>
                  <a:pt x="7722" y="2971298"/>
                </a:cubicBezTo>
                <a:cubicBezTo>
                  <a:pt x="8183" y="2966004"/>
                  <a:pt x="14541" y="2958395"/>
                  <a:pt x="15061" y="2952290"/>
                </a:cubicBezTo>
                <a:lnTo>
                  <a:pt x="0" y="2893589"/>
                </a:lnTo>
                <a:lnTo>
                  <a:pt x="4999" y="2869588"/>
                </a:lnTo>
                <a:lnTo>
                  <a:pt x="12739" y="2864960"/>
                </a:lnTo>
                <a:cubicBezTo>
                  <a:pt x="12079" y="2767133"/>
                  <a:pt x="5210" y="2669306"/>
                  <a:pt x="4550" y="2571479"/>
                </a:cubicBezTo>
                <a:lnTo>
                  <a:pt x="4448" y="2512336"/>
                </a:lnTo>
                <a:cubicBezTo>
                  <a:pt x="3536" y="1674891"/>
                  <a:pt x="2625" y="837445"/>
                  <a:pt x="1713" y="0"/>
                </a:cubicBezTo>
                <a:lnTo>
                  <a:pt x="2519800" y="0"/>
                </a:lnTo>
                <a:cubicBezTo>
                  <a:pt x="2534776" y="43"/>
                  <a:pt x="2546908" y="12172"/>
                  <a:pt x="2546946" y="27148"/>
                </a:cubicBezTo>
                <a:cubicBezTo>
                  <a:pt x="2552075" y="77753"/>
                  <a:pt x="2549972" y="148266"/>
                  <a:pt x="2550576" y="201466"/>
                </a:cubicBezTo>
                <a:cubicBezTo>
                  <a:pt x="2550575" y="249760"/>
                  <a:pt x="2553966" y="233348"/>
                  <a:pt x="2553965" y="281642"/>
                </a:cubicBezTo>
                <a:lnTo>
                  <a:pt x="2557601" y="339557"/>
                </a:lnTo>
                <a:cubicBezTo>
                  <a:pt x="2560216" y="365317"/>
                  <a:pt x="2561671" y="379473"/>
                  <a:pt x="2562888" y="398740"/>
                </a:cubicBezTo>
                <a:lnTo>
                  <a:pt x="2564904" y="455160"/>
                </a:lnTo>
                <a:cubicBezTo>
                  <a:pt x="2564443" y="460454"/>
                  <a:pt x="2567400" y="461853"/>
                  <a:pt x="2566880" y="467958"/>
                </a:cubicBezTo>
                <a:lnTo>
                  <a:pt x="2557101" y="526659"/>
                </a:lnTo>
                <a:lnTo>
                  <a:pt x="2552102" y="550660"/>
                </a:lnTo>
                <a:lnTo>
                  <a:pt x="2557345" y="630210"/>
                </a:lnTo>
                <a:cubicBezTo>
                  <a:pt x="2557437" y="689752"/>
                  <a:pt x="2551850" y="430419"/>
                  <a:pt x="2552653" y="907912"/>
                </a:cubicBezTo>
                <a:cubicBezTo>
                  <a:pt x="2553565" y="1745357"/>
                  <a:pt x="2554476" y="2582803"/>
                  <a:pt x="2555388" y="3420248"/>
                </a:cubicBezTo>
                <a:lnTo>
                  <a:pt x="37301" y="3420248"/>
                </a:lnTo>
                <a:cubicBezTo>
                  <a:pt x="22325" y="3420205"/>
                  <a:pt x="10193" y="3408076"/>
                  <a:pt x="10155" y="3393100"/>
                </a:cubicBezTo>
                <a:cubicBezTo>
                  <a:pt x="10142" y="3390462"/>
                  <a:pt x="10128" y="3387824"/>
                  <a:pt x="10115" y="3385186"/>
                </a:cubicBezTo>
                <a:lnTo>
                  <a:pt x="6528" y="3385176"/>
                </a:lnTo>
                <a:lnTo>
                  <a:pt x="6528" y="3073899"/>
                </a:lnTo>
                <a:lnTo>
                  <a:pt x="10083" y="302564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49" name="Freeform: Shape 1048">
            <a:extLst>
              <a:ext uri="{FF2B5EF4-FFF2-40B4-BE49-F238E27FC236}">
                <a16:creationId xmlns:a16="http://schemas.microsoft.com/office/drawing/2014/main" id="{5717CB53-445E-4D3A-9DED-E0DA5DCE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00568">
            <a:off x="11106504" y="3488817"/>
            <a:ext cx="444795" cy="1356485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Netflix Logo, symbol, meaning, history, PNG, brand">
            <a:extLst>
              <a:ext uri="{FF2B5EF4-FFF2-40B4-BE49-F238E27FC236}">
                <a16:creationId xmlns:a16="http://schemas.microsoft.com/office/drawing/2014/main" id="{08AA7FF3-3DB6-3F74-36F4-365B2A6BF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-60000">
            <a:off x="8765230" y="2342550"/>
            <a:ext cx="2510334" cy="141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A95A7540-E381-48FE-8B74-C89AA4BB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052" name="Group 1051">
              <a:extLst>
                <a:ext uri="{FF2B5EF4-FFF2-40B4-BE49-F238E27FC236}">
                  <a16:creationId xmlns:a16="http://schemas.microsoft.com/office/drawing/2014/main" id="{4FFCDF6A-21D9-4658-AED8-8B85ABC19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054" name="Straight Connector 1053">
                <a:extLst>
                  <a:ext uri="{FF2B5EF4-FFF2-40B4-BE49-F238E27FC236}">
                    <a16:creationId xmlns:a16="http://schemas.microsoft.com/office/drawing/2014/main" id="{5A412C52-50F7-45A5-8030-F4227E9A33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5" name="Straight Connector 1054">
                <a:extLst>
                  <a:ext uri="{FF2B5EF4-FFF2-40B4-BE49-F238E27FC236}">
                    <a16:creationId xmlns:a16="http://schemas.microsoft.com/office/drawing/2014/main" id="{B15EC3FE-0854-4679-A596-CFD928C1D1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4BCBEBFE-F5D1-4A28-95F1-CA88374A6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Hulu Logo, symbol, meaning, history, PNG, brand">
            <a:extLst>
              <a:ext uri="{FF2B5EF4-FFF2-40B4-BE49-F238E27FC236}">
                <a16:creationId xmlns:a16="http://schemas.microsoft.com/office/drawing/2014/main" id="{D12FD133-BD7B-13C1-F389-3C810EF27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776062">
            <a:off x="8386489" y="4734682"/>
            <a:ext cx="2498366" cy="140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78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06B6DD6F-E168-490A-A0B2-699190DC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4BA3935-5258-425A-B52A-BBF28BCE0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47920">
            <a:off x="849621" y="915045"/>
            <a:ext cx="5446522" cy="431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CDD1AA99-03AE-49F6-9116-9CA2BBCA0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147920">
            <a:off x="1514337" y="447284"/>
            <a:ext cx="4122174" cy="5235577"/>
          </a:xfrm>
          <a:custGeom>
            <a:avLst/>
            <a:gdLst>
              <a:gd name="connsiteX0" fmla="*/ 0 w 4401242"/>
              <a:gd name="connsiteY0" fmla="*/ 4137242 h 5590022"/>
              <a:gd name="connsiteX1" fmla="*/ 5579 w 4401242"/>
              <a:gd name="connsiteY1" fmla="*/ 4114978 h 5590022"/>
              <a:gd name="connsiteX2" fmla="*/ 3258 w 4401242"/>
              <a:gd name="connsiteY2" fmla="*/ 4099949 h 5590022"/>
              <a:gd name="connsiteX3" fmla="*/ 9236 w 4401242"/>
              <a:gd name="connsiteY3" fmla="*/ 4071959 h 5590022"/>
              <a:gd name="connsiteX4" fmla="*/ 14743 w 4401242"/>
              <a:gd name="connsiteY4" fmla="*/ 4031013 h 5590022"/>
              <a:gd name="connsiteX5" fmla="*/ 20613 w 4401242"/>
              <a:gd name="connsiteY5" fmla="*/ 4002827 h 5590022"/>
              <a:gd name="connsiteX6" fmla="*/ 22410 w 4401242"/>
              <a:gd name="connsiteY6" fmla="*/ 3997392 h 5590022"/>
              <a:gd name="connsiteX7" fmla="*/ 22410 w 4401242"/>
              <a:gd name="connsiteY7" fmla="*/ 3812956 h 5590022"/>
              <a:gd name="connsiteX8" fmla="*/ 20401 w 4401242"/>
              <a:gd name="connsiteY8" fmla="*/ 3799351 h 5590022"/>
              <a:gd name="connsiteX9" fmla="*/ 22410 w 4401242"/>
              <a:gd name="connsiteY9" fmla="*/ 3753450 h 5590022"/>
              <a:gd name="connsiteX10" fmla="*/ 19673 w 4401242"/>
              <a:gd name="connsiteY10" fmla="*/ 3746784 h 5590022"/>
              <a:gd name="connsiteX11" fmla="*/ 22410 w 4401242"/>
              <a:gd name="connsiteY11" fmla="*/ 3701909 h 5590022"/>
              <a:gd name="connsiteX12" fmla="*/ 20086 w 4401242"/>
              <a:gd name="connsiteY12" fmla="*/ 3652741 h 5590022"/>
              <a:gd name="connsiteX13" fmla="*/ 13839 w 4401242"/>
              <a:gd name="connsiteY13" fmla="*/ 3649070 h 5590022"/>
              <a:gd name="connsiteX14" fmla="*/ 13290 w 4401242"/>
              <a:gd name="connsiteY14" fmla="*/ 3638287 h 5590022"/>
              <a:gd name="connsiteX15" fmla="*/ 13410 w 4401242"/>
              <a:gd name="connsiteY15" fmla="*/ 3621311 h 5590022"/>
              <a:gd name="connsiteX16" fmla="*/ 19966 w 4401242"/>
              <a:gd name="connsiteY16" fmla="*/ 3583286 h 5590022"/>
              <a:gd name="connsiteX17" fmla="*/ 16089 w 4401242"/>
              <a:gd name="connsiteY17" fmla="*/ 21355 h 5590022"/>
              <a:gd name="connsiteX18" fmla="*/ 34619 w 4401242"/>
              <a:gd name="connsiteY18" fmla="*/ 2606 h 5590022"/>
              <a:gd name="connsiteX19" fmla="*/ 49927 w 4401242"/>
              <a:gd name="connsiteY19" fmla="*/ 185 h 5590022"/>
              <a:gd name="connsiteX20" fmla="*/ 917193 w 4401242"/>
              <a:gd name="connsiteY20" fmla="*/ 11 h 5590022"/>
              <a:gd name="connsiteX21" fmla="*/ 938319 w 4401242"/>
              <a:gd name="connsiteY21" fmla="*/ 10 h 5590022"/>
              <a:gd name="connsiteX22" fmla="*/ 938338 w 4401242"/>
              <a:gd name="connsiteY22" fmla="*/ 0 h 5590022"/>
              <a:gd name="connsiteX23" fmla="*/ 4365378 w 4401242"/>
              <a:gd name="connsiteY23" fmla="*/ 0 h 5590022"/>
              <a:gd name="connsiteX24" fmla="*/ 4397257 w 4401242"/>
              <a:gd name="connsiteY24" fmla="*/ 31881 h 5590022"/>
              <a:gd name="connsiteX25" fmla="*/ 4397256 w 4401242"/>
              <a:gd name="connsiteY25" fmla="*/ 5558231 h 5590022"/>
              <a:gd name="connsiteX26" fmla="*/ 4365377 w 4401242"/>
              <a:gd name="connsiteY26" fmla="*/ 5590021 h 5590022"/>
              <a:gd name="connsiteX27" fmla="*/ 4322085 w 4401242"/>
              <a:gd name="connsiteY27" fmla="*/ 5590021 h 5590022"/>
              <a:gd name="connsiteX28" fmla="*/ 4322083 w 4401242"/>
              <a:gd name="connsiteY28" fmla="*/ 5590022 h 5590022"/>
              <a:gd name="connsiteX29" fmla="*/ 49916 w 4401242"/>
              <a:gd name="connsiteY29" fmla="*/ 5590022 h 5590022"/>
              <a:gd name="connsiteX30" fmla="*/ 22410 w 4401242"/>
              <a:gd name="connsiteY30" fmla="*/ 5571435 h 5590022"/>
              <a:gd name="connsiteX31" fmla="*/ 22410 w 4401242"/>
              <a:gd name="connsiteY31" fmla="*/ 4726767 h 5590022"/>
              <a:gd name="connsiteX32" fmla="*/ 14670 w 4401242"/>
              <a:gd name="connsiteY32" fmla="*/ 4699196 h 5590022"/>
              <a:gd name="connsiteX33" fmla="*/ 22410 w 4401242"/>
              <a:gd name="connsiteY33" fmla="*/ 4670837 h 5590022"/>
              <a:gd name="connsiteX34" fmla="*/ 22410 w 4401242"/>
              <a:gd name="connsiteY34" fmla="*/ 4292925 h 5590022"/>
              <a:gd name="connsiteX35" fmla="*/ 22410 w 4401242"/>
              <a:gd name="connsiteY35" fmla="*/ 4242762 h 5590022"/>
              <a:gd name="connsiteX36" fmla="*/ 14161 w 4401242"/>
              <a:gd name="connsiteY36" fmla="*/ 4214744 h 5590022"/>
              <a:gd name="connsiteX37" fmla="*/ 4708 w 4401242"/>
              <a:gd name="connsiteY37" fmla="*/ 4186098 h 5590022"/>
              <a:gd name="connsiteX38" fmla="*/ 632 w 4401242"/>
              <a:gd name="connsiteY38" fmla="*/ 4158493 h 559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401242" h="5590022">
                <a:moveTo>
                  <a:pt x="0" y="4137242"/>
                </a:moveTo>
                <a:lnTo>
                  <a:pt x="5579" y="4114978"/>
                </a:lnTo>
                <a:cubicBezTo>
                  <a:pt x="6121" y="4108762"/>
                  <a:pt x="2648" y="4107119"/>
                  <a:pt x="3258" y="4099949"/>
                </a:cubicBezTo>
                <a:lnTo>
                  <a:pt x="9236" y="4071959"/>
                </a:lnTo>
                <a:lnTo>
                  <a:pt x="14743" y="4031013"/>
                </a:lnTo>
                <a:lnTo>
                  <a:pt x="20613" y="4002827"/>
                </a:lnTo>
                <a:lnTo>
                  <a:pt x="22410" y="3997392"/>
                </a:lnTo>
                <a:lnTo>
                  <a:pt x="22410" y="3812956"/>
                </a:lnTo>
                <a:lnTo>
                  <a:pt x="20401" y="3799351"/>
                </a:lnTo>
                <a:lnTo>
                  <a:pt x="22410" y="3753450"/>
                </a:lnTo>
                <a:lnTo>
                  <a:pt x="19673" y="3746784"/>
                </a:lnTo>
                <a:lnTo>
                  <a:pt x="22410" y="3701909"/>
                </a:lnTo>
                <a:cubicBezTo>
                  <a:pt x="22023" y="3687048"/>
                  <a:pt x="22634" y="3661297"/>
                  <a:pt x="20086" y="3652741"/>
                </a:cubicBezTo>
                <a:lnTo>
                  <a:pt x="13839" y="3649070"/>
                </a:lnTo>
                <a:lnTo>
                  <a:pt x="13290" y="3638287"/>
                </a:lnTo>
                <a:cubicBezTo>
                  <a:pt x="13769" y="3637498"/>
                  <a:pt x="13370" y="3621952"/>
                  <a:pt x="13410" y="3621311"/>
                </a:cubicBezTo>
                <a:lnTo>
                  <a:pt x="19966" y="3583286"/>
                </a:lnTo>
                <a:lnTo>
                  <a:pt x="16089" y="21355"/>
                </a:lnTo>
                <a:cubicBezTo>
                  <a:pt x="22266" y="10589"/>
                  <a:pt x="23964" y="8856"/>
                  <a:pt x="34619" y="2606"/>
                </a:cubicBezTo>
                <a:lnTo>
                  <a:pt x="49927" y="185"/>
                </a:lnTo>
                <a:cubicBezTo>
                  <a:pt x="228245" y="83"/>
                  <a:pt x="539504" y="31"/>
                  <a:pt x="917193" y="11"/>
                </a:cubicBezTo>
                <a:lnTo>
                  <a:pt x="938319" y="10"/>
                </a:lnTo>
                <a:lnTo>
                  <a:pt x="938338" y="0"/>
                </a:lnTo>
                <a:lnTo>
                  <a:pt x="4365378" y="0"/>
                </a:lnTo>
                <a:cubicBezTo>
                  <a:pt x="4382966" y="50"/>
                  <a:pt x="4397213" y="14294"/>
                  <a:pt x="4397257" y="31881"/>
                </a:cubicBezTo>
                <a:cubicBezTo>
                  <a:pt x="4402571" y="958253"/>
                  <a:pt x="4402570" y="4631875"/>
                  <a:pt x="4397256" y="5558231"/>
                </a:cubicBezTo>
                <a:cubicBezTo>
                  <a:pt x="4397157" y="5575784"/>
                  <a:pt x="4382929" y="5589975"/>
                  <a:pt x="4365377" y="5590021"/>
                </a:cubicBezTo>
                <a:lnTo>
                  <a:pt x="4322085" y="5590021"/>
                </a:lnTo>
                <a:lnTo>
                  <a:pt x="4322083" y="5590022"/>
                </a:lnTo>
                <a:lnTo>
                  <a:pt x="49916" y="5590022"/>
                </a:lnTo>
                <a:cubicBezTo>
                  <a:pt x="34729" y="5589963"/>
                  <a:pt x="22450" y="5581668"/>
                  <a:pt x="22410" y="5571435"/>
                </a:cubicBezTo>
                <a:lnTo>
                  <a:pt x="22410" y="4726767"/>
                </a:lnTo>
                <a:lnTo>
                  <a:pt x="14670" y="4699196"/>
                </a:lnTo>
                <a:cubicBezTo>
                  <a:pt x="15011" y="4683722"/>
                  <a:pt x="19831" y="4680290"/>
                  <a:pt x="22410" y="4670837"/>
                </a:cubicBezTo>
                <a:lnTo>
                  <a:pt x="22410" y="4292925"/>
                </a:lnTo>
                <a:lnTo>
                  <a:pt x="22410" y="4242762"/>
                </a:lnTo>
                <a:lnTo>
                  <a:pt x="14161" y="4214744"/>
                </a:lnTo>
                <a:cubicBezTo>
                  <a:pt x="20757" y="4203473"/>
                  <a:pt x="7860" y="4195229"/>
                  <a:pt x="4708" y="4186098"/>
                </a:cubicBezTo>
                <a:lnTo>
                  <a:pt x="632" y="4158493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050" name="Picture 2" descr="5 Signs You’ve Got An Inefficient AP Process - Cogent Consulting">
            <a:extLst>
              <a:ext uri="{FF2B5EF4-FFF2-40B4-BE49-F238E27FC236}">
                <a16:creationId xmlns:a16="http://schemas.microsoft.com/office/drawing/2014/main" id="{71C72EBB-4F7E-D668-E849-F1014AD08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68" b="1"/>
          <a:stretch/>
        </p:blipFill>
        <p:spPr bwMode="auto">
          <a:xfrm>
            <a:off x="816531" y="833610"/>
            <a:ext cx="5517787" cy="4472333"/>
          </a:xfrm>
          <a:custGeom>
            <a:avLst/>
            <a:gdLst/>
            <a:ahLst/>
            <a:cxnLst/>
            <a:rect l="l" t="t" r="r" b="b"/>
            <a:pathLst>
              <a:path w="5517787" h="4472333">
                <a:moveTo>
                  <a:pt x="5199334" y="0"/>
                </a:moveTo>
                <a:cubicBezTo>
                  <a:pt x="5209814" y="5031"/>
                  <a:pt x="5211549" y="6498"/>
                  <a:pt x="5218118" y="16022"/>
                </a:cubicBezTo>
                <a:lnTo>
                  <a:pt x="5221430" y="30155"/>
                </a:lnTo>
                <a:cubicBezTo>
                  <a:pt x="5233761" y="196710"/>
                  <a:pt x="5255167" y="487447"/>
                  <a:pt x="5281101" y="840236"/>
                </a:cubicBezTo>
                <a:lnTo>
                  <a:pt x="5282551" y="859969"/>
                </a:lnTo>
                <a:lnTo>
                  <a:pt x="5282562" y="859986"/>
                </a:lnTo>
                <a:lnTo>
                  <a:pt x="5517712" y="4061104"/>
                </a:lnTo>
                <a:cubicBezTo>
                  <a:pt x="5518872" y="4077535"/>
                  <a:pt x="5506545" y="4091821"/>
                  <a:pt x="5490120" y="4093069"/>
                </a:cubicBezTo>
                <a:cubicBezTo>
                  <a:pt x="4625183" y="4161596"/>
                  <a:pt x="1193739" y="4413665"/>
                  <a:pt x="328087" y="4472264"/>
                </a:cubicBezTo>
                <a:cubicBezTo>
                  <a:pt x="311684" y="4473376"/>
                  <a:pt x="297453" y="4461060"/>
                  <a:pt x="296206" y="4444668"/>
                </a:cubicBezTo>
                <a:lnTo>
                  <a:pt x="293235" y="4404230"/>
                </a:lnTo>
                <a:lnTo>
                  <a:pt x="293234" y="4404228"/>
                </a:lnTo>
                <a:lnTo>
                  <a:pt x="94" y="413698"/>
                </a:lnTo>
                <a:cubicBezTo>
                  <a:pt x="-893" y="399508"/>
                  <a:pt x="6013" y="387469"/>
                  <a:pt x="15568" y="386729"/>
                </a:cubicBezTo>
                <a:lnTo>
                  <a:pt x="804553" y="328772"/>
                </a:lnTo>
                <a:lnTo>
                  <a:pt x="829775" y="319650"/>
                </a:lnTo>
                <a:cubicBezTo>
                  <a:pt x="844253" y="318907"/>
                  <a:pt x="847789" y="323174"/>
                  <a:pt x="856796" y="324934"/>
                </a:cubicBezTo>
                <a:lnTo>
                  <a:pt x="1209795" y="299003"/>
                </a:lnTo>
                <a:lnTo>
                  <a:pt x="1256651" y="295561"/>
                </a:lnTo>
                <a:lnTo>
                  <a:pt x="1282256" y="285933"/>
                </a:lnTo>
                <a:cubicBezTo>
                  <a:pt x="1293236" y="291321"/>
                  <a:pt x="1300052" y="278709"/>
                  <a:pt x="1308365" y="275138"/>
                </a:cubicBezTo>
                <a:lnTo>
                  <a:pt x="1333870" y="269436"/>
                </a:lnTo>
                <a:lnTo>
                  <a:pt x="1353677" y="267388"/>
                </a:lnTo>
                <a:lnTo>
                  <a:pt x="1374856" y="271072"/>
                </a:lnTo>
                <a:cubicBezTo>
                  <a:pt x="1380699" y="271151"/>
                  <a:pt x="1381996" y="267795"/>
                  <a:pt x="1388735" y="267872"/>
                </a:cubicBezTo>
                <a:lnTo>
                  <a:pt x="1415290" y="271536"/>
                </a:lnTo>
                <a:lnTo>
                  <a:pt x="1453914" y="273870"/>
                </a:lnTo>
                <a:lnTo>
                  <a:pt x="1480645" y="277419"/>
                </a:lnTo>
                <a:lnTo>
                  <a:pt x="1485845" y="278725"/>
                </a:lnTo>
                <a:lnTo>
                  <a:pt x="1658122" y="266069"/>
                </a:lnTo>
                <a:lnTo>
                  <a:pt x="1670693" y="263259"/>
                </a:lnTo>
                <a:lnTo>
                  <a:pt x="1713706" y="261986"/>
                </a:lnTo>
                <a:lnTo>
                  <a:pt x="1719744" y="258972"/>
                </a:lnTo>
                <a:lnTo>
                  <a:pt x="1761849" y="258450"/>
                </a:lnTo>
                <a:cubicBezTo>
                  <a:pt x="1775704" y="257068"/>
                  <a:pt x="1799799" y="255872"/>
                  <a:pt x="1807616" y="252905"/>
                </a:cubicBezTo>
                <a:lnTo>
                  <a:pt x="1810616" y="246818"/>
                </a:lnTo>
                <a:lnTo>
                  <a:pt x="1820651" y="245565"/>
                </a:lnTo>
                <a:cubicBezTo>
                  <a:pt x="1821421" y="245959"/>
                  <a:pt x="1835914" y="244519"/>
                  <a:pt x="1836516" y="244513"/>
                </a:cubicBezTo>
                <a:lnTo>
                  <a:pt x="1872484" y="24802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00BC9-1835-1037-185E-29C980DD9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606" y="939799"/>
            <a:ext cx="5781863" cy="1659965"/>
          </a:xfrm>
        </p:spPr>
        <p:txBody>
          <a:bodyPr anchor="b">
            <a:normAutofit/>
          </a:bodyPr>
          <a:lstStyle/>
          <a:p>
            <a:r>
              <a:rPr lang="en-US" dirty="0"/>
              <a:t>Brute Force Solution</a:t>
            </a:r>
          </a:p>
        </p:txBody>
      </p:sp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7EA60060-A93B-4C68-8571-20F442790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88475">
            <a:off x="3292902" y="4288917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BC91-EAC7-A52B-8F60-5F32A9C05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2968" y="2961280"/>
            <a:ext cx="3902381" cy="3210920"/>
          </a:xfrm>
        </p:spPr>
        <p:txBody>
          <a:bodyPr>
            <a:normAutofit/>
          </a:bodyPr>
          <a:lstStyle/>
          <a:p>
            <a:r>
              <a:rPr lang="en-US" dirty="0"/>
              <a:t>Solved by taking every possible arrangement</a:t>
            </a:r>
          </a:p>
          <a:p>
            <a:r>
              <a:rPr lang="en-US" dirty="0"/>
              <a:t>Checking for the most unique movies within the budget</a:t>
            </a:r>
          </a:p>
          <a:p>
            <a:r>
              <a:rPr lang="en-US" dirty="0"/>
              <a:t>Returning the amount of movies</a:t>
            </a:r>
          </a:p>
        </p:txBody>
      </p:sp>
      <p:grpSp>
        <p:nvGrpSpPr>
          <p:cNvPr id="2063" name="Group 2062">
            <a:extLst>
              <a:ext uri="{FF2B5EF4-FFF2-40B4-BE49-F238E27FC236}">
                <a16:creationId xmlns:a16="http://schemas.microsoft.com/office/drawing/2014/main" id="{086403E5-67F9-43E6-B7B1-C07EFE0A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064" name="Group 2063">
              <a:extLst>
                <a:ext uri="{FF2B5EF4-FFF2-40B4-BE49-F238E27FC236}">
                  <a16:creationId xmlns:a16="http://schemas.microsoft.com/office/drawing/2014/main" id="{E9C7E316-2CF6-48D0-A945-584817B6F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66" name="Straight Connector 2065">
                <a:extLst>
                  <a:ext uri="{FF2B5EF4-FFF2-40B4-BE49-F238E27FC236}">
                    <a16:creationId xmlns:a16="http://schemas.microsoft.com/office/drawing/2014/main" id="{4C26CD1D-43A2-4516-BC5E-0704D3B106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7" name="Straight Connector 2066">
                <a:extLst>
                  <a:ext uri="{FF2B5EF4-FFF2-40B4-BE49-F238E27FC236}">
                    <a16:creationId xmlns:a16="http://schemas.microsoft.com/office/drawing/2014/main" id="{4A6C5BDD-D91A-4A8D-9365-C3DCE47B27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65" name="Oval 2064">
              <a:extLst>
                <a:ext uri="{FF2B5EF4-FFF2-40B4-BE49-F238E27FC236}">
                  <a16:creationId xmlns:a16="http://schemas.microsoft.com/office/drawing/2014/main" id="{4459A4D5-BA77-45AB-849F-FAF78F871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4494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78C2-F15B-F937-484E-5F51B2A8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– Brute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56047-7594-A210-6AC9-D89237788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service has an option or 1 (add to arrangement) or 0 (don’t add to arrangement) making it iterate 2^N times</a:t>
            </a:r>
          </a:p>
          <a:p>
            <a:r>
              <a:rPr lang="en-US" dirty="0"/>
              <a:t>In each check, we iterate through all the possible movies checking for unique movies add an iteration of M times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Time Complexity: O(M*2^N)</a:t>
            </a:r>
          </a:p>
          <a:p>
            <a:pPr marL="0" indent="0">
              <a:buNone/>
            </a:pPr>
            <a:r>
              <a:rPr lang="en-US" dirty="0"/>
              <a:t>N -&gt; # Services available</a:t>
            </a:r>
            <a:br>
              <a:rPr lang="en-US" dirty="0"/>
            </a:br>
            <a:r>
              <a:rPr lang="en-US" dirty="0"/>
              <a:t>M -&gt; # Available movies</a:t>
            </a:r>
          </a:p>
        </p:txBody>
      </p:sp>
    </p:spTree>
    <p:extLst>
      <p:ext uri="{BB962C8B-B14F-4D97-AF65-F5344CB8AC3E}">
        <p14:creationId xmlns:p14="http://schemas.microsoft.com/office/powerpoint/2010/main" val="140233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E29850-FF8C-4A70-A54F-29A8CFCF9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179E390A-405A-41FF-B91F-F5FAA0E59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082" name="Group 3081">
              <a:extLst>
                <a:ext uri="{FF2B5EF4-FFF2-40B4-BE49-F238E27FC236}">
                  <a16:creationId xmlns:a16="http://schemas.microsoft.com/office/drawing/2014/main" id="{7EAEBC66-E1C6-46AE-8EF1-E28EFEA3F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084" name="Straight Connector 3083">
                <a:extLst>
                  <a:ext uri="{FF2B5EF4-FFF2-40B4-BE49-F238E27FC236}">
                    <a16:creationId xmlns:a16="http://schemas.microsoft.com/office/drawing/2014/main" id="{F82A7822-6056-4415-A0D2-5FB3A84E8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5" name="Straight Connector 3084">
                <a:extLst>
                  <a:ext uri="{FF2B5EF4-FFF2-40B4-BE49-F238E27FC236}">
                    <a16:creationId xmlns:a16="http://schemas.microsoft.com/office/drawing/2014/main" id="{11E9B269-BA82-4AF1-BDBF-87F48002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83" name="Oval 3082">
              <a:extLst>
                <a:ext uri="{FF2B5EF4-FFF2-40B4-BE49-F238E27FC236}">
                  <a16:creationId xmlns:a16="http://schemas.microsoft.com/office/drawing/2014/main" id="{2950F564-36B0-4A58-84A7-3B03BE6C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32B2619C-2C88-4DD6-96FE-CF708FF6A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5382" y="0"/>
            <a:ext cx="7266618" cy="6858000"/>
          </a:xfrm>
          <a:custGeom>
            <a:avLst/>
            <a:gdLst>
              <a:gd name="connsiteX0" fmla="*/ 414076 w 7266618"/>
              <a:gd name="connsiteY0" fmla="*/ 0 h 6858000"/>
              <a:gd name="connsiteX1" fmla="*/ 7266618 w 7266618"/>
              <a:gd name="connsiteY1" fmla="*/ 0 h 6858000"/>
              <a:gd name="connsiteX2" fmla="*/ 7266618 w 7266618"/>
              <a:gd name="connsiteY2" fmla="*/ 6858000 h 6858000"/>
              <a:gd name="connsiteX3" fmla="*/ 7086013 w 7266618"/>
              <a:gd name="connsiteY3" fmla="*/ 6858000 h 6858000"/>
              <a:gd name="connsiteX4" fmla="*/ 0 w 7266618"/>
              <a:gd name="connsiteY4" fmla="*/ 639950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6618" h="6858000">
                <a:moveTo>
                  <a:pt x="414076" y="0"/>
                </a:moveTo>
                <a:lnTo>
                  <a:pt x="7266618" y="0"/>
                </a:lnTo>
                <a:lnTo>
                  <a:pt x="7266618" y="6858000"/>
                </a:lnTo>
                <a:lnTo>
                  <a:pt x="7086013" y="6858000"/>
                </a:lnTo>
                <a:lnTo>
                  <a:pt x="0" y="6399503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9" name="Freeform: Shape 3088">
            <a:extLst>
              <a:ext uri="{FF2B5EF4-FFF2-40B4-BE49-F238E27FC236}">
                <a16:creationId xmlns:a16="http://schemas.microsoft.com/office/drawing/2014/main" id="{AE3A44A7-098D-4DB2-9081-4499626D1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7762" y="1"/>
            <a:ext cx="7144238" cy="6763357"/>
          </a:xfrm>
          <a:custGeom>
            <a:avLst/>
            <a:gdLst>
              <a:gd name="connsiteX0" fmla="*/ 405160 w 7144238"/>
              <a:gd name="connsiteY0" fmla="*/ 0 h 6763357"/>
              <a:gd name="connsiteX1" fmla="*/ 7144238 w 7144238"/>
              <a:gd name="connsiteY1" fmla="*/ 0 h 6763357"/>
              <a:gd name="connsiteX2" fmla="*/ 7144238 w 7144238"/>
              <a:gd name="connsiteY2" fmla="*/ 6763357 h 6763357"/>
              <a:gd name="connsiteX3" fmla="*/ 6459827 w 7144238"/>
              <a:gd name="connsiteY3" fmla="*/ 6719077 h 6763357"/>
              <a:gd name="connsiteX4" fmla="*/ 6425309 w 7144238"/>
              <a:gd name="connsiteY4" fmla="*/ 6728146 h 6763357"/>
              <a:gd name="connsiteX5" fmla="*/ 6379064 w 7144238"/>
              <a:gd name="connsiteY5" fmla="*/ 6724689 h 6763357"/>
              <a:gd name="connsiteX6" fmla="*/ 6358967 w 7144238"/>
              <a:gd name="connsiteY6" fmla="*/ 6735815 h 6763357"/>
              <a:gd name="connsiteX7" fmla="*/ 6340027 w 7144238"/>
              <a:gd name="connsiteY7" fmla="*/ 6739948 h 6763357"/>
              <a:gd name="connsiteX8" fmla="*/ 6325659 w 7144238"/>
              <a:gd name="connsiteY8" fmla="*/ 6739848 h 6763357"/>
              <a:gd name="connsiteX9" fmla="*/ 6311135 w 7144238"/>
              <a:gd name="connsiteY9" fmla="*/ 6731574 h 6763357"/>
              <a:gd name="connsiteX10" fmla="*/ 6300815 w 7144238"/>
              <a:gd name="connsiteY10" fmla="*/ 6733959 h 6763357"/>
              <a:gd name="connsiteX11" fmla="*/ 6282467 w 7144238"/>
              <a:gd name="connsiteY11" fmla="*/ 6724911 h 6763357"/>
              <a:gd name="connsiteX12" fmla="*/ 6255353 w 7144238"/>
              <a:gd name="connsiteY12" fmla="*/ 6715920 h 6763357"/>
              <a:gd name="connsiteX13" fmla="*/ 6236864 w 7144238"/>
              <a:gd name="connsiteY13" fmla="*/ 6707006 h 6763357"/>
              <a:gd name="connsiteX14" fmla="*/ 6233355 w 7144238"/>
              <a:gd name="connsiteY14" fmla="*/ 6704418 h 6763357"/>
              <a:gd name="connsiteX15" fmla="*/ 6109120 w 7144238"/>
              <a:gd name="connsiteY15" fmla="*/ 6696380 h 6763357"/>
              <a:gd name="connsiteX16" fmla="*/ 6099785 w 7144238"/>
              <a:gd name="connsiteY16" fmla="*/ 6698416 h 6763357"/>
              <a:gd name="connsiteX17" fmla="*/ 6069037 w 7144238"/>
              <a:gd name="connsiteY17" fmla="*/ 6693786 h 6763357"/>
              <a:gd name="connsiteX18" fmla="*/ 6064316 w 7144238"/>
              <a:gd name="connsiteY18" fmla="*/ 6697077 h 6763357"/>
              <a:gd name="connsiteX19" fmla="*/ 6034319 w 7144238"/>
              <a:gd name="connsiteY19" fmla="*/ 6691540 h 6763357"/>
              <a:gd name="connsiteX20" fmla="*/ 6001003 w 7144238"/>
              <a:gd name="connsiteY20" fmla="*/ 6692438 h 6763357"/>
              <a:gd name="connsiteX21" fmla="*/ 5998001 w 7144238"/>
              <a:gd name="connsiteY21" fmla="*/ 6700454 h 6763357"/>
              <a:gd name="connsiteX22" fmla="*/ 5990691 w 7144238"/>
              <a:gd name="connsiteY22" fmla="*/ 6700703 h 6763357"/>
              <a:gd name="connsiteX23" fmla="*/ 5979267 w 7144238"/>
              <a:gd name="connsiteY23" fmla="*/ 6699807 h 6763357"/>
              <a:gd name="connsiteX24" fmla="*/ 5954209 w 7144238"/>
              <a:gd name="connsiteY24" fmla="*/ 6689568 h 6763357"/>
              <a:gd name="connsiteX25" fmla="*/ 18822 w 7144238"/>
              <a:gd name="connsiteY25" fmla="*/ 6306907 h 6763357"/>
              <a:gd name="connsiteX26" fmla="*/ 166 w 7144238"/>
              <a:gd name="connsiteY26" fmla="*/ 6263796 h 676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144238" h="6763357">
                <a:moveTo>
                  <a:pt x="405160" y="0"/>
                </a:moveTo>
                <a:lnTo>
                  <a:pt x="7144238" y="0"/>
                </a:lnTo>
                <a:lnTo>
                  <a:pt x="7144238" y="6763357"/>
                </a:lnTo>
                <a:lnTo>
                  <a:pt x="6459827" y="6719077"/>
                </a:lnTo>
                <a:lnTo>
                  <a:pt x="6425309" y="6728146"/>
                </a:lnTo>
                <a:cubicBezTo>
                  <a:pt x="6409895" y="6726993"/>
                  <a:pt x="6394479" y="6725842"/>
                  <a:pt x="6379064" y="6724689"/>
                </a:cubicBezTo>
                <a:cubicBezTo>
                  <a:pt x="6372030" y="6715563"/>
                  <a:pt x="6365385" y="6732086"/>
                  <a:pt x="6358967" y="6735815"/>
                </a:cubicBezTo>
                <a:lnTo>
                  <a:pt x="6340027" y="6739948"/>
                </a:lnTo>
                <a:cubicBezTo>
                  <a:pt x="6335238" y="6739915"/>
                  <a:pt x="6330449" y="6739881"/>
                  <a:pt x="6325659" y="6739848"/>
                </a:cubicBezTo>
                <a:lnTo>
                  <a:pt x="6311135" y="6731574"/>
                </a:lnTo>
                <a:cubicBezTo>
                  <a:pt x="6306994" y="6730594"/>
                  <a:pt x="6305592" y="6735069"/>
                  <a:pt x="6300815" y="6733959"/>
                </a:cubicBezTo>
                <a:lnTo>
                  <a:pt x="6282467" y="6724911"/>
                </a:lnTo>
                <a:lnTo>
                  <a:pt x="6255353" y="6715920"/>
                </a:lnTo>
                <a:lnTo>
                  <a:pt x="6236864" y="6707006"/>
                </a:lnTo>
                <a:lnTo>
                  <a:pt x="6233355" y="6704418"/>
                </a:lnTo>
                <a:lnTo>
                  <a:pt x="6109120" y="6696380"/>
                </a:lnTo>
                <a:lnTo>
                  <a:pt x="6099785" y="6698416"/>
                </a:lnTo>
                <a:cubicBezTo>
                  <a:pt x="6089536" y="6696872"/>
                  <a:pt x="6079286" y="6695330"/>
                  <a:pt x="6069037" y="6693786"/>
                </a:cubicBezTo>
                <a:lnTo>
                  <a:pt x="6064316" y="6697077"/>
                </a:lnTo>
                <a:lnTo>
                  <a:pt x="6034319" y="6691540"/>
                </a:lnTo>
                <a:cubicBezTo>
                  <a:pt x="6024275" y="6691397"/>
                  <a:pt x="6006982" y="6689475"/>
                  <a:pt x="6001003" y="6692438"/>
                </a:cubicBezTo>
                <a:lnTo>
                  <a:pt x="5998001" y="6700454"/>
                </a:lnTo>
                <a:lnTo>
                  <a:pt x="5990691" y="6700703"/>
                </a:lnTo>
                <a:cubicBezTo>
                  <a:pt x="5990200" y="6700044"/>
                  <a:pt x="5979695" y="6699887"/>
                  <a:pt x="5979267" y="6699807"/>
                </a:cubicBezTo>
                <a:lnTo>
                  <a:pt x="5954209" y="6689568"/>
                </a:lnTo>
                <a:cubicBezTo>
                  <a:pt x="4960801" y="6624085"/>
                  <a:pt x="1011162" y="6377869"/>
                  <a:pt x="18822" y="6306907"/>
                </a:cubicBezTo>
                <a:cubicBezTo>
                  <a:pt x="7045" y="6306088"/>
                  <a:pt x="-1290" y="6286821"/>
                  <a:pt x="166" y="6263796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An initialized matrix of a pairwise nucleotide sequence comparison with ...">
            <a:extLst>
              <a:ext uri="{FF2B5EF4-FFF2-40B4-BE49-F238E27FC236}">
                <a16:creationId xmlns:a16="http://schemas.microsoft.com/office/drawing/2014/main" id="{680FD0A9-E66A-981D-B798-BDDB1A10D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0346">
            <a:off x="6132131" y="186676"/>
            <a:ext cx="5253402" cy="603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BE81AF-1C4F-70DD-9769-A133B454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365125"/>
            <a:ext cx="4876801" cy="2225675"/>
          </a:xfrm>
        </p:spPr>
        <p:txBody>
          <a:bodyPr>
            <a:normAutofit/>
          </a:bodyPr>
          <a:lstStyle/>
          <a:p>
            <a:r>
              <a:rPr lang="en-US" dirty="0"/>
              <a:t>A better 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C988-6303-2092-3F82-BD80C8C22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955925"/>
            <a:ext cx="3285553" cy="321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solve this problem using… Dynamic Programming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do so, we will:</a:t>
            </a:r>
          </a:p>
          <a:p>
            <a:pPr>
              <a:buFontTx/>
              <a:buChar char="-"/>
            </a:pPr>
            <a:r>
              <a:rPr lang="en-US" dirty="0"/>
              <a:t>Use a table to store and re-use information</a:t>
            </a:r>
          </a:p>
          <a:p>
            <a:pPr>
              <a:buFontTx/>
              <a:buChar char="-"/>
            </a:pPr>
            <a:r>
              <a:rPr lang="en-US" dirty="0"/>
              <a:t>Reduce the time complexity massively</a:t>
            </a:r>
          </a:p>
        </p:txBody>
      </p:sp>
      <p:sp>
        <p:nvSpPr>
          <p:cNvPr id="3091" name="Freeform: Shape 3090">
            <a:extLst>
              <a:ext uri="{FF2B5EF4-FFF2-40B4-BE49-F238E27FC236}">
                <a16:creationId xmlns:a16="http://schemas.microsoft.com/office/drawing/2014/main" id="{4F1CB7E3-24EA-46FC-AFBA-DD5B72918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622473">
            <a:off x="5164842" y="5468998"/>
            <a:ext cx="465088" cy="1406400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7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484B-01E8-2014-7F7F-C0C09142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to Solving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F18B8-666E-3AE6-A61E-112D20C6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dirty="0"/>
              <a:t>Creating a 3d table (Budget x Services x Movies)</a:t>
            </a:r>
          </a:p>
          <a:p>
            <a:pPr marL="342900" indent="-342900">
              <a:buAutoNum type="arabicParenR"/>
            </a:pPr>
            <a:r>
              <a:rPr lang="en-US" dirty="0"/>
              <a:t>Iterate across the Budget and Services in order to fill the table with how many unique movies can be accessed</a:t>
            </a:r>
          </a:p>
          <a:p>
            <a:pPr marL="342900" indent="-342900">
              <a:buAutoNum type="arabicParenR"/>
            </a:pPr>
            <a:r>
              <a:rPr lang="en-US" dirty="0"/>
              <a:t>Each cell, iterate through Movies in linear time to calculate the amount of unique movies</a:t>
            </a:r>
          </a:p>
          <a:p>
            <a:pPr marL="342900" indent="-342900">
              <a:buAutoNum type="arabicParenR"/>
            </a:pPr>
            <a:r>
              <a:rPr lang="en-US" dirty="0"/>
              <a:t>Return the lowest right cell in the table</a:t>
            </a:r>
          </a:p>
        </p:txBody>
      </p:sp>
    </p:spTree>
    <p:extLst>
      <p:ext uri="{BB962C8B-B14F-4D97-AF65-F5344CB8AC3E}">
        <p14:creationId xmlns:p14="http://schemas.microsoft.com/office/powerpoint/2010/main" val="238734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69B6-6058-37A9-CA9E-9E7256CD9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" y="5438674"/>
            <a:ext cx="4610100" cy="942065"/>
          </a:xfrm>
        </p:spPr>
        <p:txBody>
          <a:bodyPr>
            <a:normAutofit fontScale="90000"/>
          </a:bodyPr>
          <a:lstStyle/>
          <a:p>
            <a:r>
              <a:rPr lang="en-US"/>
              <a:t>Pseudo Code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26B0A-60CE-8C78-5589-BC643C984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606" y="658134"/>
            <a:ext cx="9163988" cy="4475740"/>
          </a:xfrm>
        </p:spPr>
        <p:txBody>
          <a:bodyPr>
            <a:normAutofit/>
          </a:bodyPr>
          <a:lstStyle/>
          <a:p>
            <a:r>
              <a:rPr lang="en-US"/>
              <a:t>FOR each service I FROM 1 TO SERVICE_COUNT:</a:t>
            </a:r>
            <a:br>
              <a:rPr lang="en-US"/>
            </a:br>
            <a:r>
              <a:rPr lang="en-US"/>
              <a:t>	FOR each budget j from 1 TO BUDGET:</a:t>
            </a:r>
            <a:br>
              <a:rPr lang="en-US"/>
            </a:br>
            <a:r>
              <a:rPr lang="en-US"/>
              <a:t>		IF j &gt; current_price:</a:t>
            </a:r>
            <a:br>
              <a:rPr lang="en-US"/>
            </a:br>
            <a:r>
              <a:rPr lang="en-US"/>
              <a:t>			int unique_movies = 0</a:t>
            </a:r>
            <a:br>
              <a:rPr lang="en-US"/>
            </a:br>
            <a:r>
              <a:rPr lang="en-US"/>
              <a:t>			FOR each movie m FROM 1 TO MOVIE_COUNT:</a:t>
            </a:r>
            <a:br>
              <a:rPr lang="en-US"/>
            </a:br>
            <a:r>
              <a:rPr lang="en-US"/>
              <a:t>				IF I offers movie and its not in previous I:</a:t>
            </a:r>
            <a:br>
              <a:rPr lang="en-US"/>
            </a:br>
            <a:r>
              <a:rPr lang="en-US"/>
              <a:t>					unique_movies++</a:t>
            </a:r>
            <a:br>
              <a:rPr lang="en-US"/>
            </a:br>
            <a:r>
              <a:rPr lang="en-US"/>
              <a:t>			movie_table[i][j][0] = MAX(</a:t>
            </a:r>
            <a:br>
              <a:rPr lang="en-US"/>
            </a:br>
            <a:r>
              <a:rPr lang="en-US"/>
              <a:t>			   movie_table[i-1][j][0],</a:t>
            </a:r>
            <a:br>
              <a:rPr lang="en-US"/>
            </a:br>
            <a:r>
              <a:rPr lang="en-US"/>
              <a:t>			   movie_table[i-1][j-service_price][0] + unique_movies</a:t>
            </a:r>
            <a:br>
              <a:rPr lang="en-US"/>
            </a:br>
            <a:r>
              <a:rPr lang="en-US"/>
              <a:t>			)</a:t>
            </a:r>
            <a:br>
              <a:rPr lang="en-US"/>
            </a:br>
            <a:r>
              <a:rPr lang="en-US"/>
              <a:t>		ELSE:</a:t>
            </a:r>
            <a:br>
              <a:rPr lang="en-US"/>
            </a:br>
            <a:r>
              <a:rPr lang="en-US"/>
              <a:t>			movie_table[i][j][0] = movie_table[i-1][j][0]</a:t>
            </a:r>
            <a:br>
              <a:rPr lang="en-US"/>
            </a:br>
            <a:r>
              <a:rPr lang="en-US"/>
              <a:t>RETURN movie_table[SERVICE_COUNT][BUDGET][0]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8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7984D-E392-A7FB-AE0B-BB6CA5FD8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F20B-9412-E689-D9E5-F243CF35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6" y="197977"/>
            <a:ext cx="9493249" cy="1577975"/>
          </a:xfrm>
        </p:spPr>
        <p:txBody>
          <a:bodyPr/>
          <a:lstStyle/>
          <a:p>
            <a:r>
              <a:rPr lang="en-US" dirty="0"/>
              <a:t>Time Complexity – 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666CC-10E7-FE52-55AA-CAC84B0C9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Iterate throughout the budget amount (N)</a:t>
            </a:r>
          </a:p>
          <a:p>
            <a:r>
              <a:rPr lang="en-US" dirty="0"/>
              <a:t>Iterate throughout the service amount (K)</a:t>
            </a:r>
          </a:p>
          <a:p>
            <a:r>
              <a:rPr lang="en-US" dirty="0"/>
              <a:t>Iterate throughout the movie amount (M)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Time Complexity: O(MNK)</a:t>
            </a:r>
          </a:p>
        </p:txBody>
      </p:sp>
    </p:spTree>
    <p:extLst>
      <p:ext uri="{BB962C8B-B14F-4D97-AF65-F5344CB8AC3E}">
        <p14:creationId xmlns:p14="http://schemas.microsoft.com/office/powerpoint/2010/main" val="167457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AC1A-E22B-5893-90B1-76F1BDC0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80068-F7B8-480B-5F54-4F230783A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Brute Force</a:t>
            </a:r>
          </a:p>
          <a:p>
            <a:pPr>
              <a:buFontTx/>
              <a:buChar char="-"/>
            </a:pPr>
            <a:r>
              <a:rPr lang="en-US" dirty="0"/>
              <a:t>O(M*2^N)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Dynamic Programming</a:t>
            </a:r>
          </a:p>
          <a:p>
            <a:pPr>
              <a:buFontTx/>
              <a:buChar char="-"/>
            </a:pPr>
            <a:r>
              <a:rPr lang="en-US" dirty="0"/>
              <a:t>O(MNK)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Brute Force is an exponential function while Dynamic Programming creates more similar to a cubic function (although not actually cubic).</a:t>
            </a:r>
          </a:p>
        </p:txBody>
      </p:sp>
    </p:spTree>
    <p:extLst>
      <p:ext uri="{BB962C8B-B14F-4D97-AF65-F5344CB8AC3E}">
        <p14:creationId xmlns:p14="http://schemas.microsoft.com/office/powerpoint/2010/main" val="1628819015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Streetscape2">
      <a:dk1>
        <a:sysClr val="windowText" lastClr="000000"/>
      </a:dk1>
      <a:lt1>
        <a:srgbClr val="FFFFFF"/>
      </a:lt1>
      <a:dk2>
        <a:srgbClr val="191919"/>
      </a:dk2>
      <a:lt2>
        <a:srgbClr val="F3F2EE"/>
      </a:lt2>
      <a:accent1>
        <a:srgbClr val="448885"/>
      </a:accent1>
      <a:accent2>
        <a:srgbClr val="627C58"/>
      </a:accent2>
      <a:accent3>
        <a:srgbClr val="848358"/>
      </a:accent3>
      <a:accent4>
        <a:srgbClr val="547096"/>
      </a:accent4>
      <a:accent5>
        <a:srgbClr val="646464"/>
      </a:accent5>
      <a:accent6>
        <a:srgbClr val="A8A8A8"/>
      </a:accent6>
      <a:hlink>
        <a:srgbClr val="0563C1"/>
      </a:hlink>
      <a:folHlink>
        <a:srgbClr val="954F72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494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Franklin Gothic Heavy</vt:lpstr>
      <vt:lpstr>StreetscapeVTI</vt:lpstr>
      <vt:lpstr>Saving Money with</vt:lpstr>
      <vt:lpstr>Problem Definition</vt:lpstr>
      <vt:lpstr>Brute Force Solution</vt:lpstr>
      <vt:lpstr>Time Complexity – Brute Force</vt:lpstr>
      <vt:lpstr>A better way?</vt:lpstr>
      <vt:lpstr>Technique to Solving the Problem</vt:lpstr>
      <vt:lpstr>Pseudo Code</vt:lpstr>
      <vt:lpstr>Time Complexity – Dynamic Programming</vt:lpstr>
      <vt:lpstr>Comparison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Shane Califano</dc:creator>
  <cp:lastModifiedBy>Shane Califano</cp:lastModifiedBy>
  <cp:revision>2</cp:revision>
  <dcterms:created xsi:type="dcterms:W3CDTF">2024-11-03T16:18:04Z</dcterms:created>
  <dcterms:modified xsi:type="dcterms:W3CDTF">2024-11-04T19:56:59Z</dcterms:modified>
</cp:coreProperties>
</file>