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34FA9-C4D5-4FA2-8971-500A730DE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336B04-2622-43EA-8011-2EF4883D0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8CBE4-3EEA-4520-A3FC-7CC3ECB1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060D-4159-4BE0-A845-7FB7ACB624B6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46C38-D1B1-4CBC-AF7C-A453449F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99AD2-173A-4FA1-B3D0-44184843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022F-3488-44BD-964B-7729F9183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32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EF5E2-6B28-40E5-BB05-40CF32C1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7D1DD4-E4C8-4781-9817-E62216962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7E96D-2F34-4045-BB25-E9011D4B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060D-4159-4BE0-A845-7FB7ACB624B6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26758-29D8-40CC-86C3-3F0A78BD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E6467-DFA1-47C0-96CC-8B1CA5E7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022F-3488-44BD-964B-7729F9183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83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69AA9B-5D5F-4A25-B5F7-E7F3F5022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7C6CEA-39C0-488E-AC99-8B2C82D74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80742-2476-4A5C-B31A-638044A4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060D-4159-4BE0-A845-7FB7ACB624B6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B6438-37FC-4EAB-A7EB-F765D8ED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FFBB1-86DB-4C56-84FB-AC632DE3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022F-3488-44BD-964B-7729F9183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76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C506C-F298-440E-A23D-B99C0BD8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7D907-B86B-4125-A946-4356934E8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9DD35-ACF5-40DB-8E4A-77955A27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060D-4159-4BE0-A845-7FB7ACB624B6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2C894-0094-4426-A55C-1E73944C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5733F-5B52-41F0-B2D7-8C0F6996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022F-3488-44BD-964B-7729F9183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4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BE996-D5A2-4715-B57F-761D3E1C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FEC70A-3114-4E07-B421-9FC4866D9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986A45-D31E-4BE2-9E07-C2656EBC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060D-4159-4BE0-A845-7FB7ACB624B6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7D4A4-7EDF-4A86-B918-EFB7C44E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76F6C-1A0D-49A7-90BF-6433E23B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022F-3488-44BD-964B-7729F9183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0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A59FC-8F6B-4550-8F81-951481D1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9AA79-42BD-4AC7-B347-600D72BA1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1C94FD-33F9-4D23-9328-62AEC55CE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FD652E-149C-491B-88F9-6AAA9236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060D-4159-4BE0-A845-7FB7ACB624B6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01014A-F8B0-437D-9E6A-AF6B5920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8BF4EB-0E51-4083-AAEB-B6D360BA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022F-3488-44BD-964B-7729F9183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3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FE978-5A70-4423-B5A7-8534BBD7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0DDA7C-A408-48E4-A137-8F6D1DD24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54CF65-5F7D-4A32-9892-016939BA8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CD248E-1030-4852-8C1C-346B68E2B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F6A85A-7C36-4EBB-BDAD-C94E5BCFE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5DE40A-178F-4581-A4F0-7CCF8C5C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060D-4159-4BE0-A845-7FB7ACB624B6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75B7D6-5FEE-4B9F-9F27-877A5249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13A84E-0EDD-48D5-8299-FA32F4B6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022F-3488-44BD-964B-7729F9183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11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A3D55-9468-4F18-9910-BE3F7401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366533-2713-4B50-B6EC-4007D1B2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060D-4159-4BE0-A845-7FB7ACB624B6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2A377E-A1DB-4BD7-AE9B-CD084131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CD12F7-13ED-4048-BA5C-B6EC3A87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022F-3488-44BD-964B-7729F9183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0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BAE7C6-3DF6-479C-8511-079DD6BE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060D-4159-4BE0-A845-7FB7ACB624B6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B0D5C0-6488-467A-AAA8-85BDD8E9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6F4BC0-5D20-4258-8B6F-6D0C58F9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022F-3488-44BD-964B-7729F9183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85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95615-889F-471C-8710-B4DD897A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3EE6A6-E902-4D0A-8790-CF76F3701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C9F7D1-841D-48A9-A8AC-19EC1A5B5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C3BC40-B6B5-44F9-81F7-7DC15E3D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060D-4159-4BE0-A845-7FB7ACB624B6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8F388C-01DE-4116-B8B8-B3F04933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285012-C80F-40B9-8658-E71A1613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022F-3488-44BD-964B-7729F9183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8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13B86-AF8C-44DA-920F-995877C8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35AA45-C9E8-4260-8F2A-6497D51AA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037B32-7108-47C6-87B8-4B6BC994E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B72F92-38BE-44DA-9F08-EEDF08ED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060D-4159-4BE0-A845-7FB7ACB624B6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947709-8CFD-46CF-B056-C3F3A5B3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3462E-57AF-4E8B-80F2-132340A2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022F-3488-44BD-964B-7729F9183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1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DB75DF-2D18-42B1-AE98-7470ACE0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F379B3-CF14-42EB-85CF-F2631E256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0AA88-D5C2-4731-9003-B488CCCA1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3060D-4159-4BE0-A845-7FB7ACB624B6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8A62F-7BAF-49D7-909A-A8930F44E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A23B4-9D31-4E99-8856-96516E7A6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C022F-3488-44BD-964B-7729F9183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16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DE1E4-D044-4E14-939A-D8B3A3B95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057" y="2132466"/>
            <a:ext cx="8011886" cy="1655762"/>
          </a:xfrm>
        </p:spPr>
        <p:txBody>
          <a:bodyPr>
            <a:normAutofit fontScale="90000"/>
          </a:bodyPr>
          <a:lstStyle/>
          <a:p>
            <a:r>
              <a:rPr lang="en-US" altLang="ko-KR" dirty="0" err="1">
                <a:latin typeface="Arial Black" panose="020B0A04020102020204" pitchFamily="34" charset="0"/>
              </a:rPr>
              <a:t>Torchvision</a:t>
            </a:r>
            <a:r>
              <a:rPr lang="en-US" altLang="ko-KR" dirty="0">
                <a:latin typeface="Arial Black" panose="020B0A04020102020204" pitchFamily="34" charset="0"/>
              </a:rPr>
              <a:t> Object </a:t>
            </a:r>
            <a:r>
              <a:rPr lang="en-US" altLang="ko-KR" dirty="0" err="1">
                <a:latin typeface="Arial Black" panose="020B0A04020102020204" pitchFamily="34" charset="0"/>
              </a:rPr>
              <a:t>Dectection</a:t>
            </a:r>
            <a:r>
              <a:rPr lang="en-US" altLang="ko-KR" dirty="0">
                <a:latin typeface="Arial Black" panose="020B0A04020102020204" pitchFamily="34" charset="0"/>
              </a:rPr>
              <a:t> Finetuning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76AE2D-F4D7-4B47-816C-DD28CBDE2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3009"/>
            <a:ext cx="9144000" cy="1655762"/>
          </a:xfrm>
        </p:spPr>
        <p:txBody>
          <a:bodyPr/>
          <a:lstStyle/>
          <a:p>
            <a:r>
              <a:rPr lang="en-US" altLang="ko-KR" dirty="0"/>
              <a:t>21800777 </a:t>
            </a:r>
            <a:r>
              <a:rPr lang="ko-KR" altLang="en-US" dirty="0"/>
              <a:t>한성화</a:t>
            </a:r>
          </a:p>
        </p:txBody>
      </p:sp>
    </p:spTree>
    <p:extLst>
      <p:ext uri="{BB962C8B-B14F-4D97-AF65-F5344CB8AC3E}">
        <p14:creationId xmlns:p14="http://schemas.microsoft.com/office/powerpoint/2010/main" val="108960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96FDC-0EF4-45D4-977F-01D5889C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Model Test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ED6BAF3-D0BA-4B74-A4A3-95671CA4D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0878" y="1864178"/>
            <a:ext cx="5322373" cy="4351338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47EC72-EC14-42D6-B4C2-43BC98BDB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49" y="1864178"/>
            <a:ext cx="629439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39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CCC1F-C323-4A10-9C83-B755EF0B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Model Test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29F9D70-ACF9-4ACB-9A22-C012179B2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975" y="1690688"/>
            <a:ext cx="4476217" cy="205489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48DBA1-7BED-4A11-81A2-5EF623620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490" y="1690688"/>
            <a:ext cx="6163535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6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6C7BC-BC07-4DEF-B4EE-B8044B6C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Model Test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DB06AFC-4D9D-4E39-93AC-3C2ED7B73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180" y="1853760"/>
            <a:ext cx="5678864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0C6BBD-92FE-4A9C-B00D-F9658866E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428" y="1853760"/>
            <a:ext cx="2610898" cy="20038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8F3135-1234-4F23-9DBB-72F9ACF65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427" y="4347594"/>
            <a:ext cx="2610898" cy="185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20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58FCF-04F5-4BD8-A8A4-12825F31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Transfer Learning for Computer Vision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15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9FE17-2DDC-422B-B7E1-7454B85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Transfer Learning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74EDF-781F-4479-8DBB-419E21C2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1188"/>
            <a:ext cx="10515600" cy="2113329"/>
          </a:xfrm>
        </p:spPr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Finetuning the Convolution Network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Convolution Net as Fixed Feature Extractor 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43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0C509-7845-4458-A935-6E10B591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Data Transform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A23697-EBAD-4973-BEC2-75F53A149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54740"/>
            <a:ext cx="6064236" cy="321466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7368F5-1F2E-4252-A1E3-989944C91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88499"/>
            <a:ext cx="6064236" cy="25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00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72FCF-6246-4A00-9955-8B4798B6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Visualize a few Images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C8C0E27-E3D4-4B32-B8AD-BA198D00D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462" y="1885562"/>
            <a:ext cx="4677428" cy="434400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748AC2-4139-4A77-A8CB-F55A397F5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003" y="2938221"/>
            <a:ext cx="580153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08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51323-0F9A-406A-A9B4-11853AE1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Train Model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76AAB8D-66F1-4AA3-A93B-9F9B316D3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9693"/>
            <a:ext cx="5242236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A7E7D8-A5E0-4893-B49A-76CE967BF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249" y="25174"/>
            <a:ext cx="3705742" cy="27150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F6A419-6D03-43FC-832A-A05BD5399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249" y="2740178"/>
            <a:ext cx="4142014" cy="401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70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B26BA-B958-4A9F-A419-4188DEF0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Visualizing the model prediction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80401A6-90BD-440A-8121-740687DF7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844" y="1638156"/>
            <a:ext cx="5838911" cy="485471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294C00-155C-4C7A-B0C2-C39EAB2CF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193" y="1282956"/>
            <a:ext cx="2342607" cy="556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83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51283-17C3-4CC3-B100-834549B5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Convolution Network Finetuning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1C531E4-2A51-4C27-AC6D-9A3594AB0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242" y="1865225"/>
            <a:ext cx="8501515" cy="4219548"/>
          </a:xfrm>
        </p:spPr>
      </p:pic>
    </p:spTree>
    <p:extLst>
      <p:ext uri="{BB962C8B-B14F-4D97-AF65-F5344CB8AC3E}">
        <p14:creationId xmlns:p14="http://schemas.microsoft.com/office/powerpoint/2010/main" val="193598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829B7-2287-42B2-BAC8-690733AC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CBDD7-578D-4E8B-9B2A-3FE9722E9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Arial Black" panose="020B0A04020102020204" pitchFamily="34" charset="0"/>
              </a:rPr>
              <a:t>Defining Dataset</a:t>
            </a:r>
          </a:p>
          <a:p>
            <a:r>
              <a:rPr lang="en-US" altLang="ko-KR" sz="4800" dirty="0">
                <a:latin typeface="Arial Black" panose="020B0A04020102020204" pitchFamily="34" charset="0"/>
              </a:rPr>
              <a:t>Defining Model</a:t>
            </a:r>
          </a:p>
          <a:p>
            <a:r>
              <a:rPr lang="en-US" altLang="ko-KR" sz="4800" dirty="0">
                <a:latin typeface="Arial Black" panose="020B0A04020102020204" pitchFamily="34" charset="0"/>
              </a:rPr>
              <a:t>Model Test</a:t>
            </a:r>
          </a:p>
        </p:txBody>
      </p:sp>
    </p:spTree>
    <p:extLst>
      <p:ext uri="{BB962C8B-B14F-4D97-AF65-F5344CB8AC3E}">
        <p14:creationId xmlns:p14="http://schemas.microsoft.com/office/powerpoint/2010/main" val="2630381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FB79F-067D-4FB8-AD19-8BE7C9484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Train and Evaluate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93036A-1B75-4D3E-B5C4-43BD5D087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17" y="1589065"/>
            <a:ext cx="6418216" cy="827564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539AF3-B6E5-4D83-A659-36EC6BF21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489" y="2416629"/>
            <a:ext cx="2638793" cy="43059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332C85-BDF6-4191-AE49-825196E24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733" y="2252366"/>
            <a:ext cx="5191551" cy="437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90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95BDB-E6A6-4621-8C4A-99EEA4B5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Arial Black" panose="020B0A04020102020204" pitchFamily="34" charset="0"/>
              </a:rPr>
              <a:t>ConvNet</a:t>
            </a:r>
            <a:r>
              <a:rPr lang="en-US" altLang="ko-KR" dirty="0">
                <a:latin typeface="Arial Black" panose="020B0A04020102020204" pitchFamily="34" charset="0"/>
              </a:rPr>
              <a:t> as Fixed Feature Extractor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7A52825-0B28-45F8-8A66-685DBF868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180" y="1849436"/>
            <a:ext cx="6715639" cy="4710823"/>
          </a:xfrm>
        </p:spPr>
      </p:pic>
    </p:spTree>
    <p:extLst>
      <p:ext uri="{BB962C8B-B14F-4D97-AF65-F5344CB8AC3E}">
        <p14:creationId xmlns:p14="http://schemas.microsoft.com/office/powerpoint/2010/main" val="1815820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FB79F-067D-4FB8-AD19-8BE7C9484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Train and Evaluate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639770B-27AA-48B4-88F0-E20B07E80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674" y="2844291"/>
            <a:ext cx="2276793" cy="364858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941F39-1A87-485E-B4C1-18F443365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87" y="1680286"/>
            <a:ext cx="6592220" cy="762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845582-3DE8-40B1-AACC-3F2C28A16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241" y="1270126"/>
            <a:ext cx="2038635" cy="484890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962AB45-F1EE-41B2-B9EE-4D78BFD39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4166" y="4309025"/>
            <a:ext cx="1324160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5CDDD-3991-453E-97DA-C385E5B7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Defining Dataset</a:t>
            </a:r>
            <a:br>
              <a:rPr lang="en-US" altLang="ko-KR" dirty="0">
                <a:latin typeface="Arial Black" panose="020B0A04020102020204" pitchFamily="34" charset="0"/>
              </a:rPr>
            </a:br>
            <a:r>
              <a:rPr lang="en-US" altLang="ko-KR" dirty="0">
                <a:latin typeface="Arial Black" panose="020B0A04020102020204" pitchFamily="34" charset="0"/>
              </a:rPr>
              <a:t>(Penn-Fudan Database)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16D422-8DE0-4D18-B56E-EA3EA5744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6260"/>
            <a:ext cx="4288971" cy="110311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1A0089-4237-46FD-9078-88B50808A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25533"/>
            <a:ext cx="4288971" cy="5730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EB8495-E91C-40DC-8A3C-835C57F30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190" y="1956260"/>
            <a:ext cx="3318533" cy="31709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F11A10-690E-4E12-B759-79AC33996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9742" y="1956260"/>
            <a:ext cx="3113862" cy="301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4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5CDDD-3991-453E-97DA-C385E5B7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Defining Dataset</a:t>
            </a:r>
            <a:br>
              <a:rPr lang="en-US" altLang="ko-KR" dirty="0">
                <a:latin typeface="Arial Black" panose="020B0A04020102020204" pitchFamily="34" charset="0"/>
              </a:rPr>
            </a:br>
            <a:r>
              <a:rPr lang="en-US" altLang="ko-KR" dirty="0">
                <a:latin typeface="Arial Black" panose="020B0A04020102020204" pitchFamily="34" charset="0"/>
              </a:rPr>
              <a:t>(Penn-Fudan Database)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0423F5C0-6BCD-4565-8C6E-B292CE9B4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050" y="2042336"/>
            <a:ext cx="4295392" cy="4351338"/>
          </a:xfr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6504A42-9F71-4647-BC52-EFF2C9165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882" y="1690688"/>
            <a:ext cx="4432428" cy="505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5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5CDDD-3991-453E-97DA-C385E5B7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Defining Model(Mask R-CNN)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E4DD88C-1BCC-4442-8D3D-39E1FCF29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612" y="1690688"/>
            <a:ext cx="4674501" cy="176160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5098C-E49C-492F-BCC2-D5E0B04ECE28}"/>
              </a:ext>
            </a:extLst>
          </p:cNvPr>
          <p:cNvSpPr txBox="1"/>
          <p:nvPr/>
        </p:nvSpPr>
        <p:spPr>
          <a:xfrm>
            <a:off x="5701388" y="3892291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dirty="0">
                <a:latin typeface="Arial Black" panose="020B0A04020102020204" pitchFamily="34" charset="0"/>
              </a:rPr>
              <a:t>Modifying model</a:t>
            </a:r>
          </a:p>
          <a:p>
            <a:pPr marL="742950" lvl="1" indent="-285750">
              <a:buFontTx/>
              <a:buChar char="-"/>
            </a:pPr>
            <a:r>
              <a:rPr lang="en-US" altLang="ko-KR" sz="2400" dirty="0">
                <a:latin typeface="Arial Black" panose="020B0A04020102020204" pitchFamily="34" charset="0"/>
              </a:rPr>
              <a:t>Finetuning from a pretrained model</a:t>
            </a:r>
          </a:p>
          <a:p>
            <a:pPr marL="742950" lvl="1" indent="-285750">
              <a:buFontTx/>
              <a:buChar char="-"/>
            </a:pPr>
            <a:r>
              <a:rPr lang="en-US" altLang="ko-KR" sz="2400" dirty="0">
                <a:latin typeface="Arial Black" panose="020B0A04020102020204" pitchFamily="34" charset="0"/>
              </a:rPr>
              <a:t>Modifying the model to add a different backbone(ex </a:t>
            </a:r>
            <a:r>
              <a:rPr lang="en-US" altLang="ko-KR" sz="2400" dirty="0" err="1">
                <a:latin typeface="Arial Black" panose="020B0A04020102020204" pitchFamily="34" charset="0"/>
              </a:rPr>
              <a:t>ResNet</a:t>
            </a:r>
            <a:r>
              <a:rPr lang="en-US" altLang="ko-KR" sz="2400" dirty="0">
                <a:latin typeface="Arial Black" panose="020B0A04020102020204" pitchFamily="34" charset="0"/>
              </a:rPr>
              <a:t>, VGG16)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60E8D3-ECFA-4945-8949-61138A56B978}"/>
              </a:ext>
            </a:extLst>
          </p:cNvPr>
          <p:cNvSpPr txBox="1"/>
          <p:nvPr/>
        </p:nvSpPr>
        <p:spPr>
          <a:xfrm>
            <a:off x="5424712" y="2430951"/>
            <a:ext cx="6868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Arial Black" panose="020B0A04020102020204" pitchFamily="34" charset="0"/>
              </a:rPr>
              <a:t>Mask R-CNN = Faster R-CNN + Mask Branch</a:t>
            </a:r>
            <a:endParaRPr lang="ko-KR" altLang="en-US" sz="2200" dirty="0">
              <a:latin typeface="Arial Black" panose="020B0A040201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CC7151-D3E2-417D-A50E-BB37B78BE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08" y="3670769"/>
            <a:ext cx="4946605" cy="242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2E936-0141-4092-8B59-E8B26B09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Arial Black" panose="020B0A04020102020204" pitchFamily="34" charset="0"/>
              </a:rPr>
              <a:t>Finetuning from a pretrained Model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F42598-DD1E-4C07-82F8-9D60E365E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990" y="2338936"/>
            <a:ext cx="8221727" cy="3742549"/>
          </a:xfrm>
        </p:spPr>
      </p:pic>
    </p:spTree>
    <p:extLst>
      <p:ext uri="{BB962C8B-B14F-4D97-AF65-F5344CB8AC3E}">
        <p14:creationId xmlns:p14="http://schemas.microsoft.com/office/powerpoint/2010/main" val="194189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1BA57-F812-4917-9103-25A695CA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Arial Black" panose="020B0A04020102020204" pitchFamily="34" charset="0"/>
              </a:rPr>
              <a:t>Modifying the model to add a different backbone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69C1485-AAA7-44C1-9351-9E82DC9F6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25" y="1690688"/>
            <a:ext cx="4253318" cy="5006835"/>
          </a:xfrm>
        </p:spPr>
      </p:pic>
    </p:spTree>
    <p:extLst>
      <p:ext uri="{BB962C8B-B14F-4D97-AF65-F5344CB8AC3E}">
        <p14:creationId xmlns:p14="http://schemas.microsoft.com/office/powerpoint/2010/main" val="93627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A31F5-67D1-4941-A383-FE78FD05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Instance Segmentation Model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4D244FE-B19B-4D64-9EB5-8F390EC01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900" y="1476419"/>
            <a:ext cx="7109209" cy="5016456"/>
          </a:xfrm>
        </p:spPr>
      </p:pic>
    </p:spTree>
    <p:extLst>
      <p:ext uri="{BB962C8B-B14F-4D97-AF65-F5344CB8AC3E}">
        <p14:creationId xmlns:p14="http://schemas.microsoft.com/office/powerpoint/2010/main" val="202213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8A628-D33F-4F07-9B45-C7B7E1A1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Data Augmentation Function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93E7C46-A715-46F4-89B1-AB33C725F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416" y="2843845"/>
            <a:ext cx="6573167" cy="2314898"/>
          </a:xfrm>
        </p:spPr>
      </p:pic>
    </p:spTree>
    <p:extLst>
      <p:ext uri="{BB962C8B-B14F-4D97-AF65-F5344CB8AC3E}">
        <p14:creationId xmlns:p14="http://schemas.microsoft.com/office/powerpoint/2010/main" val="72377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129</Words>
  <Application>Microsoft Office PowerPoint</Application>
  <PresentationFormat>와이드스크린</PresentationFormat>
  <Paragraphs>31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Arial Black</vt:lpstr>
      <vt:lpstr>Office 테마</vt:lpstr>
      <vt:lpstr>Torchvision Object Dectection Finetuning</vt:lpstr>
      <vt:lpstr>PowerPoint 프레젠테이션</vt:lpstr>
      <vt:lpstr>Defining Dataset (Penn-Fudan Database)</vt:lpstr>
      <vt:lpstr>Defining Dataset (Penn-Fudan Database)</vt:lpstr>
      <vt:lpstr>Defining Model(Mask R-CNN)</vt:lpstr>
      <vt:lpstr>Finetuning from a pretrained Model</vt:lpstr>
      <vt:lpstr>Modifying the model to add a different backbone</vt:lpstr>
      <vt:lpstr>Instance Segmentation Model</vt:lpstr>
      <vt:lpstr>Data Augmentation Function</vt:lpstr>
      <vt:lpstr>Model Test</vt:lpstr>
      <vt:lpstr>Model Test</vt:lpstr>
      <vt:lpstr>Model Test</vt:lpstr>
      <vt:lpstr>Transfer Learning for Computer Vision</vt:lpstr>
      <vt:lpstr>Transfer Learning</vt:lpstr>
      <vt:lpstr>Data Transform</vt:lpstr>
      <vt:lpstr>Visualize a few Images</vt:lpstr>
      <vt:lpstr>Train Model</vt:lpstr>
      <vt:lpstr>Visualizing the model prediction</vt:lpstr>
      <vt:lpstr>Convolution Network Finetuning</vt:lpstr>
      <vt:lpstr>Train and Evaluate</vt:lpstr>
      <vt:lpstr>ConvNet as Fixed Feature Extractor</vt:lpstr>
      <vt:lpstr>Train and Evaluate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Torchvision Object Dectection Finetuning</dc:title>
  <dc:creator>한성화</dc:creator>
  <cp:lastModifiedBy>한성화</cp:lastModifiedBy>
  <cp:revision>1</cp:revision>
  <dcterms:created xsi:type="dcterms:W3CDTF">2022-02-03T05:38:15Z</dcterms:created>
  <dcterms:modified xsi:type="dcterms:W3CDTF">2022-02-03T11:41:42Z</dcterms:modified>
</cp:coreProperties>
</file>