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730788" cy="9180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721"/>
    <a:srgbClr val="729E4A"/>
    <a:srgbClr val="8EE08C"/>
    <a:srgbClr val="68D565"/>
    <a:srgbClr val="41C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349" y="1502459"/>
            <a:ext cx="13298091" cy="3196179"/>
          </a:xfrm>
        </p:spPr>
        <p:txBody>
          <a:bodyPr anchor="b"/>
          <a:lstStyle>
            <a:lvl1pPr algn="ctr">
              <a:defRPr sz="803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349" y="4821895"/>
            <a:ext cx="13298091" cy="2216498"/>
          </a:xfrm>
        </p:spPr>
        <p:txBody>
          <a:bodyPr/>
          <a:lstStyle>
            <a:lvl1pPr marL="0" indent="0" algn="ctr">
              <a:buNone/>
              <a:defRPr sz="3213"/>
            </a:lvl1pPr>
            <a:lvl2pPr marL="612054" indent="0" algn="ctr">
              <a:buNone/>
              <a:defRPr sz="2677"/>
            </a:lvl2pPr>
            <a:lvl3pPr marL="1224107" indent="0" algn="ctr">
              <a:buNone/>
              <a:defRPr sz="2410"/>
            </a:lvl3pPr>
            <a:lvl4pPr marL="1836161" indent="0" algn="ctr">
              <a:buNone/>
              <a:defRPr sz="2142"/>
            </a:lvl4pPr>
            <a:lvl5pPr marL="2448215" indent="0" algn="ctr">
              <a:buNone/>
              <a:defRPr sz="2142"/>
            </a:lvl5pPr>
            <a:lvl6pPr marL="3060268" indent="0" algn="ctr">
              <a:buNone/>
              <a:defRPr sz="2142"/>
            </a:lvl6pPr>
            <a:lvl7pPr marL="3672322" indent="0" algn="ctr">
              <a:buNone/>
              <a:defRPr sz="2142"/>
            </a:lvl7pPr>
            <a:lvl8pPr marL="4284375" indent="0" algn="ctr">
              <a:buNone/>
              <a:defRPr sz="2142"/>
            </a:lvl8pPr>
            <a:lvl9pPr marL="4896429" indent="0" algn="ctr">
              <a:buNone/>
              <a:defRPr sz="214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A9C3-F10E-4366-8E1C-7BD7A685F829}" type="datetimeFigureOut">
              <a:rPr lang="es-CL" smtClean="0"/>
              <a:t>01-03-2019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8401-3153-4075-A220-C6FB41922A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861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A9C3-F10E-4366-8E1C-7BD7A685F829}" type="datetimeFigureOut">
              <a:rPr lang="es-CL" smtClean="0"/>
              <a:t>01-03-2019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8401-3153-4075-A220-C6FB41922A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89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88595" y="488778"/>
            <a:ext cx="3823201" cy="77800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991" y="488778"/>
            <a:ext cx="11247969" cy="778006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A9C3-F10E-4366-8E1C-7BD7A685F829}" type="datetimeFigureOut">
              <a:rPr lang="es-CL" smtClean="0"/>
              <a:t>01-03-2019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8401-3153-4075-A220-C6FB41922A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134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A9C3-F10E-4366-8E1C-7BD7A685F829}" type="datetimeFigureOut">
              <a:rPr lang="es-CL" smtClean="0"/>
              <a:t>01-03-2019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8401-3153-4075-A220-C6FB41922A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563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757" y="2288754"/>
            <a:ext cx="15292805" cy="3818838"/>
          </a:xfrm>
        </p:spPr>
        <p:txBody>
          <a:bodyPr anchor="b"/>
          <a:lstStyle>
            <a:lvl1pPr>
              <a:defRPr sz="803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757" y="6143719"/>
            <a:ext cx="15292805" cy="2008237"/>
          </a:xfrm>
        </p:spPr>
        <p:txBody>
          <a:bodyPr/>
          <a:lstStyle>
            <a:lvl1pPr marL="0" indent="0">
              <a:buNone/>
              <a:defRPr sz="3213">
                <a:solidFill>
                  <a:schemeClr val="tx1">
                    <a:tint val="75000"/>
                  </a:schemeClr>
                </a:solidFill>
              </a:defRPr>
            </a:lvl1pPr>
            <a:lvl2pPr marL="612054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2pPr>
            <a:lvl3pPr marL="1224107" indent="0">
              <a:buNone/>
              <a:defRPr sz="2410">
                <a:solidFill>
                  <a:schemeClr val="tx1">
                    <a:tint val="75000"/>
                  </a:schemeClr>
                </a:solidFill>
              </a:defRPr>
            </a:lvl3pPr>
            <a:lvl4pPr marL="1836161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4pPr>
            <a:lvl5pPr marL="2448215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5pPr>
            <a:lvl6pPr marL="3060268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6pPr>
            <a:lvl7pPr marL="3672322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7pPr>
            <a:lvl8pPr marL="4284375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8pPr>
            <a:lvl9pPr marL="4896429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A9C3-F10E-4366-8E1C-7BD7A685F829}" type="datetimeFigureOut">
              <a:rPr lang="es-CL" smtClean="0"/>
              <a:t>01-03-2019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8401-3153-4075-A220-C6FB41922A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24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992" y="2443887"/>
            <a:ext cx="7535585" cy="582495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6211" y="2443887"/>
            <a:ext cx="7535585" cy="582495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A9C3-F10E-4366-8E1C-7BD7A685F829}" type="datetimeFigureOut">
              <a:rPr lang="es-CL" smtClean="0"/>
              <a:t>01-03-2019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8401-3153-4075-A220-C6FB41922A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54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301" y="488778"/>
            <a:ext cx="15292805" cy="17744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302" y="2250501"/>
            <a:ext cx="7500954" cy="1102936"/>
          </a:xfrm>
        </p:spPr>
        <p:txBody>
          <a:bodyPr anchor="b"/>
          <a:lstStyle>
            <a:lvl1pPr marL="0" indent="0">
              <a:buNone/>
              <a:defRPr sz="3213" b="1"/>
            </a:lvl1pPr>
            <a:lvl2pPr marL="612054" indent="0">
              <a:buNone/>
              <a:defRPr sz="2677" b="1"/>
            </a:lvl2pPr>
            <a:lvl3pPr marL="1224107" indent="0">
              <a:buNone/>
              <a:defRPr sz="2410" b="1"/>
            </a:lvl3pPr>
            <a:lvl4pPr marL="1836161" indent="0">
              <a:buNone/>
              <a:defRPr sz="2142" b="1"/>
            </a:lvl4pPr>
            <a:lvl5pPr marL="2448215" indent="0">
              <a:buNone/>
              <a:defRPr sz="2142" b="1"/>
            </a:lvl5pPr>
            <a:lvl6pPr marL="3060268" indent="0">
              <a:buNone/>
              <a:defRPr sz="2142" b="1"/>
            </a:lvl6pPr>
            <a:lvl7pPr marL="3672322" indent="0">
              <a:buNone/>
              <a:defRPr sz="2142" b="1"/>
            </a:lvl7pPr>
            <a:lvl8pPr marL="4284375" indent="0">
              <a:buNone/>
              <a:defRPr sz="2142" b="1"/>
            </a:lvl8pPr>
            <a:lvl9pPr marL="4896429" indent="0">
              <a:buNone/>
              <a:defRPr sz="2142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302" y="3353438"/>
            <a:ext cx="7500954" cy="49324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76212" y="2250501"/>
            <a:ext cx="7537894" cy="1102936"/>
          </a:xfrm>
        </p:spPr>
        <p:txBody>
          <a:bodyPr anchor="b"/>
          <a:lstStyle>
            <a:lvl1pPr marL="0" indent="0">
              <a:buNone/>
              <a:defRPr sz="3213" b="1"/>
            </a:lvl1pPr>
            <a:lvl2pPr marL="612054" indent="0">
              <a:buNone/>
              <a:defRPr sz="2677" b="1"/>
            </a:lvl2pPr>
            <a:lvl3pPr marL="1224107" indent="0">
              <a:buNone/>
              <a:defRPr sz="2410" b="1"/>
            </a:lvl3pPr>
            <a:lvl4pPr marL="1836161" indent="0">
              <a:buNone/>
              <a:defRPr sz="2142" b="1"/>
            </a:lvl4pPr>
            <a:lvl5pPr marL="2448215" indent="0">
              <a:buNone/>
              <a:defRPr sz="2142" b="1"/>
            </a:lvl5pPr>
            <a:lvl6pPr marL="3060268" indent="0">
              <a:buNone/>
              <a:defRPr sz="2142" b="1"/>
            </a:lvl6pPr>
            <a:lvl7pPr marL="3672322" indent="0">
              <a:buNone/>
              <a:defRPr sz="2142" b="1"/>
            </a:lvl7pPr>
            <a:lvl8pPr marL="4284375" indent="0">
              <a:buNone/>
              <a:defRPr sz="2142" b="1"/>
            </a:lvl8pPr>
            <a:lvl9pPr marL="4896429" indent="0">
              <a:buNone/>
              <a:defRPr sz="2142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76212" y="3353438"/>
            <a:ext cx="7537894" cy="49324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A9C3-F10E-4366-8E1C-7BD7A685F829}" type="datetimeFigureOut">
              <a:rPr lang="es-CL" smtClean="0"/>
              <a:t>01-03-2019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8401-3153-4075-A220-C6FB41922A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0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A9C3-F10E-4366-8E1C-7BD7A685F829}" type="datetimeFigureOut">
              <a:rPr lang="es-CL" smtClean="0"/>
              <a:t>01-03-2019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8401-3153-4075-A220-C6FB41922A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277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A9C3-F10E-4366-8E1C-7BD7A685F829}" type="datetimeFigureOut">
              <a:rPr lang="es-CL" smtClean="0"/>
              <a:t>01-03-2019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8401-3153-4075-A220-C6FB41922A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14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302" y="612034"/>
            <a:ext cx="5718640" cy="2142120"/>
          </a:xfrm>
        </p:spPr>
        <p:txBody>
          <a:bodyPr anchor="b"/>
          <a:lstStyle>
            <a:lvl1pPr>
              <a:defRPr sz="428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7895" y="1321824"/>
            <a:ext cx="8976211" cy="6524115"/>
          </a:xfrm>
        </p:spPr>
        <p:txBody>
          <a:bodyPr/>
          <a:lstStyle>
            <a:lvl1pPr>
              <a:defRPr sz="4284"/>
            </a:lvl1pPr>
            <a:lvl2pPr>
              <a:defRPr sz="3748"/>
            </a:lvl2pPr>
            <a:lvl3pPr>
              <a:defRPr sz="3213"/>
            </a:lvl3pPr>
            <a:lvl4pPr>
              <a:defRPr sz="2677"/>
            </a:lvl4pPr>
            <a:lvl5pPr>
              <a:defRPr sz="2677"/>
            </a:lvl5pPr>
            <a:lvl6pPr>
              <a:defRPr sz="2677"/>
            </a:lvl6pPr>
            <a:lvl7pPr>
              <a:defRPr sz="2677"/>
            </a:lvl7pPr>
            <a:lvl8pPr>
              <a:defRPr sz="2677"/>
            </a:lvl8pPr>
            <a:lvl9pPr>
              <a:defRPr sz="2677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1302" y="2754154"/>
            <a:ext cx="5718640" cy="5102411"/>
          </a:xfrm>
        </p:spPr>
        <p:txBody>
          <a:bodyPr/>
          <a:lstStyle>
            <a:lvl1pPr marL="0" indent="0">
              <a:buNone/>
              <a:defRPr sz="2142"/>
            </a:lvl1pPr>
            <a:lvl2pPr marL="612054" indent="0">
              <a:buNone/>
              <a:defRPr sz="1874"/>
            </a:lvl2pPr>
            <a:lvl3pPr marL="1224107" indent="0">
              <a:buNone/>
              <a:defRPr sz="1606"/>
            </a:lvl3pPr>
            <a:lvl4pPr marL="1836161" indent="0">
              <a:buNone/>
              <a:defRPr sz="1339"/>
            </a:lvl4pPr>
            <a:lvl5pPr marL="2448215" indent="0">
              <a:buNone/>
              <a:defRPr sz="1339"/>
            </a:lvl5pPr>
            <a:lvl6pPr marL="3060268" indent="0">
              <a:buNone/>
              <a:defRPr sz="1339"/>
            </a:lvl6pPr>
            <a:lvl7pPr marL="3672322" indent="0">
              <a:buNone/>
              <a:defRPr sz="1339"/>
            </a:lvl7pPr>
            <a:lvl8pPr marL="4284375" indent="0">
              <a:buNone/>
              <a:defRPr sz="1339"/>
            </a:lvl8pPr>
            <a:lvl9pPr marL="4896429" indent="0">
              <a:buNone/>
              <a:defRPr sz="133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A9C3-F10E-4366-8E1C-7BD7A685F829}" type="datetimeFigureOut">
              <a:rPr lang="es-CL" smtClean="0"/>
              <a:t>01-03-2019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8401-3153-4075-A220-C6FB41922A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760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302" y="612034"/>
            <a:ext cx="5718640" cy="2142120"/>
          </a:xfrm>
        </p:spPr>
        <p:txBody>
          <a:bodyPr anchor="b"/>
          <a:lstStyle>
            <a:lvl1pPr>
              <a:defRPr sz="428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7895" y="1321824"/>
            <a:ext cx="8976211" cy="6524115"/>
          </a:xfrm>
        </p:spPr>
        <p:txBody>
          <a:bodyPr anchor="t"/>
          <a:lstStyle>
            <a:lvl1pPr marL="0" indent="0">
              <a:buNone/>
              <a:defRPr sz="4284"/>
            </a:lvl1pPr>
            <a:lvl2pPr marL="612054" indent="0">
              <a:buNone/>
              <a:defRPr sz="3748"/>
            </a:lvl2pPr>
            <a:lvl3pPr marL="1224107" indent="0">
              <a:buNone/>
              <a:defRPr sz="3213"/>
            </a:lvl3pPr>
            <a:lvl4pPr marL="1836161" indent="0">
              <a:buNone/>
              <a:defRPr sz="2677"/>
            </a:lvl4pPr>
            <a:lvl5pPr marL="2448215" indent="0">
              <a:buNone/>
              <a:defRPr sz="2677"/>
            </a:lvl5pPr>
            <a:lvl6pPr marL="3060268" indent="0">
              <a:buNone/>
              <a:defRPr sz="2677"/>
            </a:lvl6pPr>
            <a:lvl7pPr marL="3672322" indent="0">
              <a:buNone/>
              <a:defRPr sz="2677"/>
            </a:lvl7pPr>
            <a:lvl8pPr marL="4284375" indent="0">
              <a:buNone/>
              <a:defRPr sz="2677"/>
            </a:lvl8pPr>
            <a:lvl9pPr marL="4896429" indent="0">
              <a:buNone/>
              <a:defRPr sz="267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1302" y="2754154"/>
            <a:ext cx="5718640" cy="5102411"/>
          </a:xfrm>
        </p:spPr>
        <p:txBody>
          <a:bodyPr/>
          <a:lstStyle>
            <a:lvl1pPr marL="0" indent="0">
              <a:buNone/>
              <a:defRPr sz="2142"/>
            </a:lvl1pPr>
            <a:lvl2pPr marL="612054" indent="0">
              <a:buNone/>
              <a:defRPr sz="1874"/>
            </a:lvl2pPr>
            <a:lvl3pPr marL="1224107" indent="0">
              <a:buNone/>
              <a:defRPr sz="1606"/>
            </a:lvl3pPr>
            <a:lvl4pPr marL="1836161" indent="0">
              <a:buNone/>
              <a:defRPr sz="1339"/>
            </a:lvl4pPr>
            <a:lvl5pPr marL="2448215" indent="0">
              <a:buNone/>
              <a:defRPr sz="1339"/>
            </a:lvl5pPr>
            <a:lvl6pPr marL="3060268" indent="0">
              <a:buNone/>
              <a:defRPr sz="1339"/>
            </a:lvl6pPr>
            <a:lvl7pPr marL="3672322" indent="0">
              <a:buNone/>
              <a:defRPr sz="1339"/>
            </a:lvl7pPr>
            <a:lvl8pPr marL="4284375" indent="0">
              <a:buNone/>
              <a:defRPr sz="1339"/>
            </a:lvl8pPr>
            <a:lvl9pPr marL="4896429" indent="0">
              <a:buNone/>
              <a:defRPr sz="133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A9C3-F10E-4366-8E1C-7BD7A685F829}" type="datetimeFigureOut">
              <a:rPr lang="es-CL" smtClean="0"/>
              <a:t>01-03-2019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8401-3153-4075-A220-C6FB41922A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351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992" y="488778"/>
            <a:ext cx="15292805" cy="177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992" y="2443887"/>
            <a:ext cx="15292805" cy="5824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992" y="8508976"/>
            <a:ext cx="3989427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A9C3-F10E-4366-8E1C-7BD7A685F829}" type="datetimeFigureOut">
              <a:rPr lang="es-CL" smtClean="0"/>
              <a:t>01-03-2019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3324" y="8508976"/>
            <a:ext cx="5984141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22369" y="8508976"/>
            <a:ext cx="3989427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8401-3153-4075-A220-C6FB41922A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0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24107" rtl="0" eaLnBrk="1" latinLnBrk="0" hangingPunct="1">
        <a:lnSpc>
          <a:spcPct val="90000"/>
        </a:lnSpc>
        <a:spcBef>
          <a:spcPct val="0"/>
        </a:spcBef>
        <a:buNone/>
        <a:defRPr sz="5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027" indent="-306027" algn="l" defTabSz="1224107" rtl="0" eaLnBrk="1" latinLnBrk="0" hangingPunct="1">
        <a:lnSpc>
          <a:spcPct val="90000"/>
        </a:lnSpc>
        <a:spcBef>
          <a:spcPts val="1339"/>
        </a:spcBef>
        <a:buFont typeface="Arial" panose="020B0604020202020204" pitchFamily="34" charset="0"/>
        <a:buChar char="•"/>
        <a:defRPr sz="3748" kern="1200">
          <a:solidFill>
            <a:schemeClr val="tx1"/>
          </a:solidFill>
          <a:latin typeface="+mn-lt"/>
          <a:ea typeface="+mn-ea"/>
          <a:cs typeface="+mn-cs"/>
        </a:defRPr>
      </a:lvl1pPr>
      <a:lvl2pPr marL="918080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3213" kern="1200">
          <a:solidFill>
            <a:schemeClr val="tx1"/>
          </a:solidFill>
          <a:latin typeface="+mn-lt"/>
          <a:ea typeface="+mn-ea"/>
          <a:cs typeface="+mn-cs"/>
        </a:defRPr>
      </a:lvl2pPr>
      <a:lvl3pPr marL="1530134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677" kern="1200">
          <a:solidFill>
            <a:schemeClr val="tx1"/>
          </a:solidFill>
          <a:latin typeface="+mn-lt"/>
          <a:ea typeface="+mn-ea"/>
          <a:cs typeface="+mn-cs"/>
        </a:defRPr>
      </a:lvl3pPr>
      <a:lvl4pPr marL="2142188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4pPr>
      <a:lvl5pPr marL="2754241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5pPr>
      <a:lvl6pPr marL="3366295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6pPr>
      <a:lvl7pPr marL="3978349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7pPr>
      <a:lvl8pPr marL="4590402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8pPr>
      <a:lvl9pPr marL="5202456" indent="-306027" algn="l" defTabSz="1224107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1pPr>
      <a:lvl2pPr marL="612054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224107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3pPr>
      <a:lvl4pPr marL="1836161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4pPr>
      <a:lvl5pPr marL="2448215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5pPr>
      <a:lvl6pPr marL="3060268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6pPr>
      <a:lvl7pPr marL="3672322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7pPr>
      <a:lvl8pPr marL="4284375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29" algn="l" defTabSz="1224107" rtl="0" eaLnBrk="1" latinLnBrk="0" hangingPunct="1">
        <a:defRPr sz="24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EE08C"/>
          </a:fgClr>
          <a:bgClr>
            <a:srgbClr val="33472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E766CC0-0820-4D7A-8E8F-5201B37A3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7" t="3320"/>
          <a:stretch/>
        </p:blipFill>
        <p:spPr>
          <a:xfrm rot="358998">
            <a:off x="10746105" y="425141"/>
            <a:ext cx="5260905" cy="38233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0247B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extrusionH="76200" contourW="12700">
            <a:bevelT h="38100"/>
            <a:extrusionClr>
              <a:srgbClr val="20247B"/>
            </a:extrusionClr>
            <a:contourClr>
              <a:srgbClr val="20247B"/>
            </a:contourClr>
          </a:sp3d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583E9E9-6B13-4A4C-A660-955E50138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3041">
            <a:off x="4745108" y="4590256"/>
            <a:ext cx="6436661" cy="36188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0247B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extrusionH="76200" contourW="12700">
            <a:bevelT h="38100"/>
            <a:extrusionClr>
              <a:srgbClr val="20247B"/>
            </a:extrusionClr>
            <a:contourClr>
              <a:srgbClr val="20247B"/>
            </a:contourClr>
          </a:sp3d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F7D995C-0C3E-4C9A-BA1F-6FDBA0C3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858">
            <a:off x="553585" y="4068985"/>
            <a:ext cx="6436661" cy="36188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0247B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extrusionH="76200" contourW="12700">
            <a:bevelT h="38100"/>
            <a:extrusionClr>
              <a:srgbClr val="20247B"/>
            </a:extrusionClr>
            <a:contourClr>
              <a:srgbClr val="20247B"/>
            </a:contourClr>
          </a:sp3d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FE8837A-A9AC-4650-8B1A-00F11004F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4" y="2878416"/>
            <a:ext cx="6436659" cy="3618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0247B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extrusionH="76200" contourW="12700">
            <a:bevelT h="38100"/>
            <a:extrusionClr>
              <a:srgbClr val="20247B"/>
            </a:extrusionClr>
            <a:contourClr>
              <a:srgbClr val="20247B"/>
            </a:contourClr>
          </a:sp3d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F5F3F6C-F96E-4F82-A43C-B729F80DEB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04"/>
          <a:stretch/>
        </p:blipFill>
        <p:spPr>
          <a:xfrm rot="21200716">
            <a:off x="985179" y="5021407"/>
            <a:ext cx="1473771" cy="3618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0247B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extrusionH="76200" contourW="12700">
            <a:bevelT h="38100"/>
            <a:extrusionClr>
              <a:srgbClr val="20247B"/>
            </a:extrusionClr>
            <a:contourClr>
              <a:srgbClr val="20247B"/>
            </a:contourClr>
          </a:sp3d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2B319AA-6038-4489-B5B5-2059ED2857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1" t="24653" r="16603" b="24783"/>
          <a:stretch/>
        </p:blipFill>
        <p:spPr>
          <a:xfrm rot="399770">
            <a:off x="2535949" y="6918966"/>
            <a:ext cx="2328502" cy="18298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0247B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extrusionH="76200" contourW="12700">
            <a:bevelT h="38100"/>
            <a:extrusionClr>
              <a:srgbClr val="20247B"/>
            </a:extrusionClr>
            <a:contourClr>
              <a:srgbClr val="20247B"/>
            </a:contourClr>
          </a:sp3d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6F4A5824-0C38-4FAE-9573-5023F673F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50" y="14247"/>
            <a:ext cx="6436659" cy="3618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0247B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extrusionH="76200" contourW="12700">
            <a:bevelT h="38100"/>
            <a:extrusionClr>
              <a:srgbClr val="20247B"/>
            </a:extrusionClr>
            <a:contourClr>
              <a:srgbClr val="20247B"/>
            </a:contourClr>
          </a:sp3d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0B52677-3027-4D69-96D5-AB5276B20D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1151">
            <a:off x="343259" y="645915"/>
            <a:ext cx="6436659" cy="3618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0247B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extrusionH="76200" contourW="12700">
            <a:bevelT h="38100"/>
            <a:extrusionClr>
              <a:srgbClr val="20247B"/>
            </a:extrusionClr>
            <a:contourClr>
              <a:srgbClr val="20247B"/>
            </a:contourClr>
          </a:sp3d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6E2E7CE-2CA0-4BA4-A45C-31E4BF325E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4276">
            <a:off x="4883628" y="2496589"/>
            <a:ext cx="6433683" cy="36171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0247B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extrusionH="76200" contourW="12700">
            <a:bevelT h="38100"/>
            <a:extrusionClr>
              <a:srgbClr val="20247B"/>
            </a:extrusionClr>
            <a:contourClr>
              <a:srgbClr val="20247B"/>
            </a:contourClr>
          </a:sp3d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6EE56D90-E6F3-4B6F-B412-9C7299EB64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47">
            <a:off x="10713111" y="5257996"/>
            <a:ext cx="6436659" cy="3618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0247B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extrusionH="76200" contourW="12700">
            <a:bevelT h="38100"/>
            <a:extrusionClr>
              <a:srgbClr val="20247B"/>
            </a:extrusionClr>
            <a:contourClr>
              <a:srgbClr val="20247B"/>
            </a:contourClr>
          </a:sp3d>
        </p:spPr>
      </p:pic>
    </p:spTree>
    <p:extLst>
      <p:ext uri="{BB962C8B-B14F-4D97-AF65-F5344CB8AC3E}">
        <p14:creationId xmlns:p14="http://schemas.microsoft.com/office/powerpoint/2010/main" val="558253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Saez Hidalgo</dc:creator>
  <cp:lastModifiedBy>Juan Saez Hidalgo</cp:lastModifiedBy>
  <cp:revision>4</cp:revision>
  <dcterms:created xsi:type="dcterms:W3CDTF">2019-03-01T16:02:01Z</dcterms:created>
  <dcterms:modified xsi:type="dcterms:W3CDTF">2019-03-01T16:39:49Z</dcterms:modified>
</cp:coreProperties>
</file>