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25d61c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25d61c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25d61c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25d61c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25d61c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25d61c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3300"/>
            <a:ext cx="8520600" cy="11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Soru 1 - Collatz Problemi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82000"/>
            <a:ext cx="8520600" cy="16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Sayı tek ise 3 ile çarpılıp 1 eklenir.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Sayı çift ise 2’ye bölünür.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Sayı, 1 de hep aynı deseni oluşturduğu için 1’de kesilir,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Girilen sayının collatz dizisini ekrana yazdıran programı yazınız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Örneğin: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6 → 3 → 10 → 5 → 16 → 8 → 4 → 2 →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33300"/>
            <a:ext cx="8520600" cy="11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Soru 2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282000"/>
            <a:ext cx="8520600" cy="16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Herhangi bir yerinden bölündüğünde ön kısmındaki sayıların çarpımı son kısımdaki sayıya eşit olan sayılara zıpır sayılar denir. Kullanıcının girdiği sayıya kadar olan zıpır sayıları çıktı veren programı yazınız.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Örneğin: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236 → 2x3 =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9981 → 9x9 = 81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101 → 1 = 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133300"/>
            <a:ext cx="8520600" cy="11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Soru 3 - 100. asal sayı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244625"/>
            <a:ext cx="8520600" cy="16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100. asal sayıyı bulan programı yazınız.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