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4809A-2B7D-4EE9-B79E-E6FC6B2C9655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EEA9-27E7-4212-8619-2E2177241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76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4809A-2B7D-4EE9-B79E-E6FC6B2C9655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EEA9-27E7-4212-8619-2E2177241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59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4809A-2B7D-4EE9-B79E-E6FC6B2C9655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EEA9-27E7-4212-8619-2E2177241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9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4809A-2B7D-4EE9-B79E-E6FC6B2C9655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EEA9-27E7-4212-8619-2E2177241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10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4809A-2B7D-4EE9-B79E-E6FC6B2C9655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EEA9-27E7-4212-8619-2E2177241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72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4809A-2B7D-4EE9-B79E-E6FC6B2C9655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EEA9-27E7-4212-8619-2E2177241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0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4809A-2B7D-4EE9-B79E-E6FC6B2C9655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EEA9-27E7-4212-8619-2E2177241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7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4809A-2B7D-4EE9-B79E-E6FC6B2C9655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EEA9-27E7-4212-8619-2E2177241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53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4809A-2B7D-4EE9-B79E-E6FC6B2C9655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EEA9-27E7-4212-8619-2E2177241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6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4809A-2B7D-4EE9-B79E-E6FC6B2C9655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EEA9-27E7-4212-8619-2E2177241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73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4809A-2B7D-4EE9-B79E-E6FC6B2C9655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EEA9-27E7-4212-8619-2E2177241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83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4809A-2B7D-4EE9-B79E-E6FC6B2C9655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BEEA9-27E7-4212-8619-2E2177241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7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B990F0FD-2CBB-246C-BA0E-7766F33CD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958" y="950640"/>
            <a:ext cx="3411053" cy="449111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103493C-89E3-ADC6-8200-44DF5C89FE36}"/>
              </a:ext>
            </a:extLst>
          </p:cNvPr>
          <p:cNvSpPr/>
          <p:nvPr/>
        </p:nvSpPr>
        <p:spPr>
          <a:xfrm>
            <a:off x="8759057" y="1306238"/>
            <a:ext cx="3279465" cy="19594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5DA6918-5F22-A90E-1A47-E0996219DE46}"/>
              </a:ext>
            </a:extLst>
          </p:cNvPr>
          <p:cNvSpPr/>
          <p:nvPr/>
        </p:nvSpPr>
        <p:spPr>
          <a:xfrm>
            <a:off x="8759056" y="3373998"/>
            <a:ext cx="3279465" cy="195947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AAB721CD-FD89-6E62-ACB5-C44C5B973145}"/>
              </a:ext>
            </a:extLst>
          </p:cNvPr>
          <p:cNvSpPr/>
          <p:nvPr/>
        </p:nvSpPr>
        <p:spPr>
          <a:xfrm rot="10800000">
            <a:off x="8085289" y="2083181"/>
            <a:ext cx="542180" cy="19250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E9BE460F-6983-4044-07E9-269604E0D305}"/>
              </a:ext>
            </a:extLst>
          </p:cNvPr>
          <p:cNvSpPr/>
          <p:nvPr/>
        </p:nvSpPr>
        <p:spPr>
          <a:xfrm rot="10800000">
            <a:off x="8085289" y="4197349"/>
            <a:ext cx="542180" cy="19250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Experience">
            <a:extLst>
              <a:ext uri="{FF2B5EF4-FFF2-40B4-BE49-F238E27FC236}">
                <a16:creationId xmlns:a16="http://schemas.microsoft.com/office/drawing/2014/main" id="{22957546-0AC5-D389-E9FE-0227CCAB6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301" y="3191977"/>
            <a:ext cx="3805875" cy="214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roducing ArcGIS QuickCapture - YouTube">
            <a:extLst>
              <a:ext uri="{FF2B5EF4-FFF2-40B4-BE49-F238E27FC236}">
                <a16:creationId xmlns:a16="http://schemas.microsoft.com/office/drawing/2014/main" id="{5DF8A4EC-FAA1-C661-C524-BF1250E7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301" y="937163"/>
            <a:ext cx="3805875" cy="214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665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75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Yuzhou</dc:creator>
  <cp:lastModifiedBy>Chen Yuzhou</cp:lastModifiedBy>
  <cp:revision>7</cp:revision>
  <dcterms:created xsi:type="dcterms:W3CDTF">2024-01-08T00:11:59Z</dcterms:created>
  <dcterms:modified xsi:type="dcterms:W3CDTF">2024-01-08T01:28:06Z</dcterms:modified>
</cp:coreProperties>
</file>