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Haoyu" initials="HC" lastIdx="1" clrIdx="0">
    <p:extLst>
      <p:ext uri="{19B8F6BF-5375-455C-9EA6-DF929625EA0E}">
        <p15:presenceInfo xmlns:p15="http://schemas.microsoft.com/office/powerpoint/2012/main" userId="S::haoyu.cao@stud.plus.ac.at::9cc55e75-912d-4d4a-b740-e238d3e6c0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B6D6-EFF5-4E41-3D3E-FC8C131F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CAB06-F92A-2419-129F-2B3B5414A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6A54D-253A-D2A2-FA73-B06E0AF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88489-8695-B8C8-E927-FEB72A71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ADA1B-5819-7512-905A-5489D8D4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15011-EEAB-115F-45BF-3C9EE586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DC77D-330B-05BB-D639-AC4DA2100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81A00-038F-A5DC-0447-1ADE5D9A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44E22-E75F-EEBE-6AF0-BC7DF8EC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55B95-0806-3889-98E2-82695E27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8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16D76-AD62-7396-A0DB-54042947E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77EAD-4A3F-6347-DE45-5ABB90D4F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3DFBA-DFF3-2733-6E79-1DC3CDF4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A8E01-0ED0-BBC3-F85C-9F65A818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02959-9377-B4B6-9B5B-2EC17A67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0CEB2-2108-131C-7595-1A423A3F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1A492-519A-CCF1-3A9F-CDBE2FB5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FE28C-D6CB-D844-12AF-2B91AF6A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A0A37-1FE9-AFF5-422B-7B6D03D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15C80-5712-54B5-EF71-B920969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5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7CC8-6A93-F44F-9F54-5876D666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3C5BD-DE81-9ADA-9DF1-A64565F7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4149-0DC8-70B2-0255-5948003F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04EBE-A9E3-4691-FF74-0288AB5D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BC2E0-091B-2F3E-2754-678EA970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3FBF1-D671-C8BD-A9EC-07596416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E79CB-9987-5F76-5EA5-1B7E2FF69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4D7E3-8710-9FF3-BB96-3E0BDFA08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EF442-EA91-AF6D-5BB4-D1EE1E22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B4402-7F05-4440-B8F4-9212F39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5B89A-14B9-7377-1E18-D224FF15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3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6928E-18AE-3297-4F6A-E1F581D7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C8F18-7E45-28B1-E1C0-42180DA4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D08AF-FCE1-8316-2D8D-5C45C2FC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995E47-A53F-4592-7563-AA93E85B0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5ED8B2-064F-4846-536E-60B2B7D3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ED638-38D9-2DB9-54A1-23FB5A8A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0BA1C-3A6A-37D3-ED72-A8E7FAF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7CD089-B064-A41F-B197-4607C680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5432F-D476-D7A4-52FC-4287F876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E621EB-FE67-6829-27C0-B011544C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7E26B-1907-25E5-6610-F3F522B9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4460A-2AD8-1112-AA63-6248CFB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9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1F7C4-5303-B90C-18BE-0C60650B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3BDB5-B58D-DC7D-9C17-998BCE9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F530C-0148-AD8A-C914-6F8BF64A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4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9DFAB-98CA-EA88-7107-E8AD3878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1B5CC-6E48-82AA-6555-A7065C80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5BC847-F34B-F119-BDE8-52907D4AF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140BB-375F-B768-3452-4805C745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0A5CA-7C0D-46AD-82E6-CCFBF81C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2BD65-1B18-CFDC-363B-600CA6BC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B4B18-E031-A577-C1E4-01C235B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4B187C-EC90-E18A-F201-5728AD884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D75B-85B8-EEF3-8602-58EF54C4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FB48B-E26F-E7C5-71A3-5CD796C6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6E4FD-0CF6-89CA-7C9E-9145C08D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70001-5603-FB2F-9FD2-8380803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7CBE8F-E5AB-411B-AA27-18A396A7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64967-3271-2EB9-1B2C-6E9967F0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253EC-0455-AA14-BA3E-1CE3BFE9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20F47-6CDE-4376-A16F-E54790CA558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76D04-BF4F-2D65-BEB7-8DC6E42C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85B54-C7DA-2A4E-5536-7DE23D535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FD54-47DA-4C42-853D-3BD25F95F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AE0DDF-EC90-7578-EE34-8F2AAF4B31BA}"/>
              </a:ext>
            </a:extLst>
          </p:cNvPr>
          <p:cNvSpPr/>
          <p:nvPr/>
        </p:nvSpPr>
        <p:spPr>
          <a:xfrm>
            <a:off x="2126258" y="1023620"/>
            <a:ext cx="8419254" cy="5081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0055C3-64AA-0757-8165-FEC39B102FDE}"/>
              </a:ext>
            </a:extLst>
          </p:cNvPr>
          <p:cNvSpPr/>
          <p:nvPr/>
        </p:nvSpPr>
        <p:spPr>
          <a:xfrm>
            <a:off x="10372792" y="5522808"/>
            <a:ext cx="345440" cy="345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41B90E-EA86-F54E-BCD1-5362ACA65B13}"/>
              </a:ext>
            </a:extLst>
          </p:cNvPr>
          <p:cNvSpPr/>
          <p:nvPr/>
        </p:nvSpPr>
        <p:spPr>
          <a:xfrm>
            <a:off x="1953538" y="1218356"/>
            <a:ext cx="345440" cy="345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0FF459-498F-470C-CE48-3D00B6B2738C}"/>
              </a:ext>
            </a:extLst>
          </p:cNvPr>
          <p:cNvSpPr txBox="1"/>
          <p:nvPr/>
        </p:nvSpPr>
        <p:spPr>
          <a:xfrm>
            <a:off x="10718232" y="546469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26E7CB-DA95-EF14-7D15-15CB68C1B4AD}"/>
              </a:ext>
            </a:extLst>
          </p:cNvPr>
          <p:cNvSpPr txBox="1"/>
          <p:nvPr/>
        </p:nvSpPr>
        <p:spPr>
          <a:xfrm>
            <a:off x="334114" y="1102131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6B2ABC-5740-1E13-772D-53BCD75F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24" y="5086856"/>
            <a:ext cx="755675" cy="755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4694A3-8F96-A171-1CCD-78101731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71" y="3872179"/>
            <a:ext cx="480060" cy="4800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5917A6-B552-675C-B932-8661B16E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87" y="1830274"/>
            <a:ext cx="517312" cy="5173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0D1CD86-C965-A023-E1F7-559942DFD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687" y="4356760"/>
            <a:ext cx="570374" cy="5703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245022E-C9F6-7B0B-6545-2A5FB254A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714" y="2627605"/>
            <a:ext cx="746549" cy="7556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2C210A-79AD-376B-2FDC-7FEBC927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85" y="1802047"/>
            <a:ext cx="480060" cy="4800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18992BF-88C0-A6D8-0580-7C5DCDD46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332" y="1408181"/>
            <a:ext cx="517312" cy="51731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4F22333-C59F-9A87-3BD8-23045DE5E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399" y="3689215"/>
            <a:ext cx="570374" cy="5703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83C9987-16C6-F13A-F240-1CF723DB5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765" y="3974402"/>
            <a:ext cx="746549" cy="7556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A112F8-8E9A-06E2-F329-9CC796D2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05" y="3005445"/>
            <a:ext cx="480060" cy="4800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210EABA-FAAA-BF8C-8ECC-22E70943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03" y="1484208"/>
            <a:ext cx="480060" cy="4800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8631BBD-296A-6B00-1571-43F6C3C1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66" y="5282778"/>
            <a:ext cx="480060" cy="4800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B17E444-2E1B-2A9A-C366-ED78D8AA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75" y="2525385"/>
            <a:ext cx="480060" cy="48006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885669E-3E08-A357-E125-5F124FB93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9" y="4270192"/>
            <a:ext cx="570374" cy="57037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1DAD985-9F24-D25C-AA4C-223B65366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006" y="5086857"/>
            <a:ext cx="746549" cy="75567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5A1D339-69C2-81D7-D025-8BA251E53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061" y="2627605"/>
            <a:ext cx="746549" cy="75567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C83312E-DD39-3EBD-A9C5-B904A3D2EA9F}"/>
              </a:ext>
            </a:extLst>
          </p:cNvPr>
          <p:cNvSpPr txBox="1"/>
          <p:nvPr/>
        </p:nvSpPr>
        <p:spPr>
          <a:xfrm>
            <a:off x="2473309" y="46419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68110A-68A1-197F-47CC-94D55C15D5A3}"/>
              </a:ext>
            </a:extLst>
          </p:cNvPr>
          <p:cNvSpPr txBox="1"/>
          <p:nvPr/>
        </p:nvSpPr>
        <p:spPr>
          <a:xfrm>
            <a:off x="2488421" y="209744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BA46DD-BC9E-5785-AE72-509D8CA62A38}"/>
              </a:ext>
            </a:extLst>
          </p:cNvPr>
          <p:cNvSpPr txBox="1"/>
          <p:nvPr/>
        </p:nvSpPr>
        <p:spPr>
          <a:xfrm>
            <a:off x="4073793" y="116072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DD4773-DDF7-8269-FAEE-EF6EF3EEB3F4}"/>
              </a:ext>
            </a:extLst>
          </p:cNvPr>
          <p:cNvSpPr txBox="1"/>
          <p:nvPr/>
        </p:nvSpPr>
        <p:spPr>
          <a:xfrm>
            <a:off x="4518395" y="261057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168CBEE-7C4A-34B8-DC5B-E604861B0E42}"/>
              </a:ext>
            </a:extLst>
          </p:cNvPr>
          <p:cNvSpPr txBox="1"/>
          <p:nvPr/>
        </p:nvSpPr>
        <p:spPr>
          <a:xfrm>
            <a:off x="7442770" y="14842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F60E36-901B-F239-D34B-F791432F6FED}"/>
              </a:ext>
            </a:extLst>
          </p:cNvPr>
          <p:cNvSpPr txBox="1"/>
          <p:nvPr/>
        </p:nvSpPr>
        <p:spPr>
          <a:xfrm>
            <a:off x="7635985" y="350992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3D7C3FE-6EB0-D1F6-DF03-D04E16BF757F}"/>
              </a:ext>
            </a:extLst>
          </p:cNvPr>
          <p:cNvSpPr txBox="1"/>
          <p:nvPr/>
        </p:nvSpPr>
        <p:spPr>
          <a:xfrm>
            <a:off x="8408754" y="490219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4928E4-BBCF-70FF-CD26-CD269BC157B1}"/>
              </a:ext>
            </a:extLst>
          </p:cNvPr>
          <p:cNvSpPr txBox="1"/>
          <p:nvPr/>
        </p:nvSpPr>
        <p:spPr>
          <a:xfrm>
            <a:off x="3139650" y="333705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A2FEFF-EADB-EDC0-82C3-D93E046048BD}"/>
              </a:ext>
            </a:extLst>
          </p:cNvPr>
          <p:cNvSpPr txBox="1"/>
          <p:nvPr/>
        </p:nvSpPr>
        <p:spPr>
          <a:xfrm>
            <a:off x="5738850" y="39829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C322712-A19B-9918-261A-5EAA71AD40E1}"/>
              </a:ext>
            </a:extLst>
          </p:cNvPr>
          <p:cNvSpPr txBox="1"/>
          <p:nvPr/>
        </p:nvSpPr>
        <p:spPr>
          <a:xfrm>
            <a:off x="9311268" y="389326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466244-1CFB-6B36-F98F-200FF28B677D}"/>
              </a:ext>
            </a:extLst>
          </p:cNvPr>
          <p:cNvSpPr txBox="1"/>
          <p:nvPr/>
        </p:nvSpPr>
        <p:spPr>
          <a:xfrm>
            <a:off x="7102256" y="473007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396CDB-07D2-F009-B0D6-610CAF276F31}"/>
              </a:ext>
            </a:extLst>
          </p:cNvPr>
          <p:cNvSpPr txBox="1"/>
          <p:nvPr/>
        </p:nvSpPr>
        <p:spPr>
          <a:xfrm>
            <a:off x="4513240" y="36269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2465F3-ACBC-61D1-D1D0-0ED4D2D2D0AB}"/>
              </a:ext>
            </a:extLst>
          </p:cNvPr>
          <p:cNvSpPr txBox="1"/>
          <p:nvPr/>
        </p:nvSpPr>
        <p:spPr>
          <a:xfrm>
            <a:off x="6399900" y="227806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522CD5-7079-323D-BF0F-C3D32D7BC9A5}"/>
              </a:ext>
            </a:extLst>
          </p:cNvPr>
          <p:cNvSpPr txBox="1"/>
          <p:nvPr/>
        </p:nvSpPr>
        <p:spPr>
          <a:xfrm>
            <a:off x="9063964" y="227011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B5DAC8-EE04-5A63-0C75-2EB6E97620B6}"/>
              </a:ext>
            </a:extLst>
          </p:cNvPr>
          <p:cNvSpPr txBox="1"/>
          <p:nvPr/>
        </p:nvSpPr>
        <p:spPr>
          <a:xfrm>
            <a:off x="5721246" y="14604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89C99D-93A8-68B8-8D9C-3B6CB1A82F28}"/>
              </a:ext>
            </a:extLst>
          </p:cNvPr>
          <p:cNvSpPr txBox="1"/>
          <p:nvPr/>
        </p:nvSpPr>
        <p:spPr>
          <a:xfrm>
            <a:off x="9086718" y="10312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C4F19E-AB50-FC45-E396-2F94086A10B9}"/>
              </a:ext>
            </a:extLst>
          </p:cNvPr>
          <p:cNvSpPr txBox="1"/>
          <p:nvPr/>
        </p:nvSpPr>
        <p:spPr>
          <a:xfrm>
            <a:off x="176107" y="459272"/>
            <a:ext cx="1167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have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hours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from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as many points as possible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7C8250-06CB-A7BB-FAE5-AF6F60AEB2A3}"/>
              </a:ext>
            </a:extLst>
          </p:cNvPr>
          <p:cNvSpPr txBox="1"/>
          <p:nvPr/>
        </p:nvSpPr>
        <p:spPr>
          <a:xfrm>
            <a:off x="609322" y="32181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rules: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261025-619F-C9AB-04BC-8C419735440F}"/>
              </a:ext>
            </a:extLst>
          </p:cNvPr>
          <p:cNvSpPr/>
          <p:nvPr/>
        </p:nvSpPr>
        <p:spPr>
          <a:xfrm>
            <a:off x="3480263" y="2098628"/>
            <a:ext cx="839893" cy="7247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D345A-4102-5842-E4B9-A5069BC9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79" y="2220971"/>
            <a:ext cx="480060" cy="4800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C5E49B-A44B-651B-EBE8-64691DEB082F}"/>
              </a:ext>
            </a:extLst>
          </p:cNvPr>
          <p:cNvSpPr/>
          <p:nvPr/>
        </p:nvSpPr>
        <p:spPr>
          <a:xfrm>
            <a:off x="4926765" y="2098628"/>
            <a:ext cx="839893" cy="7247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2809C-CCF6-13D0-EB4E-D703A2E5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81" y="2220971"/>
            <a:ext cx="480060" cy="4800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6CB342-0D22-15E2-DBAB-8252A54A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41" y="3408041"/>
            <a:ext cx="442624" cy="7496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DB67130-8A8E-ED3B-6741-7A9F411BEEA5}"/>
              </a:ext>
            </a:extLst>
          </p:cNvPr>
          <p:cNvSpPr/>
          <p:nvPr/>
        </p:nvSpPr>
        <p:spPr>
          <a:xfrm>
            <a:off x="3473490" y="3432974"/>
            <a:ext cx="839893" cy="7247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2B39A8-73C0-A877-A03E-BBB5251B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06" y="3555317"/>
            <a:ext cx="480060" cy="48006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3022195-CE83-151F-91C3-8B765E65F1AB}"/>
              </a:ext>
            </a:extLst>
          </p:cNvPr>
          <p:cNvSpPr/>
          <p:nvPr/>
        </p:nvSpPr>
        <p:spPr>
          <a:xfrm>
            <a:off x="4919992" y="3432974"/>
            <a:ext cx="839893" cy="7247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9D4393-8100-74AA-E679-80D7A13F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08" y="3555317"/>
            <a:ext cx="480060" cy="48006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A847B13-C7D9-0B3B-EAAE-34B1D6CC0473}"/>
              </a:ext>
            </a:extLst>
          </p:cNvPr>
          <p:cNvSpPr/>
          <p:nvPr/>
        </p:nvSpPr>
        <p:spPr>
          <a:xfrm>
            <a:off x="3480263" y="4763935"/>
            <a:ext cx="839893" cy="7247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C6FF8AA-EC51-A9E9-BBE0-04C52FF3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79" y="4886278"/>
            <a:ext cx="480060" cy="4800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181FA5-BFB1-2EE8-8C05-832E53D4FDB6}"/>
              </a:ext>
            </a:extLst>
          </p:cNvPr>
          <p:cNvSpPr/>
          <p:nvPr/>
        </p:nvSpPr>
        <p:spPr>
          <a:xfrm>
            <a:off x="4926765" y="4763935"/>
            <a:ext cx="839893" cy="7247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E1B47D0-06AF-0212-399F-E77BBA8A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81" y="4886278"/>
            <a:ext cx="480060" cy="4800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BDB0172-3F07-A558-7877-260543651738}"/>
              </a:ext>
            </a:extLst>
          </p:cNvPr>
          <p:cNvSpPr txBox="1"/>
          <p:nvPr/>
        </p:nvSpPr>
        <p:spPr>
          <a:xfrm>
            <a:off x="3534930" y="1614756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DCE958-A847-6715-2DDF-860130087351}"/>
              </a:ext>
            </a:extLst>
          </p:cNvPr>
          <p:cNvSpPr txBox="1"/>
          <p:nvPr/>
        </p:nvSpPr>
        <p:spPr>
          <a:xfrm>
            <a:off x="4926765" y="1614756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2816CA-E41F-622B-6AF9-1F1C934D4582}"/>
              </a:ext>
            </a:extLst>
          </p:cNvPr>
          <p:cNvSpPr txBox="1"/>
          <p:nvPr/>
        </p:nvSpPr>
        <p:spPr>
          <a:xfrm>
            <a:off x="4770629" y="159571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7E6574-3DC6-BDAA-C36A-2750F0259887}"/>
              </a:ext>
            </a:extLst>
          </p:cNvPr>
          <p:cNvSpPr/>
          <p:nvPr/>
        </p:nvSpPr>
        <p:spPr>
          <a:xfrm>
            <a:off x="6393843" y="2098628"/>
            <a:ext cx="839893" cy="7247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D0E48CC-A232-0278-BD1C-2A7CBB13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59" y="2220971"/>
            <a:ext cx="480060" cy="4800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B55679F-842A-368D-05CC-FD1E30FAED05}"/>
              </a:ext>
            </a:extLst>
          </p:cNvPr>
          <p:cNvSpPr/>
          <p:nvPr/>
        </p:nvSpPr>
        <p:spPr>
          <a:xfrm>
            <a:off x="6387070" y="3432974"/>
            <a:ext cx="839893" cy="7247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CAFC875-F487-6E6D-AECB-D001F209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86" y="3555317"/>
            <a:ext cx="480060" cy="48006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6D15D74-78F2-C067-CCD6-F29A0C2A418E}"/>
              </a:ext>
            </a:extLst>
          </p:cNvPr>
          <p:cNvSpPr/>
          <p:nvPr/>
        </p:nvSpPr>
        <p:spPr>
          <a:xfrm>
            <a:off x="6393843" y="4763935"/>
            <a:ext cx="839893" cy="7247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0B0E170-CC7E-0AAB-7C93-5E0ED34D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59" y="4886278"/>
            <a:ext cx="480060" cy="48006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6D2842F-45B6-5C5C-8FDF-79631A856AE4}"/>
              </a:ext>
            </a:extLst>
          </p:cNvPr>
          <p:cNvSpPr txBox="1"/>
          <p:nvPr/>
        </p:nvSpPr>
        <p:spPr>
          <a:xfrm>
            <a:off x="6393843" y="1614756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A474FC-822F-00F4-1BAD-A9ECB14FBE0B}"/>
              </a:ext>
            </a:extLst>
          </p:cNvPr>
          <p:cNvSpPr txBox="1"/>
          <p:nvPr/>
        </p:nvSpPr>
        <p:spPr>
          <a:xfrm>
            <a:off x="6347768" y="1595717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526F7E-7012-267D-5631-E34B50A5EB11}"/>
              </a:ext>
            </a:extLst>
          </p:cNvPr>
          <p:cNvSpPr txBox="1"/>
          <p:nvPr/>
        </p:nvSpPr>
        <p:spPr>
          <a:xfrm>
            <a:off x="3415771" y="28455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point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2E821A-6A3E-580B-D32B-1995647FA53D}"/>
              </a:ext>
            </a:extLst>
          </p:cNvPr>
          <p:cNvSpPr txBox="1"/>
          <p:nvPr/>
        </p:nvSpPr>
        <p:spPr>
          <a:xfrm>
            <a:off x="6245175" y="284557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56176B-45E8-C3FC-408F-BCF4B9A09BAD}"/>
              </a:ext>
            </a:extLst>
          </p:cNvPr>
          <p:cNvSpPr txBox="1"/>
          <p:nvPr/>
        </p:nvSpPr>
        <p:spPr>
          <a:xfrm>
            <a:off x="4662509" y="2845580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point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2F9AA31-206E-3577-7194-8AAFF9A2B46C}"/>
              </a:ext>
            </a:extLst>
          </p:cNvPr>
          <p:cNvSpPr/>
          <p:nvPr/>
        </p:nvSpPr>
        <p:spPr>
          <a:xfrm>
            <a:off x="7606211" y="2076421"/>
            <a:ext cx="839893" cy="7247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AAF29BC-BB2A-28A1-1557-7878B11B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27" y="2198764"/>
            <a:ext cx="480060" cy="48006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F34BF3C-D028-E977-B65F-723A3C4BA64D}"/>
              </a:ext>
            </a:extLst>
          </p:cNvPr>
          <p:cNvSpPr txBox="1"/>
          <p:nvPr/>
        </p:nvSpPr>
        <p:spPr>
          <a:xfrm>
            <a:off x="7606211" y="159254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7C97B8-9DA4-D1BE-EA7E-12BC7467E7FE}"/>
              </a:ext>
            </a:extLst>
          </p:cNvPr>
          <p:cNvSpPr txBox="1"/>
          <p:nvPr/>
        </p:nvSpPr>
        <p:spPr>
          <a:xfrm>
            <a:off x="7560136" y="1573510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0D588D-D611-5C06-E9E9-0727429B9972}"/>
              </a:ext>
            </a:extLst>
          </p:cNvPr>
          <p:cNvSpPr txBox="1"/>
          <p:nvPr/>
        </p:nvSpPr>
        <p:spPr>
          <a:xfrm>
            <a:off x="7457543" y="28233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503EBE-6471-BA2F-2E5B-4D31B8873D69}"/>
              </a:ext>
            </a:extLst>
          </p:cNvPr>
          <p:cNvSpPr/>
          <p:nvPr/>
        </p:nvSpPr>
        <p:spPr>
          <a:xfrm>
            <a:off x="8775752" y="2063738"/>
            <a:ext cx="839893" cy="7247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6DBA71F-91D1-E46B-EA8C-B0CB736A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68" y="2186081"/>
            <a:ext cx="480060" cy="48006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1577958-9920-4E7B-F49A-A686FB570AE3}"/>
              </a:ext>
            </a:extLst>
          </p:cNvPr>
          <p:cNvSpPr txBox="1"/>
          <p:nvPr/>
        </p:nvSpPr>
        <p:spPr>
          <a:xfrm>
            <a:off x="8775752" y="1579866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43B47F-C408-06CF-EB51-14929B925CF8}"/>
              </a:ext>
            </a:extLst>
          </p:cNvPr>
          <p:cNvSpPr txBox="1"/>
          <p:nvPr/>
        </p:nvSpPr>
        <p:spPr>
          <a:xfrm>
            <a:off x="8801473" y="155765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9E5ACC7-E298-A6A0-9FCD-C866BCACAA98}"/>
              </a:ext>
            </a:extLst>
          </p:cNvPr>
          <p:cNvSpPr txBox="1"/>
          <p:nvPr/>
        </p:nvSpPr>
        <p:spPr>
          <a:xfrm>
            <a:off x="8619161" y="285267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8F38225-2D2A-7A14-B9AB-62A78F502048}"/>
              </a:ext>
            </a:extLst>
          </p:cNvPr>
          <p:cNvSpPr txBox="1"/>
          <p:nvPr/>
        </p:nvSpPr>
        <p:spPr>
          <a:xfrm>
            <a:off x="3289448" y="4219357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point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CCABED-49CB-90B6-3646-4D5D4362741E}"/>
              </a:ext>
            </a:extLst>
          </p:cNvPr>
          <p:cNvSpPr txBox="1"/>
          <p:nvPr/>
        </p:nvSpPr>
        <p:spPr>
          <a:xfrm>
            <a:off x="6268498" y="421935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7F89F0E-0F0C-59A0-32C6-2A92C1573714}"/>
              </a:ext>
            </a:extLst>
          </p:cNvPr>
          <p:cNvSpPr txBox="1"/>
          <p:nvPr/>
        </p:nvSpPr>
        <p:spPr>
          <a:xfrm>
            <a:off x="4685832" y="4219358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point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3099A3-985A-B569-2BAE-182B601F6025}"/>
              </a:ext>
            </a:extLst>
          </p:cNvPr>
          <p:cNvSpPr txBox="1"/>
          <p:nvPr/>
        </p:nvSpPr>
        <p:spPr>
          <a:xfrm>
            <a:off x="7480866" y="4197150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C6BD42-81B1-7192-4593-D1B39BCDBE84}"/>
              </a:ext>
            </a:extLst>
          </p:cNvPr>
          <p:cNvSpPr txBox="1"/>
          <p:nvPr/>
        </p:nvSpPr>
        <p:spPr>
          <a:xfrm>
            <a:off x="8642484" y="4226449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40A89E8-6A6F-C487-22FE-2364A342E126}"/>
              </a:ext>
            </a:extLst>
          </p:cNvPr>
          <p:cNvSpPr txBox="1"/>
          <p:nvPr/>
        </p:nvSpPr>
        <p:spPr>
          <a:xfrm>
            <a:off x="3305076" y="5510888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point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18AE03-7813-6087-6E20-949820B0513E}"/>
              </a:ext>
            </a:extLst>
          </p:cNvPr>
          <p:cNvSpPr txBox="1"/>
          <p:nvPr/>
        </p:nvSpPr>
        <p:spPr>
          <a:xfrm>
            <a:off x="6215260" y="5510888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458C35-BCA4-2D65-B3BE-2276695BED41}"/>
              </a:ext>
            </a:extLst>
          </p:cNvPr>
          <p:cNvSpPr txBox="1"/>
          <p:nvPr/>
        </p:nvSpPr>
        <p:spPr>
          <a:xfrm>
            <a:off x="4632594" y="551088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point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D5DB75A-453F-B3B9-2DFA-705B4EBC9847}"/>
              </a:ext>
            </a:extLst>
          </p:cNvPr>
          <p:cNvSpPr txBox="1"/>
          <p:nvPr/>
        </p:nvSpPr>
        <p:spPr>
          <a:xfrm>
            <a:off x="7427628" y="548868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24AAA10-9DAE-7F91-3118-A6B3EA662507}"/>
              </a:ext>
            </a:extLst>
          </p:cNvPr>
          <p:cNvSpPr txBox="1"/>
          <p:nvPr/>
        </p:nvSpPr>
        <p:spPr>
          <a:xfrm>
            <a:off x="8589246" y="551798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3EE565A-35A2-5F28-98FD-BB7F7CD873CF}"/>
              </a:ext>
            </a:extLst>
          </p:cNvPr>
          <p:cNvSpPr/>
          <p:nvPr/>
        </p:nvSpPr>
        <p:spPr>
          <a:xfrm>
            <a:off x="7583367" y="3447982"/>
            <a:ext cx="839893" cy="7247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C1D6BEF-CC4D-A07E-136A-4B359816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83" y="3570325"/>
            <a:ext cx="480060" cy="48006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632F220D-997E-8D52-CFD9-1BAD6A0941BE}"/>
              </a:ext>
            </a:extLst>
          </p:cNvPr>
          <p:cNvSpPr/>
          <p:nvPr/>
        </p:nvSpPr>
        <p:spPr>
          <a:xfrm>
            <a:off x="8882155" y="3447982"/>
            <a:ext cx="839893" cy="7247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EEED58BC-0E0C-C2C8-83C4-3B15F98D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71" y="3570325"/>
            <a:ext cx="480060" cy="480060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908DDA67-9C19-3DD9-8C7A-28A553F4350A}"/>
              </a:ext>
            </a:extLst>
          </p:cNvPr>
          <p:cNvSpPr/>
          <p:nvPr/>
        </p:nvSpPr>
        <p:spPr>
          <a:xfrm>
            <a:off x="7580765" y="4763935"/>
            <a:ext cx="839893" cy="7247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7BA02F5B-3039-F764-D922-D48C386D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681" y="4886278"/>
            <a:ext cx="480060" cy="480060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B9D15B44-C9B4-598E-C9CE-9080C3BFFC7E}"/>
              </a:ext>
            </a:extLst>
          </p:cNvPr>
          <p:cNvSpPr/>
          <p:nvPr/>
        </p:nvSpPr>
        <p:spPr>
          <a:xfrm>
            <a:off x="8882155" y="4747442"/>
            <a:ext cx="839893" cy="7247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425ECA5-3896-820F-4FA7-74DE818E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71" y="4869785"/>
            <a:ext cx="480060" cy="48006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4876D5A6-18BB-77E8-3933-3415B6CCD3DE}"/>
              </a:ext>
            </a:extLst>
          </p:cNvPr>
          <p:cNvSpPr txBox="1"/>
          <p:nvPr/>
        </p:nvSpPr>
        <p:spPr>
          <a:xfrm>
            <a:off x="3362512" y="6201947"/>
            <a:ext cx="341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Graffiti in other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80BFF65-399B-190E-468B-BF1D31E4015C}"/>
              </a:ext>
            </a:extLst>
          </p:cNvPr>
          <p:cNvSpPr txBox="1"/>
          <p:nvPr/>
        </p:nvSpPr>
        <p:spPr>
          <a:xfrm>
            <a:off x="2638118" y="890965"/>
            <a:ext cx="7769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every two encounters with the same colour of graffiti, the score of that colour of graffiti will increase by 0.5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86DBDF-D065-697F-8578-86075B92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4" y="1912710"/>
            <a:ext cx="1516290" cy="15162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EAE835-9F2F-1551-42DB-3BEE8448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50" y="2531318"/>
            <a:ext cx="442624" cy="7496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A7C42A-F98F-C38D-07DA-66192761B19B}"/>
              </a:ext>
            </a:extLst>
          </p:cNvPr>
          <p:cNvSpPr/>
          <p:nvPr/>
        </p:nvSpPr>
        <p:spPr>
          <a:xfrm>
            <a:off x="5861493" y="1994678"/>
            <a:ext cx="1746466" cy="1352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2BED05-E6DE-4475-FAC8-6CB1DA38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84" y="2060713"/>
            <a:ext cx="1220285" cy="122028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019A52-A551-30EC-670C-B192CEDDB8DD}"/>
              </a:ext>
            </a:extLst>
          </p:cNvPr>
          <p:cNvCxnSpPr/>
          <p:nvPr/>
        </p:nvCxnSpPr>
        <p:spPr>
          <a:xfrm>
            <a:off x="3133898" y="2739042"/>
            <a:ext cx="1853738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9AB4782-53BF-05DC-CD91-3268477F2007}"/>
              </a:ext>
            </a:extLst>
          </p:cNvPr>
          <p:cNvSpPr txBox="1"/>
          <p:nvPr/>
        </p:nvSpPr>
        <p:spPr>
          <a:xfrm>
            <a:off x="2782664" y="1628706"/>
            <a:ext cx="3964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 to go another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27D0EC-01BE-8B36-64C9-A9D32A21718D}"/>
              </a:ext>
            </a:extLst>
          </p:cNvPr>
          <p:cNvSpPr txBox="1"/>
          <p:nvPr/>
        </p:nvSpPr>
        <p:spPr>
          <a:xfrm>
            <a:off x="6124584" y="149999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points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ACFC34-3E08-7770-6A2E-248B5EEB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01" y="2459703"/>
            <a:ext cx="442624" cy="7496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3E70EF5-1BBD-8A77-2E5F-0AB32F4CF2A4}"/>
              </a:ext>
            </a:extLst>
          </p:cNvPr>
          <p:cNvSpPr txBox="1"/>
          <p:nvPr/>
        </p:nvSpPr>
        <p:spPr>
          <a:xfrm>
            <a:off x="1588091" y="153301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points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052302-75F0-6E78-5851-E16D66DD54C2}"/>
              </a:ext>
            </a:extLst>
          </p:cNvPr>
          <p:cNvSpPr txBox="1"/>
          <p:nvPr/>
        </p:nvSpPr>
        <p:spPr>
          <a:xfrm>
            <a:off x="7718728" y="2444493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5+2=7 points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16CCAE-2BC5-A596-1663-9FE52D9D2F00}"/>
              </a:ext>
            </a:extLst>
          </p:cNvPr>
          <p:cNvSpPr txBox="1"/>
          <p:nvPr/>
        </p:nvSpPr>
        <p:spPr>
          <a:xfrm>
            <a:off x="380774" y="881499"/>
            <a:ext cx="237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Pair-spot task.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154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Haoyu</dc:creator>
  <cp:lastModifiedBy>Chen Yuzhou</cp:lastModifiedBy>
  <cp:revision>1</cp:revision>
  <dcterms:created xsi:type="dcterms:W3CDTF">2024-02-07T13:54:49Z</dcterms:created>
  <dcterms:modified xsi:type="dcterms:W3CDTF">2024-02-07T14:16:18Z</dcterms:modified>
</cp:coreProperties>
</file>