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E058D-42A7-912B-04F8-A4C5E0F1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029336-60F7-5C60-6FF2-A976D88E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D5FE7-550F-2E8F-A654-C4BB9B6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CC73-E41D-4DE1-83BB-9E99F08FC11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34FA8-2B3E-0E83-5364-E8E8104C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D5AB1-9076-DB16-7F51-8DAAD63B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4D9-6C7F-4F3F-9216-BDB701A5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6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E30AD-4487-352F-3E1D-0C308065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9A612-5EB6-FACF-D766-C96264FB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529D9-2EAE-E367-1E2C-3D975328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CC73-E41D-4DE1-83BB-9E99F08FC11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963C5-7511-61C1-DDD5-D4AC132A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EE444-9B97-8705-4752-2B7CDE0D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4D9-6C7F-4F3F-9216-BDB701A5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1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08462C-CCD5-FD12-44BA-5F4176CFC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20D97-9421-55C6-4BDA-E93CF2B21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B94AF-BEAF-E87A-3F92-B0F70C13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CC73-E41D-4DE1-83BB-9E99F08FC11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2BE88-09C8-C072-05DB-9463787D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19630-63DD-D507-A92D-B7A07C1D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4D9-6C7F-4F3F-9216-BDB701A5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7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79D26-96BF-3B0B-5B0C-98F64100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C2B4B-61E1-16CD-BB6A-E3CD5259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4E075-297A-FA4C-3B18-7F132416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CC73-E41D-4DE1-83BB-9E99F08FC11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CABB4-38AD-F3A4-816D-C259CF3E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9164A-CE6A-B0F2-71FC-3107A1AF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4D9-6C7F-4F3F-9216-BDB701A5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9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75022-7FAF-80C3-7E3B-40B98130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B5F83-4216-2C96-F642-5B364342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6626C-4539-3A71-8C56-750199DC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CC73-E41D-4DE1-83BB-9E99F08FC11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91A66-6B2F-09DD-B0FE-32C8919C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27513-E643-AE47-FA25-909845A8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4D9-6C7F-4F3F-9216-BDB701A5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9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80D43-83FE-ACE1-C83C-B0CAB9EA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C91FC-287D-F2CB-B8A4-F4129F892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914AB-BE36-5C9F-5990-ADE3CBF0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D23E7-55E0-EEE3-050E-B611DF9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CC73-E41D-4DE1-83BB-9E99F08FC11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D1140-DEAE-2124-4DB1-91340854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260E5-457B-E837-8123-ADB764CA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4D9-6C7F-4F3F-9216-BDB701A5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4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524D0-A99C-AB4F-6097-4445457D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E3DC2-E2A0-219A-9596-30635E08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FEA98B-966C-AEFD-CAB2-0B6FAD40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D0800C-B78A-489B-0D93-8B1BECC7D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09B6AE-E7B2-970D-FD61-F733605B9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CAA40E-2C6E-B201-1034-63628200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CC73-E41D-4DE1-83BB-9E99F08FC11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5D7D53-0169-F531-6CD5-51514503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A6F502-4AD4-EEAD-B1EE-98536AE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4D9-6C7F-4F3F-9216-BDB701A5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B3FAF-3A58-45A1-76BC-853102E5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14D15F-3230-1AF8-9D6E-2C5D9E75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CC73-E41D-4DE1-83BB-9E99F08FC11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4EB7A9-D3B9-E7D6-C636-7E7990BF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7D9B2F-B0B6-0F87-1C40-81A47E43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4D9-6C7F-4F3F-9216-BDB701A5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A0B128-C92E-11B8-DE8A-E82E697A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CC73-E41D-4DE1-83BB-9E99F08FC11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C770E7-4F59-3ECC-BEE9-4D60A61A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37FBFC-081D-9CDF-1530-1304BC0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4D9-6C7F-4F3F-9216-BDB701A5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AAE8F-A954-5113-877D-9CA3D425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F6E72-375C-A5C6-DC6B-8CD297F1F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F996D-073E-1A2A-AD85-5A2102C00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94DA0-B349-C111-B274-8EFFFA70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CC73-E41D-4DE1-83BB-9E99F08FC11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F9898-A34E-B5B8-5C00-29434F7C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E3E69-247D-3D02-2A2E-164DDEF1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4D9-6C7F-4F3F-9216-BDB701A5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96F4F-B73D-AE63-0ABB-6CDDCAC0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92B9A1-D670-9B1A-4B53-AD7FC83B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4C5AB5-C11F-71BA-1796-DD6BAC98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E642B-21FC-77BD-9B90-BB519FFA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CC73-E41D-4DE1-83BB-9E99F08FC11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7CC63-17A0-5312-2CF4-0EA4788D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6748F-50FF-1E36-C3E5-CCFF36BA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4D9-6C7F-4F3F-9216-BDB701A5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5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F995FB-0217-B779-8586-2371533C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DAC84-951E-A0E6-7D00-640718B8B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5C363-098A-6329-7AA6-D86FED648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CC73-E41D-4DE1-83BB-9E99F08FC11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15B87-C131-786D-229B-CE5E7FD0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D1015-BA7F-C522-06A3-FB0DE2139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64D9-6C7F-4F3F-9216-BDB701A5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0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B2B004A3-9F6B-E8A3-D4AC-FBAE86B8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7" y="3237120"/>
            <a:ext cx="5057312" cy="34725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16A227-ACCB-20FC-D23D-ABB41843B5E0}"/>
              </a:ext>
            </a:extLst>
          </p:cNvPr>
          <p:cNvSpPr/>
          <p:nvPr/>
        </p:nvSpPr>
        <p:spPr>
          <a:xfrm>
            <a:off x="177553" y="97654"/>
            <a:ext cx="9640215" cy="66760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895A70-293D-F590-6438-0BF5CF8D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78" y="210117"/>
            <a:ext cx="4769845" cy="32188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29934D0-C56B-5367-5432-5D2C6EE4B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900" y="173113"/>
            <a:ext cx="4769845" cy="32937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6C04EF-E23E-5A3D-EE53-CB141DED6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663" y="162224"/>
            <a:ext cx="1347094" cy="13290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B964BE-5784-5CF2-9D8C-063DF9C0A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898" y="6247274"/>
            <a:ext cx="2067793" cy="36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3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4F16A3F-8646-A1AF-338E-26A60462EA1D}"/>
              </a:ext>
            </a:extLst>
          </p:cNvPr>
          <p:cNvSpPr/>
          <p:nvPr/>
        </p:nvSpPr>
        <p:spPr>
          <a:xfrm>
            <a:off x="177553" y="97655"/>
            <a:ext cx="9677647" cy="61316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D24138-D7BD-253F-2686-7D8B93B2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837" y="5691472"/>
            <a:ext cx="2067793" cy="3665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B8CC4F-EA05-5375-0A50-EEF0DEBF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8" y="162224"/>
            <a:ext cx="4341940" cy="27460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CBBA84A-B543-B8A5-925D-D518EA6E6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048" y="162225"/>
            <a:ext cx="4444036" cy="28106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B50FEB-8185-25C2-AC1D-D47CD5D9E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996" y="206226"/>
            <a:ext cx="1347094" cy="13290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4ED62FC-7BAC-6805-0EA7-210F978216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42"/>
          <a:stretch/>
        </p:blipFill>
        <p:spPr>
          <a:xfrm>
            <a:off x="295108" y="3247415"/>
            <a:ext cx="4383297" cy="281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0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Yuzhou</dc:creator>
  <cp:lastModifiedBy>Chen Yuzhou</cp:lastModifiedBy>
  <cp:revision>8</cp:revision>
  <dcterms:created xsi:type="dcterms:W3CDTF">2023-12-19T13:58:35Z</dcterms:created>
  <dcterms:modified xsi:type="dcterms:W3CDTF">2023-12-19T14:21:40Z</dcterms:modified>
</cp:coreProperties>
</file>