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C0F5E-7E4D-6E05-0D36-894D5343B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225088-3821-87A9-DD26-14E20DEE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D08C-A357-4601-402C-7B64C709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491-DC37-4AD6-96E9-474F970567C5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396D0-216C-2BB3-2BF1-077F66D9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0EEC3-2C67-104C-8D4E-5DB80B50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6931-6624-4D14-9313-36BF18953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14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58B38-F01F-7F59-CA94-5B73D278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3E06C2-EA96-513E-30AB-E8F7A25C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5C44F-998A-82D5-92EE-D1C67812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491-DC37-4AD6-96E9-474F970567C5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52B82-9EEB-909D-C570-23B306EC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9AA3-5B1E-9547-838F-FC81BF9D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6931-6624-4D14-9313-36BF18953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7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18F81A-0EC3-BA73-D552-229D1CBCF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1BA2A-A3BA-5C40-B16C-AF03B70D7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BDA9F-347B-7E85-482B-2BAB5692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491-DC37-4AD6-96E9-474F970567C5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53C71-BF2C-CC61-1475-976EE125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D7AE3-DAAF-25C4-1EF7-CB8F5941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6931-6624-4D14-9313-36BF18953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4E2CF-66B1-A504-E8BB-899B7364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4D730-B26B-4BF7-0810-9136A03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2564A-608E-3CB2-2B79-9082CDA6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491-DC37-4AD6-96E9-474F970567C5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E3C28-2364-6265-4F59-3329628A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01C14-DCA5-1D5E-E9BE-5EDB1F2C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6931-6624-4D14-9313-36BF18953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9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564C3-E001-1DBC-3957-FDBD0BB9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C9AD8-EDD1-8E80-2502-40E6CA76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254A2-FF87-ADC7-D360-186C3F28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491-DC37-4AD6-96E9-474F970567C5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1BD7D-222C-38A6-58DA-E903F47A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ED67B-80ED-A8BA-393F-08666B99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6931-6624-4D14-9313-36BF18953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1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B80E6-E0CB-E1A2-FB87-A4BD5869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629CA-7FFB-8265-47D3-56F9E09CF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65DB8C-5635-DEA0-0435-BA71A28C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5C04D-0295-C57A-3A58-618BF538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491-DC37-4AD6-96E9-474F970567C5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E2B97-8173-235E-77D4-F6B75738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A4529-E017-BA30-202D-4DD141FA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6931-6624-4D14-9313-36BF18953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9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4B89E-BFFE-93E0-F13A-64E39581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C99911-EE17-AD24-60BF-E3818334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C22463-2402-A869-3EE0-E841251EB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A09A90-B034-5FF9-F387-7B23FF7A2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0AAFB5-CB5C-C736-3C52-A11AEFDD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0632DE-ED5D-C564-6EDB-4FA47452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491-DC37-4AD6-96E9-474F970567C5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80B8F5-117D-1D5A-0402-A1702D25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3A8390-4355-85FD-53EF-FB1823A4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6931-6624-4D14-9313-36BF18953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0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40BD0-493C-6A80-7ADA-950AB414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253F96-2813-17F6-88BA-60531441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491-DC37-4AD6-96E9-474F970567C5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341CC0-6F85-11A9-CAC9-C756897B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EF00B2-737C-C96F-6A20-9C188701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6931-6624-4D14-9313-36BF18953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35D47E-3238-C8F3-7462-16068434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491-DC37-4AD6-96E9-474F970567C5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6B6B1C-CDE0-CF87-91C4-37A5DCF5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BAD1EB-644B-5E29-71A6-23201E24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6931-6624-4D14-9313-36BF18953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0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04FD8-908F-BC3F-062D-8EF86AF5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65328-EBFB-60A2-D168-FE3EB4093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631299-7232-ADF1-EC88-099D787E5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E1925-79A5-CD70-41A2-C16BEB00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491-DC37-4AD6-96E9-474F970567C5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EED25-BC08-124D-378A-4EDB6D0C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B2B5E9-43AA-72F2-568B-227846C6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6931-6624-4D14-9313-36BF18953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4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E2690-DD60-A137-5640-2932E559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783D99-EEA4-5A9C-7C7B-CB287C149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7921AC-9CC7-A6A2-7AEF-9987C78C2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D4CED-BDBF-6209-7DEA-47D2CBB0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491-DC37-4AD6-96E9-474F970567C5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F1A5F-DCEE-CE14-D6F5-9469C6CF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809EF-B2D6-DD27-ADBC-5588C8B3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6931-6624-4D14-9313-36BF18953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9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6C22B0-F1C0-4281-546F-D46B60C0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024B8-0AAA-13FD-9CED-1E780D40D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97939-C800-67D9-F772-1A05AEE2E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3C491-DC37-4AD6-96E9-474F970567C5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23C34-E08F-E01F-B919-6E04408E0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1534F-6E99-A6DF-AE06-A9BCFEB51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6931-6624-4D14-9313-36BF18953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1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93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Yuzhou</dc:creator>
  <cp:lastModifiedBy>Chen Yuzhou</cp:lastModifiedBy>
  <cp:revision>1</cp:revision>
  <dcterms:created xsi:type="dcterms:W3CDTF">2024-01-18T10:33:03Z</dcterms:created>
  <dcterms:modified xsi:type="dcterms:W3CDTF">2024-01-18T10:33:08Z</dcterms:modified>
</cp:coreProperties>
</file>