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1E9DB-A419-8505-F9B2-466EA4C4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26E43E-A0EC-7BAD-2478-8FFF78E39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2AFCA-9223-44AD-A729-057C7DF6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985F-8CF0-46B0-BCB8-ED77C1C0F23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7B094-3468-FCC5-58D9-566D1A4C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FCDC4-8996-3E14-0968-7F253B45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889-BBA4-4064-BADC-95E9CA538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0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874C-219C-91AD-2A21-C4F818A1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0CB541-2C8D-6B3A-2AC5-030495877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9DCB3-EC53-7EAF-C04E-484873AF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985F-8CF0-46B0-BCB8-ED77C1C0F23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889EF-CED9-9AE4-BAD8-C56F24FD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F0E12-B530-2BF1-083F-AD5271E5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889-BBA4-4064-BADC-95E9CA538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4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A89C80-EF35-106B-2D77-0775B4807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E3CCEC-FB46-B971-9251-285625536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917ED-8284-461F-0D54-9BFBC0D1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985F-8CF0-46B0-BCB8-ED77C1C0F23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64BE0-C81C-F967-5649-CC42A63A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11537-1CD2-17B0-D696-4813CFDB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889-BBA4-4064-BADC-95E9CA538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7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86E2F-2E76-C4F3-29D2-DF1E5789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94435-6971-F57B-A61A-5D6D471A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DB0C1-5771-81DC-6706-0C332083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985F-8CF0-46B0-BCB8-ED77C1C0F23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8F245-EA8B-9A23-6661-B2DE1610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CEEB2-2976-65A0-B740-F657C080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889-BBA4-4064-BADC-95E9CA538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2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E6021-84A7-BE1A-643E-7F9D139E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44877-B97A-A3ED-7F0E-C834B51F5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7BCF6-5444-FCC4-842C-33E91A92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985F-8CF0-46B0-BCB8-ED77C1C0F23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A394B-34F2-F226-503A-77B3E5C4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12D3B-EC16-4B29-5CDA-9E0816A5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889-BBA4-4064-BADC-95E9CA538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73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5DAFE-04E0-97D6-AB68-94FC46D6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AED42-41CD-CE94-DE74-870BB9D6F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BC372B-A920-2177-1234-768246D65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D1430D-A6D8-3F00-8AF6-93117865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985F-8CF0-46B0-BCB8-ED77C1C0F23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1CCDFF-7BC4-844A-F62C-E380D934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D3C84E-027E-AB66-9DA2-4AEB11EB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889-BBA4-4064-BADC-95E9CA538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6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52938-0F19-3797-B3EC-07E756A0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39544-B517-2614-6AAD-4BFB0076F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0F5A23-6DA4-262C-C4F7-9BC5A155A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26D57-BBE0-33B5-0492-FBC6967A0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E43AF6-695A-0211-1D98-3E02A2E49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120C26-7968-285F-25EB-9AD4F8DD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985F-8CF0-46B0-BCB8-ED77C1C0F23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1C0F65-2827-E1A3-DF54-D660EDA2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B178F5-A21C-5BC3-C1C0-86F90115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889-BBA4-4064-BADC-95E9CA538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1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61372-7AA4-E0AC-6DE3-9B30F6AB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628947-E685-FF54-90DB-079AF006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985F-8CF0-46B0-BCB8-ED77C1C0F23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2F7342-D572-F4F3-99EE-3E733B68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47BE3E-C58B-262E-D9F2-802B2EBC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889-BBA4-4064-BADC-95E9CA538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3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F1B4E8-050C-729C-AC4C-7F511D26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985F-8CF0-46B0-BCB8-ED77C1C0F23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D96CF7-C467-A552-F871-96833BB3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3BD01B-84B6-A751-F129-5F3B2E90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889-BBA4-4064-BADC-95E9CA538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54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B06C9-D9D6-C23B-01F0-40B5B332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3A559-311E-FD28-1FD4-913419966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C27047-FBEE-7D44-041A-2312CC1A8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48868-34FB-FB90-8BCC-CA591B00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985F-8CF0-46B0-BCB8-ED77C1C0F23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F21B8-6ED2-3651-E054-DECD0B83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3B2B7-8F2D-F6FD-D6E1-CC628850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889-BBA4-4064-BADC-95E9CA538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0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C6FCF-BFF8-BBDD-0204-FF3CCC7B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F38BA1-A75B-7FC9-02CF-7B62E22F9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8E0C04-61BC-DCB8-1A36-95297CDCE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C24710-D91A-ABCF-AB07-EE4DDDC9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985F-8CF0-46B0-BCB8-ED77C1C0F23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FF3F0B-BA5D-3FC6-9657-2AEED3AE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12AD08-E882-21BB-9A67-8A36931C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889-BBA4-4064-BADC-95E9CA538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73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EA7457-27F5-B79A-60C7-1BA3D728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9AD33-7765-C36B-7431-2C3CD4405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3E437-A4C6-1C7A-EEC3-2094D198C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F985F-8CF0-46B0-BCB8-ED77C1C0F23E}" type="datetimeFigureOut">
              <a:rPr lang="zh-CN" altLang="en-US" smtClean="0"/>
              <a:t>2024/1/18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0B27B-715D-0DBF-F6BC-628EC222B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3432D-AB5B-EAB0-643C-ED77CF1B4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2889-BBA4-4064-BADC-95E9CA538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2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66F1C947-45C7-FA49-BEC9-BA4A029A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90" y="1359883"/>
            <a:ext cx="11024343" cy="3720117"/>
          </a:xfrm>
          <a:prstGeom prst="rect">
            <a:avLst/>
          </a:prstGeom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1C2DC23-0038-88F1-36AB-D7C63FF16685}"/>
              </a:ext>
            </a:extLst>
          </p:cNvPr>
          <p:cNvCxnSpPr>
            <a:cxnSpLocks/>
          </p:cNvCxnSpPr>
          <p:nvPr/>
        </p:nvCxnSpPr>
        <p:spPr>
          <a:xfrm>
            <a:off x="1727200" y="1771650"/>
            <a:ext cx="9836150" cy="275590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61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7B2B33-7F45-9296-36C2-CCE26C62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48" y="1147232"/>
            <a:ext cx="10601952" cy="355176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38D3ABC-85AE-3A91-4A05-3998D4A673A6}"/>
              </a:ext>
            </a:extLst>
          </p:cNvPr>
          <p:cNvCxnSpPr>
            <a:cxnSpLocks/>
          </p:cNvCxnSpPr>
          <p:nvPr/>
        </p:nvCxnSpPr>
        <p:spPr>
          <a:xfrm>
            <a:off x="1955800" y="1545166"/>
            <a:ext cx="9359900" cy="2588684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5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380BD1-A7F9-B063-00A3-695839709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7" y="825501"/>
            <a:ext cx="11246686" cy="375701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DB961DA-D6C8-4626-6470-6A53C4E42E26}"/>
              </a:ext>
            </a:extLst>
          </p:cNvPr>
          <p:cNvCxnSpPr>
            <a:cxnSpLocks/>
          </p:cNvCxnSpPr>
          <p:nvPr/>
        </p:nvCxnSpPr>
        <p:spPr>
          <a:xfrm>
            <a:off x="1574800" y="1238250"/>
            <a:ext cx="9969500" cy="280035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2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AC38F3-8C4D-AE04-9161-A967B112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2" y="1067783"/>
            <a:ext cx="10977473" cy="3688367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30402DB-D2A1-7B64-64CB-D83393477279}"/>
              </a:ext>
            </a:extLst>
          </p:cNvPr>
          <p:cNvCxnSpPr>
            <a:cxnSpLocks/>
          </p:cNvCxnSpPr>
          <p:nvPr/>
        </p:nvCxnSpPr>
        <p:spPr>
          <a:xfrm>
            <a:off x="1739900" y="1479550"/>
            <a:ext cx="9836150" cy="275590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36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Yuzhou</dc:creator>
  <cp:lastModifiedBy>Chen Yuzhou</cp:lastModifiedBy>
  <cp:revision>13</cp:revision>
  <dcterms:created xsi:type="dcterms:W3CDTF">2024-01-18T15:38:29Z</dcterms:created>
  <dcterms:modified xsi:type="dcterms:W3CDTF">2024-01-18T15:53:33Z</dcterms:modified>
</cp:coreProperties>
</file>