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CF"/>
    <a:srgbClr val="FF6B39"/>
    <a:srgbClr val="4461A8"/>
    <a:srgbClr val="7FBF7F"/>
    <a:srgbClr val="FFA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2" autoAdjust="0"/>
  </p:normalViewPr>
  <p:slideViewPr>
    <p:cSldViewPr snapToGrid="0">
      <p:cViewPr varScale="1">
        <p:scale>
          <a:sx n="89" d="100"/>
          <a:sy n="89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D5A0D-4304-4B5F-8AD4-18DB05A0BDD4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CC0BD-3767-406A-9E0D-87E84672C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normal_situation_90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CC0BD-3767-406A-9E0D-87E84672C1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1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normal_situation_80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CC0BD-3767-406A-9E0D-87E84672C1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9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normal_situation_75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CC0BD-3767-406A-9E0D-87E84672C1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1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normal_situation_70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CC0BD-3767-406A-9E0D-87E84672C1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6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5A961-9D76-2A92-7663-AF2CA57DE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B618-9F12-5177-7E98-C41B39791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CF2F1-DB54-D971-A1DE-12623C91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608AC-1B4F-0E17-373C-07E18C54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A19A6-E324-A565-BDD0-12280DC1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443A-159E-5E3C-93FC-D3D6E95D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C3EAF-B04C-9B2E-9428-48E19087D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AAEF0-13D8-B8FB-63AA-3EB4FC27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CEDA3-C548-C70D-E64C-7D48610F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AD604-B364-7A91-93B7-7E322C0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50711-8CA1-ABB9-7EA1-443A64DF7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C34B5-907D-0700-0348-D7C4098C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FFF97-CB34-5AFF-02D4-1946335B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85052-86F7-AC6B-1153-4DDCF8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A5DA5-7886-2CA2-A7A5-F79B5A68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2210-9BAB-12BA-EA08-F9B0FF50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10DCA-C881-3F5C-B2EF-CA578FDA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3FE3-B903-6BFE-807B-46AA9E1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25950-FE8D-4C93-2C64-2D6661B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57004-4089-80FF-CCC7-343F5445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14B2E-2F1C-B128-6AB5-BFC9710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2AE36-5161-618F-3665-CE718E81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0A6B4-A135-8129-BD7D-3C3057B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9E48-3FF6-806F-9CA4-AC777A8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478BE-38EA-9216-36F1-08CE5E4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9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2AC8-A041-8AED-4AD6-ACAA5D6F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B299-C447-F03F-B0CA-0F5B9DBD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5739A-C3C2-F6AA-13DE-8ABEDA6A0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434A0-B03B-998E-76C7-66B0B4C5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4E27C-73B2-16BB-F48C-2702E01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2D3E3-944B-2A7D-332B-EF1BA20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6014-80A9-C8FB-E13A-B1873E2A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40D05-03C3-E749-B7F5-E1BD68EE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36BA1-4E45-D990-B49A-13B59218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D4EB6-7DCE-AA6D-87C3-C597D209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519B9-78A8-8186-2D16-1ECB9BBE5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574178-DA96-B359-37EA-4261F84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6DC329-D5E3-AA3B-E5C1-39CFACE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DDA18-D047-E7A4-2179-2359E14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2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12FE-AF99-4E94-9741-73CBDAD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FF83A3-9A4D-2EF3-470B-3B555A8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65FD13-266D-B336-B93A-9CE4A71E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626452-7F47-2078-FC43-7316BEF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67F09-50E4-6FAA-DD32-F39A7F8B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EFC82-F64A-1A76-9B45-35194305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6F144-5D62-B315-9667-EF6F2A75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1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AF365-3441-4609-5B7F-EFDFB356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BA82F-0B10-BF92-C4FB-7A01AD0C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08E63-105F-36A2-A0EC-8AA536A7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18264-5BA5-0EDC-3902-ACA89424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FED8F-4A60-7792-5B0C-FAE0198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7A409-A47A-E2A8-BD27-86D13FB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12EF-AECA-31D8-4EBB-D05B306F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B4834-8209-83C0-569E-37DC648B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D5348-F5D5-B2C8-0481-D7B7E5C5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855E5-5E38-AA85-D213-4F4C8ED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82081-D3E2-DDD6-C5D2-0602F5E4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7466D-919B-58F1-913C-CB76A1CE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08079-F3FB-F66B-B543-073D529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B5576-748E-F31D-1D9D-FEDC5539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FA66E-1BF9-F208-D555-E1D2ABD9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1E23-1BE6-427E-8C4F-AADB63E7C07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C3189-96FC-3A3C-FC7A-061E4B38A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994E7-DE71-DD90-952F-BF001379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A030-9E12-4A53-B75D-5777BC91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6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D2E008-CDB4-4065-77B9-48D988652871}"/>
              </a:ext>
            </a:extLst>
          </p:cNvPr>
          <p:cNvGrpSpPr/>
          <p:nvPr/>
        </p:nvGrpSpPr>
        <p:grpSpPr>
          <a:xfrm>
            <a:off x="1358574" y="806450"/>
            <a:ext cx="3934071" cy="4603038"/>
            <a:chOff x="1358574" y="806450"/>
            <a:chExt cx="3934071" cy="46030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7CEA075-354B-8147-3E01-56DB733C6CE0}"/>
                </a:ext>
              </a:extLst>
            </p:cNvPr>
            <p:cNvGrpSpPr/>
            <p:nvPr/>
          </p:nvGrpSpPr>
          <p:grpSpPr>
            <a:xfrm>
              <a:off x="1358574" y="806450"/>
              <a:ext cx="3934071" cy="4603038"/>
              <a:chOff x="1358574" y="806450"/>
              <a:chExt cx="3934071" cy="460303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CACCAC0-B847-1D23-FFCE-8A1E93FECA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18"/>
              <a:stretch/>
            </p:blipFill>
            <p:spPr>
              <a:xfrm>
                <a:off x="1358574" y="806450"/>
                <a:ext cx="3934071" cy="4603038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29E27B0-D18B-AC76-FEEA-CBDF7FA2C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23" t="17207" r="45977" b="9676"/>
              <a:stretch/>
            </p:blipFill>
            <p:spPr>
              <a:xfrm>
                <a:off x="3241040" y="901065"/>
                <a:ext cx="1984375" cy="167106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7A2802-A8EC-FA52-ABCC-37D6141A9297}"/>
                </a:ext>
              </a:extLst>
            </p:cNvPr>
            <p:cNvSpPr/>
            <p:nvPr/>
          </p:nvSpPr>
          <p:spPr>
            <a:xfrm>
              <a:off x="4093976" y="4328159"/>
              <a:ext cx="1176655" cy="1076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22240740-3597-F2CA-9837-B9F1EBDC8D83}"/>
              </a:ext>
            </a:extLst>
          </p:cNvPr>
          <p:cNvSpPr/>
          <p:nvPr/>
        </p:nvSpPr>
        <p:spPr>
          <a:xfrm>
            <a:off x="4241697" y="4428067"/>
            <a:ext cx="166053" cy="166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24307B-8CDF-8881-0E1A-F60F4FDA3C5C}"/>
              </a:ext>
            </a:extLst>
          </p:cNvPr>
          <p:cNvSpPr txBox="1"/>
          <p:nvPr/>
        </p:nvSpPr>
        <p:spPr>
          <a:xfrm>
            <a:off x="4434127" y="4386688"/>
            <a:ext cx="627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9D4E3D-87BD-F5AB-21D0-26376EBAD510}"/>
              </a:ext>
            </a:extLst>
          </p:cNvPr>
          <p:cNvSpPr/>
          <p:nvPr/>
        </p:nvSpPr>
        <p:spPr>
          <a:xfrm>
            <a:off x="4241697" y="4775200"/>
            <a:ext cx="166053" cy="1660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57E419-F8C3-F366-7945-8C733ED96D2F}"/>
              </a:ext>
            </a:extLst>
          </p:cNvPr>
          <p:cNvSpPr txBox="1"/>
          <p:nvPr/>
        </p:nvSpPr>
        <p:spPr>
          <a:xfrm>
            <a:off x="4494533" y="4727421"/>
            <a:ext cx="85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Shrublands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355B45-5842-E883-B664-9BDCC5083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97" y="5119947"/>
            <a:ext cx="182543" cy="1660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12C230-6B1F-0216-A274-E8B53BC2B241}"/>
              </a:ext>
            </a:extLst>
          </p:cNvPr>
          <p:cNvSpPr txBox="1"/>
          <p:nvPr/>
        </p:nvSpPr>
        <p:spPr>
          <a:xfrm>
            <a:off x="4494532" y="5068154"/>
            <a:ext cx="85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Grazelands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B237CE-1AE4-F5BE-FB2D-9805EAAEA0DE}"/>
              </a:ext>
            </a:extLst>
          </p:cNvPr>
          <p:cNvSpPr txBox="1"/>
          <p:nvPr/>
        </p:nvSpPr>
        <p:spPr>
          <a:xfrm>
            <a:off x="3596640" y="1068171"/>
            <a:ext cx="1696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Params: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Regrowth_height=0.002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Move_range=60.0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EB64289-79FA-4ABA-CF71-3FD90C1E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8" y="801794"/>
            <a:ext cx="3894527" cy="4603038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0C80036F-E4E2-EBE6-6DC5-7A7313605DE8}"/>
              </a:ext>
            </a:extLst>
          </p:cNvPr>
          <p:cNvGrpSpPr/>
          <p:nvPr/>
        </p:nvGrpSpPr>
        <p:grpSpPr>
          <a:xfrm>
            <a:off x="8362605" y="4315444"/>
            <a:ext cx="1257513" cy="1076673"/>
            <a:chOff x="8362605" y="4310364"/>
            <a:chExt cx="1257513" cy="107667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434E9E-D787-BD30-13EA-C5995FD1512F}"/>
                </a:ext>
              </a:extLst>
            </p:cNvPr>
            <p:cNvSpPr/>
            <p:nvPr/>
          </p:nvSpPr>
          <p:spPr>
            <a:xfrm>
              <a:off x="8362605" y="4310364"/>
              <a:ext cx="1176655" cy="1076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5DD7BBA-6C0B-DA44-44BC-D9C93B0E8F19}"/>
                </a:ext>
              </a:extLst>
            </p:cNvPr>
            <p:cNvSpPr/>
            <p:nvPr/>
          </p:nvSpPr>
          <p:spPr>
            <a:xfrm>
              <a:off x="8508897" y="4428067"/>
              <a:ext cx="166053" cy="166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E2BDC9B-DD13-ACB7-1461-CA074134AB5B}"/>
                </a:ext>
              </a:extLst>
            </p:cNvPr>
            <p:cNvSpPr txBox="1"/>
            <p:nvPr/>
          </p:nvSpPr>
          <p:spPr>
            <a:xfrm>
              <a:off x="8701327" y="4386688"/>
              <a:ext cx="627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Cows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DE36684-FEF0-6128-B7AF-FCBE4718BFB1}"/>
                </a:ext>
              </a:extLst>
            </p:cNvPr>
            <p:cNvSpPr/>
            <p:nvPr/>
          </p:nvSpPr>
          <p:spPr>
            <a:xfrm>
              <a:off x="8508897" y="4775200"/>
              <a:ext cx="166053" cy="1660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406E21A-5750-0283-EE22-AD7E43E897E2}"/>
                </a:ext>
              </a:extLst>
            </p:cNvPr>
            <p:cNvSpPr txBox="1"/>
            <p:nvPr/>
          </p:nvSpPr>
          <p:spPr>
            <a:xfrm>
              <a:off x="8761733" y="4727421"/>
              <a:ext cx="85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Shrublands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4178E7-71D3-59BA-3332-A41C2BD9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8897" y="5119947"/>
              <a:ext cx="182543" cy="166053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A3E4D9-BB21-3A56-F84C-3D1BB00D34F4}"/>
                </a:ext>
              </a:extLst>
            </p:cNvPr>
            <p:cNvSpPr txBox="1"/>
            <p:nvPr/>
          </p:nvSpPr>
          <p:spPr>
            <a:xfrm>
              <a:off x="8761732" y="5068154"/>
              <a:ext cx="85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Grazelands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47B3A9B-D4AA-6877-55F9-02B6C11D00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4" t="7673" b="6057"/>
          <a:stretch/>
        </p:blipFill>
        <p:spPr>
          <a:xfrm>
            <a:off x="7546976" y="867734"/>
            <a:ext cx="1983600" cy="17917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99217BC-CCD5-EBD8-9E61-2E7358E676FA}"/>
              </a:ext>
            </a:extLst>
          </p:cNvPr>
          <p:cNvSpPr txBox="1"/>
          <p:nvPr/>
        </p:nvSpPr>
        <p:spPr>
          <a:xfrm>
            <a:off x="7891501" y="1054939"/>
            <a:ext cx="1696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Params: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Regrowth_height=0.005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Move_range=60.0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BB43DD-E75A-963E-9AF4-53BD9377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57" y="903120"/>
            <a:ext cx="3907762" cy="4604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B667D57-A398-0E3F-AA75-D89E1A9303A1}"/>
              </a:ext>
            </a:extLst>
          </p:cNvPr>
          <p:cNvGrpSpPr/>
          <p:nvPr/>
        </p:nvGrpSpPr>
        <p:grpSpPr>
          <a:xfrm>
            <a:off x="6348080" y="4420522"/>
            <a:ext cx="1257513" cy="1076673"/>
            <a:chOff x="8362605" y="4310364"/>
            <a:chExt cx="1257513" cy="10766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226DC1-F586-784F-0D3B-85C0E37EB858}"/>
                </a:ext>
              </a:extLst>
            </p:cNvPr>
            <p:cNvSpPr/>
            <p:nvPr/>
          </p:nvSpPr>
          <p:spPr>
            <a:xfrm>
              <a:off x="8362605" y="4310364"/>
              <a:ext cx="1176655" cy="1076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A78699A-064E-B94B-C30E-FDC19EC38C92}"/>
                </a:ext>
              </a:extLst>
            </p:cNvPr>
            <p:cNvSpPr/>
            <p:nvPr/>
          </p:nvSpPr>
          <p:spPr>
            <a:xfrm>
              <a:off x="8508897" y="4428067"/>
              <a:ext cx="166053" cy="166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524C145-B72C-27F6-AAF4-BF4317E18D04}"/>
                </a:ext>
              </a:extLst>
            </p:cNvPr>
            <p:cNvSpPr txBox="1"/>
            <p:nvPr/>
          </p:nvSpPr>
          <p:spPr>
            <a:xfrm>
              <a:off x="8701327" y="4386688"/>
              <a:ext cx="627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Cows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D95F2C-E0EE-0907-DE0F-82A11192267B}"/>
                </a:ext>
              </a:extLst>
            </p:cNvPr>
            <p:cNvSpPr/>
            <p:nvPr/>
          </p:nvSpPr>
          <p:spPr>
            <a:xfrm>
              <a:off x="8508897" y="4775200"/>
              <a:ext cx="166053" cy="1660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510F3F-0346-4BA3-F5FA-F305E3A9B86B}"/>
                </a:ext>
              </a:extLst>
            </p:cNvPr>
            <p:cNvSpPr txBox="1"/>
            <p:nvPr/>
          </p:nvSpPr>
          <p:spPr>
            <a:xfrm>
              <a:off x="8761733" y="4727421"/>
              <a:ext cx="85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Shrublands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532B364-8169-B259-679E-BC196AC2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8897" y="5119947"/>
              <a:ext cx="182543" cy="166053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620F9C-C5A2-FAD0-4ED1-BC6ACAADA970}"/>
                </a:ext>
              </a:extLst>
            </p:cNvPr>
            <p:cNvSpPr txBox="1"/>
            <p:nvPr/>
          </p:nvSpPr>
          <p:spPr>
            <a:xfrm>
              <a:off x="8761732" y="5068154"/>
              <a:ext cx="85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Grazelands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A11D341-07D4-5D42-9214-C50AFB389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4" t="7673" b="6057"/>
          <a:stretch/>
        </p:blipFill>
        <p:spPr>
          <a:xfrm>
            <a:off x="5541135" y="972821"/>
            <a:ext cx="1983600" cy="1791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FDDAE39-14C9-6A8A-7377-88421595243E}"/>
              </a:ext>
            </a:extLst>
          </p:cNvPr>
          <p:cNvSpPr txBox="1"/>
          <p:nvPr/>
        </p:nvSpPr>
        <p:spPr>
          <a:xfrm>
            <a:off x="5875126" y="1151994"/>
            <a:ext cx="1696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Params: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Regrowth_height=0.0005</a:t>
            </a:r>
          </a:p>
          <a:p>
            <a:pPr algn="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Move_range=60.0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7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FE0AC1-E1C8-7E88-59AF-DBEE2F8E0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6" r="15752"/>
          <a:stretch/>
        </p:blipFill>
        <p:spPr bwMode="auto">
          <a:xfrm>
            <a:off x="1549160" y="1705383"/>
            <a:ext cx="1702039" cy="2072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3D4B82-BE29-5953-72B7-183D415F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0" y="1770058"/>
            <a:ext cx="2193972" cy="207296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FEB5AEF-6020-0910-C799-1FD6C9EB0B9B}"/>
              </a:ext>
            </a:extLst>
          </p:cNvPr>
          <p:cNvGrpSpPr/>
          <p:nvPr/>
        </p:nvGrpSpPr>
        <p:grpSpPr>
          <a:xfrm>
            <a:off x="1511059" y="3252159"/>
            <a:ext cx="836681" cy="526186"/>
            <a:chOff x="8847740" y="4596836"/>
            <a:chExt cx="1247180" cy="5261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386BC7-753F-FC45-F9D0-3466814E3D94}"/>
                </a:ext>
              </a:extLst>
            </p:cNvPr>
            <p:cNvSpPr/>
            <p:nvPr/>
          </p:nvSpPr>
          <p:spPr>
            <a:xfrm>
              <a:off x="8847740" y="4596836"/>
              <a:ext cx="1247180" cy="526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9D0D8AB-8918-4F3A-D529-819C35F38F21}"/>
                </a:ext>
              </a:extLst>
            </p:cNvPr>
            <p:cNvSpPr/>
            <p:nvPr/>
          </p:nvSpPr>
          <p:spPr>
            <a:xfrm>
              <a:off x="8968545" y="4691193"/>
              <a:ext cx="126820" cy="91400"/>
            </a:xfrm>
            <a:prstGeom prst="ellipse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713DDC-26CE-BE08-F0EE-0D18DC29C216}"/>
                </a:ext>
              </a:extLst>
            </p:cNvPr>
            <p:cNvSpPr txBox="1"/>
            <p:nvPr/>
          </p:nvSpPr>
          <p:spPr>
            <a:xfrm>
              <a:off x="9095363" y="4606088"/>
              <a:ext cx="999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Age&lt;=5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65D32C5E-9854-CB85-E673-CC94E47E2D6B}"/>
              </a:ext>
            </a:extLst>
          </p:cNvPr>
          <p:cNvSpPr/>
          <p:nvPr/>
        </p:nvSpPr>
        <p:spPr>
          <a:xfrm>
            <a:off x="1592103" y="3571678"/>
            <a:ext cx="85078" cy="91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4661AB-D9B3-D488-CDB4-5912A319995B}"/>
              </a:ext>
            </a:extLst>
          </p:cNvPr>
          <p:cNvSpPr txBox="1"/>
          <p:nvPr/>
        </p:nvSpPr>
        <p:spPr>
          <a:xfrm>
            <a:off x="1677181" y="3486573"/>
            <a:ext cx="5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Age&gt;5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60A477C-069A-3C55-6AD8-C6E4A21AD15A}"/>
              </a:ext>
            </a:extLst>
          </p:cNvPr>
          <p:cNvGrpSpPr/>
          <p:nvPr/>
        </p:nvGrpSpPr>
        <p:grpSpPr>
          <a:xfrm>
            <a:off x="5259319" y="1770058"/>
            <a:ext cx="836681" cy="526186"/>
            <a:chOff x="8847740" y="4596836"/>
            <a:chExt cx="1247180" cy="5261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6EA3F4-4CBF-5935-593E-F9EE089DA7FA}"/>
                </a:ext>
              </a:extLst>
            </p:cNvPr>
            <p:cNvSpPr/>
            <p:nvPr/>
          </p:nvSpPr>
          <p:spPr>
            <a:xfrm>
              <a:off x="8847740" y="4596836"/>
              <a:ext cx="1247180" cy="526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BBF1A51-D7AF-B37E-996F-56FAB707353D}"/>
                </a:ext>
              </a:extLst>
            </p:cNvPr>
            <p:cNvSpPr/>
            <p:nvPr/>
          </p:nvSpPr>
          <p:spPr>
            <a:xfrm>
              <a:off x="8968545" y="4691193"/>
              <a:ext cx="126820" cy="91400"/>
            </a:xfrm>
            <a:prstGeom prst="ellipse">
              <a:avLst/>
            </a:prstGeom>
            <a:solidFill>
              <a:srgbClr val="FFA500"/>
            </a:solidFill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7C5BEA-DF61-3C9C-6D8F-878D5439F6A2}"/>
                </a:ext>
              </a:extLst>
            </p:cNvPr>
            <p:cNvSpPr txBox="1"/>
            <p:nvPr/>
          </p:nvSpPr>
          <p:spPr>
            <a:xfrm>
              <a:off x="9095363" y="4606088"/>
              <a:ext cx="999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Age&lt;=5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3A2CCA83-0A5C-4356-E91C-E21CE83E6B27}"/>
              </a:ext>
            </a:extLst>
          </p:cNvPr>
          <p:cNvSpPr/>
          <p:nvPr/>
        </p:nvSpPr>
        <p:spPr>
          <a:xfrm>
            <a:off x="5340363" y="2089577"/>
            <a:ext cx="85078" cy="91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E1FA1A-1C34-7359-D7AA-23B415F9C759}"/>
              </a:ext>
            </a:extLst>
          </p:cNvPr>
          <p:cNvSpPr txBox="1"/>
          <p:nvPr/>
        </p:nvSpPr>
        <p:spPr>
          <a:xfrm>
            <a:off x="5425441" y="2004472"/>
            <a:ext cx="5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Age&gt;5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F00B799-9FFC-50B6-A4D0-D5D3FF9A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79"/>
            <a:ext cx="3716973" cy="388771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4579B8B-462C-C38A-9B41-3ABBCD2BDF72}"/>
              </a:ext>
            </a:extLst>
          </p:cNvPr>
          <p:cNvGrpSpPr/>
          <p:nvPr/>
        </p:nvGrpSpPr>
        <p:grpSpPr>
          <a:xfrm>
            <a:off x="1348620" y="3113617"/>
            <a:ext cx="1701603" cy="742950"/>
            <a:chOff x="8362605" y="4313641"/>
            <a:chExt cx="1701603" cy="7429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4ADB3E-74D6-EF46-FF21-8C050E4E389A}"/>
                </a:ext>
              </a:extLst>
            </p:cNvPr>
            <p:cNvSpPr/>
            <p:nvPr/>
          </p:nvSpPr>
          <p:spPr>
            <a:xfrm>
              <a:off x="8362605" y="4313641"/>
              <a:ext cx="1701603" cy="742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6BC3A6A-8CC1-D0B4-77F0-4A479CD033FE}"/>
                </a:ext>
              </a:extLst>
            </p:cNvPr>
            <p:cNvSpPr/>
            <p:nvPr/>
          </p:nvSpPr>
          <p:spPr>
            <a:xfrm>
              <a:off x="8508897" y="4428067"/>
              <a:ext cx="93753" cy="937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A8FF74-441C-0E45-80EA-D1971F995B58}"/>
                </a:ext>
              </a:extLst>
            </p:cNvPr>
            <p:cNvSpPr txBox="1"/>
            <p:nvPr/>
          </p:nvSpPr>
          <p:spPr>
            <a:xfrm>
              <a:off x="8555773" y="4367221"/>
              <a:ext cx="4504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Goats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85A407-9441-B052-B229-0E3803BE5A76}"/>
                </a:ext>
              </a:extLst>
            </p:cNvPr>
            <p:cNvSpPr/>
            <p:nvPr/>
          </p:nvSpPr>
          <p:spPr>
            <a:xfrm>
              <a:off x="9074259" y="4660261"/>
              <a:ext cx="45719" cy="45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2570B4C4-82C7-252E-6E44-87F2910F7FCD}"/>
              </a:ext>
            </a:extLst>
          </p:cNvPr>
          <p:cNvSpPr/>
          <p:nvPr/>
        </p:nvSpPr>
        <p:spPr>
          <a:xfrm>
            <a:off x="1494912" y="3436221"/>
            <a:ext cx="93753" cy="9375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1FB62D-C96A-0C24-F0EA-DD2B3218BABA}"/>
              </a:ext>
            </a:extLst>
          </p:cNvPr>
          <p:cNvSpPr txBox="1"/>
          <p:nvPr/>
        </p:nvSpPr>
        <p:spPr>
          <a:xfrm>
            <a:off x="1552373" y="3375375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7295407-4424-F05D-79DA-29B9956C3083}"/>
              </a:ext>
            </a:extLst>
          </p:cNvPr>
          <p:cNvSpPr/>
          <p:nvPr/>
        </p:nvSpPr>
        <p:spPr>
          <a:xfrm>
            <a:off x="1494911" y="3644398"/>
            <a:ext cx="93753" cy="937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2BDD5-D820-4FBD-ACED-785A3E2C8F21}"/>
              </a:ext>
            </a:extLst>
          </p:cNvPr>
          <p:cNvSpPr txBox="1"/>
          <p:nvPr/>
        </p:nvSpPr>
        <p:spPr>
          <a:xfrm>
            <a:off x="1525792" y="3591771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EBB2D6-0875-3E50-3217-43C3DB3F62E7}"/>
              </a:ext>
            </a:extLst>
          </p:cNvPr>
          <p:cNvSpPr/>
          <p:nvPr/>
        </p:nvSpPr>
        <p:spPr>
          <a:xfrm>
            <a:off x="2033543" y="3224529"/>
            <a:ext cx="93720" cy="976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AD1CF5-0D57-DC5B-1A00-E6319426CD05}"/>
              </a:ext>
            </a:extLst>
          </p:cNvPr>
          <p:cNvSpPr txBox="1"/>
          <p:nvPr/>
        </p:nvSpPr>
        <p:spPr>
          <a:xfrm>
            <a:off x="2080402" y="3167197"/>
            <a:ext cx="676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Bucks’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9B7D82-6CC8-209C-130D-E70EFC5FA835}"/>
              </a:ext>
            </a:extLst>
          </p:cNvPr>
          <p:cNvSpPr txBox="1"/>
          <p:nvPr/>
        </p:nvSpPr>
        <p:spPr>
          <a:xfrm>
            <a:off x="2082100" y="3373256"/>
            <a:ext cx="881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Wolves’ position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56EBD-D77D-F091-A231-1B9A45FE1CCC}"/>
              </a:ext>
            </a:extLst>
          </p:cNvPr>
          <p:cNvSpPr/>
          <p:nvPr/>
        </p:nvSpPr>
        <p:spPr>
          <a:xfrm>
            <a:off x="2033543" y="3648781"/>
            <a:ext cx="93720" cy="97687"/>
          </a:xfrm>
          <a:prstGeom prst="rect">
            <a:avLst/>
          </a:prstGeom>
          <a:solidFill>
            <a:srgbClr val="7FB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52E01F-DEB3-E179-7FB0-D82C059E64D5}"/>
              </a:ext>
            </a:extLst>
          </p:cNvPr>
          <p:cNvSpPr txBox="1"/>
          <p:nvPr/>
        </p:nvSpPr>
        <p:spPr>
          <a:xfrm>
            <a:off x="2082100" y="3589903"/>
            <a:ext cx="1046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Cows’ identify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51321C8-EFA2-F238-4D15-02A2CC7C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5"/>
          <a:stretch/>
        </p:blipFill>
        <p:spPr bwMode="auto">
          <a:xfrm>
            <a:off x="3747854" y="152858"/>
            <a:ext cx="3156472" cy="36524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85F5DC-858F-F60D-71F4-ED84DD8040C7}"/>
              </a:ext>
            </a:extLst>
          </p:cNvPr>
          <p:cNvGrpSpPr/>
          <p:nvPr/>
        </p:nvGrpSpPr>
        <p:grpSpPr>
          <a:xfrm>
            <a:off x="4655700" y="3158499"/>
            <a:ext cx="1701603" cy="742950"/>
            <a:chOff x="8362605" y="4313641"/>
            <a:chExt cx="1701603" cy="7429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360BCD-5763-F914-740E-9CA6D55CC60A}"/>
                </a:ext>
              </a:extLst>
            </p:cNvPr>
            <p:cNvSpPr/>
            <p:nvPr/>
          </p:nvSpPr>
          <p:spPr>
            <a:xfrm>
              <a:off x="8362605" y="4313641"/>
              <a:ext cx="1701603" cy="742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CCD2043-923C-BE50-B968-D3B1BE6F65D8}"/>
                </a:ext>
              </a:extLst>
            </p:cNvPr>
            <p:cNvSpPr/>
            <p:nvPr/>
          </p:nvSpPr>
          <p:spPr>
            <a:xfrm>
              <a:off x="8508897" y="4428067"/>
              <a:ext cx="93753" cy="937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F00062-73AD-96DA-8B5A-CDDCA413F62F}"/>
                </a:ext>
              </a:extLst>
            </p:cNvPr>
            <p:cNvSpPr txBox="1"/>
            <p:nvPr/>
          </p:nvSpPr>
          <p:spPr>
            <a:xfrm>
              <a:off x="8555773" y="4367221"/>
              <a:ext cx="4504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Goats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A05A009-9652-5CF0-8EF1-6138EC87852D}"/>
                </a:ext>
              </a:extLst>
            </p:cNvPr>
            <p:cNvSpPr/>
            <p:nvPr/>
          </p:nvSpPr>
          <p:spPr>
            <a:xfrm>
              <a:off x="9074259" y="4660261"/>
              <a:ext cx="45719" cy="45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E80A1D03-86C2-0920-A893-10F101346649}"/>
              </a:ext>
            </a:extLst>
          </p:cNvPr>
          <p:cNvSpPr/>
          <p:nvPr/>
        </p:nvSpPr>
        <p:spPr>
          <a:xfrm>
            <a:off x="4801992" y="3481103"/>
            <a:ext cx="93753" cy="9375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B700DB-9249-9508-3A42-93448D33EA54}"/>
              </a:ext>
            </a:extLst>
          </p:cNvPr>
          <p:cNvSpPr txBox="1"/>
          <p:nvPr/>
        </p:nvSpPr>
        <p:spPr>
          <a:xfrm>
            <a:off x="4859453" y="3420257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7E09FDD-558F-7BEC-B8F9-6487BD3B3F5C}"/>
              </a:ext>
            </a:extLst>
          </p:cNvPr>
          <p:cNvSpPr/>
          <p:nvPr/>
        </p:nvSpPr>
        <p:spPr>
          <a:xfrm>
            <a:off x="4801991" y="3689280"/>
            <a:ext cx="93753" cy="937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22357A-9D41-3502-5ABF-8F96460BB789}"/>
              </a:ext>
            </a:extLst>
          </p:cNvPr>
          <p:cNvSpPr txBox="1"/>
          <p:nvPr/>
        </p:nvSpPr>
        <p:spPr>
          <a:xfrm>
            <a:off x="4832872" y="3636653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0DDCB-7738-9299-0DD0-F266C554314E}"/>
              </a:ext>
            </a:extLst>
          </p:cNvPr>
          <p:cNvSpPr/>
          <p:nvPr/>
        </p:nvSpPr>
        <p:spPr>
          <a:xfrm>
            <a:off x="5340623" y="3269411"/>
            <a:ext cx="93720" cy="976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A4E004-AC64-59A7-B42F-7AE5B3304528}"/>
              </a:ext>
            </a:extLst>
          </p:cNvPr>
          <p:cNvSpPr txBox="1"/>
          <p:nvPr/>
        </p:nvSpPr>
        <p:spPr>
          <a:xfrm>
            <a:off x="5387482" y="3212079"/>
            <a:ext cx="676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Bucks’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E2D9E26-6885-E214-821C-D8F9DB1D0FE6}"/>
              </a:ext>
            </a:extLst>
          </p:cNvPr>
          <p:cNvSpPr txBox="1"/>
          <p:nvPr/>
        </p:nvSpPr>
        <p:spPr>
          <a:xfrm>
            <a:off x="5389180" y="3418138"/>
            <a:ext cx="881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Wolves’ position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D13297-7E02-4FF7-12B7-DD7217D18C72}"/>
              </a:ext>
            </a:extLst>
          </p:cNvPr>
          <p:cNvSpPr/>
          <p:nvPr/>
        </p:nvSpPr>
        <p:spPr>
          <a:xfrm>
            <a:off x="5340623" y="3693663"/>
            <a:ext cx="93720" cy="97687"/>
          </a:xfrm>
          <a:prstGeom prst="rect">
            <a:avLst/>
          </a:prstGeom>
          <a:solidFill>
            <a:srgbClr val="7FB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5A56FC6-97F5-CDBD-ABFD-0D4AECAED98D}"/>
              </a:ext>
            </a:extLst>
          </p:cNvPr>
          <p:cNvSpPr txBox="1"/>
          <p:nvPr/>
        </p:nvSpPr>
        <p:spPr>
          <a:xfrm>
            <a:off x="5389180" y="3634785"/>
            <a:ext cx="1046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Cows’ identify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5E5523F-FA18-D4F8-27C4-DC46F692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8" r="2234"/>
          <a:stretch/>
        </p:blipFill>
        <p:spPr bwMode="auto">
          <a:xfrm>
            <a:off x="6961637" y="238442"/>
            <a:ext cx="3457443" cy="36134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8817A114-F9B3-F3BE-E9C6-087F48F05D63}"/>
              </a:ext>
            </a:extLst>
          </p:cNvPr>
          <p:cNvGrpSpPr/>
          <p:nvPr/>
        </p:nvGrpSpPr>
        <p:grpSpPr>
          <a:xfrm>
            <a:off x="8639160" y="1973589"/>
            <a:ext cx="1701603" cy="742950"/>
            <a:chOff x="8362605" y="4313641"/>
            <a:chExt cx="1701603" cy="74295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9DE912C-9C73-2236-AC9D-8C0841B3ECD4}"/>
                </a:ext>
              </a:extLst>
            </p:cNvPr>
            <p:cNvSpPr/>
            <p:nvPr/>
          </p:nvSpPr>
          <p:spPr>
            <a:xfrm>
              <a:off x="8362605" y="4313641"/>
              <a:ext cx="1701603" cy="742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1E44BD3-2ECE-294D-D43B-9DC49A77089C}"/>
                </a:ext>
              </a:extLst>
            </p:cNvPr>
            <p:cNvSpPr/>
            <p:nvPr/>
          </p:nvSpPr>
          <p:spPr>
            <a:xfrm>
              <a:off x="8508897" y="4428067"/>
              <a:ext cx="93753" cy="9375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34E110E-85DC-2BF7-A2FB-1DE7339881C1}"/>
                </a:ext>
              </a:extLst>
            </p:cNvPr>
            <p:cNvSpPr txBox="1"/>
            <p:nvPr/>
          </p:nvSpPr>
          <p:spPr>
            <a:xfrm>
              <a:off x="8555773" y="4367221"/>
              <a:ext cx="4504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Goats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E506C2-5B05-9DD4-4400-BAC26A1AA7CE}"/>
                </a:ext>
              </a:extLst>
            </p:cNvPr>
            <p:cNvSpPr/>
            <p:nvPr/>
          </p:nvSpPr>
          <p:spPr>
            <a:xfrm>
              <a:off x="9074259" y="4660261"/>
              <a:ext cx="45719" cy="45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BC6D22F5-D659-4957-740D-45A26819CBB0}"/>
              </a:ext>
            </a:extLst>
          </p:cNvPr>
          <p:cNvSpPr/>
          <p:nvPr/>
        </p:nvSpPr>
        <p:spPr>
          <a:xfrm>
            <a:off x="8785452" y="2296193"/>
            <a:ext cx="93753" cy="9375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4759F5-3D93-966A-0CB6-D40F45E88430}"/>
              </a:ext>
            </a:extLst>
          </p:cNvPr>
          <p:cNvSpPr txBox="1"/>
          <p:nvPr/>
        </p:nvSpPr>
        <p:spPr>
          <a:xfrm>
            <a:off x="8842913" y="2235347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Sheep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17519DB-A113-F580-DA1D-77DB304EB0CA}"/>
              </a:ext>
            </a:extLst>
          </p:cNvPr>
          <p:cNvSpPr/>
          <p:nvPr/>
        </p:nvSpPr>
        <p:spPr>
          <a:xfrm>
            <a:off x="8785451" y="2504370"/>
            <a:ext cx="93753" cy="937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66A94D1-3634-B69C-94FB-C061FEEF29C4}"/>
              </a:ext>
            </a:extLst>
          </p:cNvPr>
          <p:cNvSpPr txBox="1"/>
          <p:nvPr/>
        </p:nvSpPr>
        <p:spPr>
          <a:xfrm>
            <a:off x="8816332" y="2451743"/>
            <a:ext cx="45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CBE5B0-C9EA-EC7D-AD93-D6EE63F345AB}"/>
              </a:ext>
            </a:extLst>
          </p:cNvPr>
          <p:cNvSpPr/>
          <p:nvPr/>
        </p:nvSpPr>
        <p:spPr>
          <a:xfrm>
            <a:off x="9324083" y="2084501"/>
            <a:ext cx="93720" cy="976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0ACD8F-2BD2-9424-37E0-2502D2F4CA49}"/>
              </a:ext>
            </a:extLst>
          </p:cNvPr>
          <p:cNvSpPr txBox="1"/>
          <p:nvPr/>
        </p:nvSpPr>
        <p:spPr>
          <a:xfrm>
            <a:off x="9370942" y="2027169"/>
            <a:ext cx="676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Bucks’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799439-C942-789B-C735-F710FA0DE4CE}"/>
              </a:ext>
            </a:extLst>
          </p:cNvPr>
          <p:cNvSpPr txBox="1"/>
          <p:nvPr/>
        </p:nvSpPr>
        <p:spPr>
          <a:xfrm>
            <a:off x="9372640" y="2233228"/>
            <a:ext cx="881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Wolves’ position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A7FA65-7DE9-877B-8520-D7665DF1C807}"/>
              </a:ext>
            </a:extLst>
          </p:cNvPr>
          <p:cNvSpPr/>
          <p:nvPr/>
        </p:nvSpPr>
        <p:spPr>
          <a:xfrm>
            <a:off x="9324083" y="2508753"/>
            <a:ext cx="93720" cy="97687"/>
          </a:xfrm>
          <a:prstGeom prst="rect">
            <a:avLst/>
          </a:prstGeom>
          <a:solidFill>
            <a:srgbClr val="7FB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47C36CD-8428-1F89-465B-7D9AF936CFFB}"/>
              </a:ext>
            </a:extLst>
          </p:cNvPr>
          <p:cNvSpPr txBox="1"/>
          <p:nvPr/>
        </p:nvSpPr>
        <p:spPr>
          <a:xfrm>
            <a:off x="9372640" y="2449875"/>
            <a:ext cx="1046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Cows’ identify area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25EFC4-E7D3-68F3-B969-34F7CA1F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26" y="0"/>
            <a:ext cx="10062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3C475A-3F03-579F-B1C7-815325111E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8" y="0"/>
            <a:ext cx="11902823" cy="6955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FAEDA2F-7111-A6F0-1BFD-4FFCBA8EB292}"/>
              </a:ext>
            </a:extLst>
          </p:cNvPr>
          <p:cNvGrpSpPr/>
          <p:nvPr/>
        </p:nvGrpSpPr>
        <p:grpSpPr>
          <a:xfrm>
            <a:off x="4572000" y="5631255"/>
            <a:ext cx="1448733" cy="1076673"/>
            <a:chOff x="8169791" y="4310364"/>
            <a:chExt cx="1448733" cy="10766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A49FEE-FA2F-9D52-C099-A21F1BAF9AB0}"/>
                </a:ext>
              </a:extLst>
            </p:cNvPr>
            <p:cNvSpPr/>
            <p:nvPr/>
          </p:nvSpPr>
          <p:spPr>
            <a:xfrm>
              <a:off x="8169791" y="4310364"/>
              <a:ext cx="1369469" cy="1076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C96828-ED95-67F9-1690-EE0776CE9143}"/>
                </a:ext>
              </a:extLst>
            </p:cNvPr>
            <p:cNvSpPr txBox="1"/>
            <p:nvPr/>
          </p:nvSpPr>
          <p:spPr>
            <a:xfrm>
              <a:off x="8352063" y="4858894"/>
              <a:ext cx="1048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built-up area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E32A18-AEA4-AB68-B998-638545B4A8F3}"/>
                </a:ext>
              </a:extLst>
            </p:cNvPr>
            <p:cNvSpPr/>
            <p:nvPr/>
          </p:nvSpPr>
          <p:spPr>
            <a:xfrm>
              <a:off x="8252771" y="4389171"/>
              <a:ext cx="166053" cy="166053"/>
            </a:xfrm>
            <a:prstGeom prst="rect">
              <a:avLst/>
            </a:prstGeom>
            <a:solidFill>
              <a:srgbClr val="446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F50817-ACF6-3C46-4161-166C331C5D72}"/>
                </a:ext>
              </a:extLst>
            </p:cNvPr>
            <p:cNvSpPr txBox="1"/>
            <p:nvPr/>
          </p:nvSpPr>
          <p:spPr>
            <a:xfrm>
              <a:off x="8396716" y="4343366"/>
              <a:ext cx="85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waterbody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C4D352E-9344-5112-386B-A12DD6DCBA07}"/>
                </a:ext>
              </a:extLst>
            </p:cNvPr>
            <p:cNvSpPr txBox="1"/>
            <p:nvPr/>
          </p:nvSpPr>
          <p:spPr>
            <a:xfrm>
              <a:off x="8445192" y="5086826"/>
              <a:ext cx="1173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non-built-up area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9029E8F-A616-DB6D-6776-9C1CC02F4618}"/>
              </a:ext>
            </a:extLst>
          </p:cNvPr>
          <p:cNvSpPr/>
          <p:nvPr/>
        </p:nvSpPr>
        <p:spPr>
          <a:xfrm>
            <a:off x="4654760" y="6227078"/>
            <a:ext cx="166053" cy="166053"/>
          </a:xfrm>
          <a:prstGeom prst="rect">
            <a:avLst/>
          </a:prstGeom>
          <a:solidFill>
            <a:srgbClr val="FF6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8D008E-46EE-0E86-38EF-5AA69D96C8B3}"/>
              </a:ext>
            </a:extLst>
          </p:cNvPr>
          <p:cNvSpPr/>
          <p:nvPr/>
        </p:nvSpPr>
        <p:spPr>
          <a:xfrm>
            <a:off x="4662674" y="6475816"/>
            <a:ext cx="166053" cy="166053"/>
          </a:xfrm>
          <a:prstGeom prst="rect">
            <a:avLst/>
          </a:prstGeom>
          <a:solidFill>
            <a:srgbClr val="F0E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32C824-2610-3AB7-CFF8-1FB589EA6339}"/>
              </a:ext>
            </a:extLst>
          </p:cNvPr>
          <p:cNvSpPr/>
          <p:nvPr/>
        </p:nvSpPr>
        <p:spPr>
          <a:xfrm>
            <a:off x="4677087" y="5994844"/>
            <a:ext cx="121838" cy="121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983271-8903-CF4E-578C-B2517241C03B}"/>
              </a:ext>
            </a:extLst>
          </p:cNvPr>
          <p:cNvSpPr txBox="1"/>
          <p:nvPr/>
        </p:nvSpPr>
        <p:spPr>
          <a:xfrm>
            <a:off x="4820813" y="5918175"/>
            <a:ext cx="85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center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 descr="图表, 折线图&#10;&#10;描述已自动生成">
            <a:extLst>
              <a:ext uri="{FF2B5EF4-FFF2-40B4-BE49-F238E27FC236}">
                <a16:creationId xmlns:a16="http://schemas.microsoft.com/office/drawing/2014/main" id="{E9FE2CED-4696-7444-6226-D4FE81B48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94" y="4177743"/>
            <a:ext cx="5861570" cy="25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0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FC686F-E0BC-DBBD-39E2-D13FA008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85" y="0"/>
            <a:ext cx="1010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332769-4B5C-EB31-9663-2F557401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74" y="0"/>
            <a:ext cx="1002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3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127</Words>
  <Application>Microsoft Office PowerPoint</Application>
  <PresentationFormat>宽屏</PresentationFormat>
  <Paragraphs>52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79</cp:revision>
  <dcterms:created xsi:type="dcterms:W3CDTF">2023-11-14T12:14:09Z</dcterms:created>
  <dcterms:modified xsi:type="dcterms:W3CDTF">2024-02-12T18:09:43Z</dcterms:modified>
</cp:coreProperties>
</file>