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66" autoAdjust="0"/>
  </p:normalViewPr>
  <p:slideViewPr>
    <p:cSldViewPr snapToGrid="0">
      <p:cViewPr>
        <p:scale>
          <a:sx n="50" d="100"/>
          <a:sy n="50" d="100"/>
        </p:scale>
        <p:origin x="1220" y="32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2422-550B-41A6-9B71-0D9373EB00F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64655-7EC2-4D8C-8CF8-3BA74A4D7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2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64655-7EC2-4D8C-8CF8-3BA74A4D75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96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64655-7EC2-4D8C-8CF8-3BA74A4D75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69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64655-7EC2-4D8C-8CF8-3BA74A4D75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5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5C2CF-D056-BDE3-5E78-EC43433A4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75DD83-36F7-535C-894C-3918EA367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8FBFC-B988-1A74-205D-03DBEEA0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8BD-8618-4B48-B2F5-24928AD3FD90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1A604-C5C4-4DAA-BE75-BF3A8BD3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00FBB-56D5-6A8B-EEC4-CCDD3EB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F8FC-7066-46BE-89C0-D5F922D8F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4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57479-ECAD-99F3-0A6F-EBF073C1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001D18-1F06-4DE8-9ADD-D18B3D30B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61580-21A8-BA07-FEA2-4E9F5FA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8BD-8618-4B48-B2F5-24928AD3FD90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55C8F-5818-A269-6059-DC735AC4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A6B10-66B7-FA17-1CF3-0393DE3D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F8FC-7066-46BE-89C0-D5F922D8F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DB929E-4047-6CB2-E58A-77AEEA6AB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CDC1B9-891C-570B-9FD0-4A24C9BBA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CEB67-5A3B-07A5-5FDC-A4059B05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8BD-8618-4B48-B2F5-24928AD3FD90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0AC1F-5265-F9C6-B257-DBCF3275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2DF1C-D7FF-9AB9-2C0B-05FA8E92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F8FC-7066-46BE-89C0-D5F922D8F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4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FAA85-F557-F223-30E3-7ABE0F71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4FC38-8DF4-F1E5-5357-F1D954F5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CF67C-8D2B-D9D6-3687-46DCF479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8BD-8618-4B48-B2F5-24928AD3FD90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82275-1FC2-1F97-A195-E4DD8261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843D7-264E-CE45-0B39-5B592F60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F8FC-7066-46BE-89C0-D5F922D8F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9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C5D95-A0DF-9FFF-8246-225F9F9A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BAFA6-5AAB-8CD6-2CF0-EEF0CE99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A0C92-A64C-4761-1C10-FB5DDF34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8BD-8618-4B48-B2F5-24928AD3FD90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0F5EF-4EA3-B480-7FBD-9FFAC33F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4159D-620C-EAC5-B42C-69E39C98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F8FC-7066-46BE-89C0-D5F922D8F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3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FA67B-3C0E-F8FD-676D-87293BD1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0D76F-7472-B084-1467-29CB10FC8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57698-793E-E1DA-0FE4-274D7F3CD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8A8B6-1D71-89AC-6DCE-C8D9D075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8BD-8618-4B48-B2F5-24928AD3FD90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C227C-3105-8315-F9AF-3BFC9CD5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734E9-48FB-386C-540E-61E35EEC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F8FC-7066-46BE-89C0-D5F922D8F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29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73679-B530-51CC-99CA-B5C6C6D5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53845-4B1C-C925-30C3-9617170C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317977-3A62-6810-D99B-33BB4777A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DE9863-EBFC-CC31-521E-B593EDA70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8F167B-918D-434B-CEE6-E3966A5CE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00AA2-8B93-60A2-0DE5-10D68EF3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8BD-8618-4B48-B2F5-24928AD3FD90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A01242-CEF2-42D1-C38A-9113ACEB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71FAF1-5C78-9D21-8620-A5F815D4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F8FC-7066-46BE-89C0-D5F922D8F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7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2EA1B-858B-9D05-1D23-9FDDD3EF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961C2A-0016-91B0-0B8A-A5E644B4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8BD-8618-4B48-B2F5-24928AD3FD90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069D0F-291F-28E7-251F-DE021B4C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2BC446-4A56-172A-82F9-195365CB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F8FC-7066-46BE-89C0-D5F922D8F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85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F60720-9818-4471-5FCC-8DF85F2F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8BD-8618-4B48-B2F5-24928AD3FD90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B2A44A-918E-37E9-3173-046DF756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0D4AD5-84DF-8F66-4651-54595B2C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F8FC-7066-46BE-89C0-D5F922D8F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6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3AA05-C8B6-A720-3D63-162A620E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92CDF-A66B-9532-48EC-6D686A9E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35466-FC44-745A-9DF3-16B86D4C5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3E3446-2143-E011-0C9D-A33DE5C6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8BD-8618-4B48-B2F5-24928AD3FD90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C2DA93-F659-A09F-2950-DB6B8DF3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EA79D-D5B7-6A8E-6511-C943FF08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F8FC-7066-46BE-89C0-D5F922D8F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4B7DB-0D85-9BAD-C43D-4C15CBCD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CD87AA-398D-131A-DF29-E36478C45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E7181E-A6A8-F1DE-27F4-E2B787C5B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65C558-8ADD-DEA2-4F23-EC86B7AC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8BD-8618-4B48-B2F5-24928AD3FD90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76FE5-B4D3-6075-6B71-68430BC0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E6C54D-701B-5C57-04B6-12C66506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F8FC-7066-46BE-89C0-D5F922D8F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E02FE2-4D4D-7D64-085B-412458CF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6C0DA-FA07-0FEC-5533-4E1CF7BA2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8A598-1B1B-4976-0AFD-D729F5AA6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F8BD-8618-4B48-B2F5-24928AD3FD90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5523C-FF9E-467D-F421-EB0E0143E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EBF20-6068-2057-3B70-5DC90EEFD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F8FC-7066-46BE-89C0-D5F922D8F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3024EADD-9519-41C4-F93C-DCADD300B3A5}"/>
              </a:ext>
            </a:extLst>
          </p:cNvPr>
          <p:cNvSpPr/>
          <p:nvPr/>
        </p:nvSpPr>
        <p:spPr>
          <a:xfrm>
            <a:off x="8513762" y="1750872"/>
            <a:ext cx="1543623" cy="2373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BC5F175-E67C-B1C0-D0B1-D9957174E4ED}"/>
              </a:ext>
            </a:extLst>
          </p:cNvPr>
          <p:cNvSpPr/>
          <p:nvPr/>
        </p:nvSpPr>
        <p:spPr>
          <a:xfrm>
            <a:off x="6910222" y="1750872"/>
            <a:ext cx="1543623" cy="2373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517B9E5-849B-B8A0-EB7E-D1C3F599D36A}"/>
              </a:ext>
            </a:extLst>
          </p:cNvPr>
          <p:cNvGrpSpPr/>
          <p:nvPr/>
        </p:nvGrpSpPr>
        <p:grpSpPr>
          <a:xfrm>
            <a:off x="6735235" y="120836"/>
            <a:ext cx="3484034" cy="1207685"/>
            <a:chOff x="6735233" y="120834"/>
            <a:chExt cx="3316817" cy="1207686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B810DE9-EFAC-F268-0AF9-2B342B1341D7}"/>
                </a:ext>
              </a:extLst>
            </p:cNvPr>
            <p:cNvGrpSpPr/>
            <p:nvPr/>
          </p:nvGrpSpPr>
          <p:grpSpPr>
            <a:xfrm>
              <a:off x="6735233" y="120834"/>
              <a:ext cx="957792" cy="230832"/>
              <a:chOff x="3179233" y="4134034"/>
              <a:chExt cx="957792" cy="230832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7A78209E-5416-8911-A0A0-F273A0F17974}"/>
                  </a:ext>
                </a:extLst>
              </p:cNvPr>
              <p:cNvSpPr/>
              <p:nvPr/>
            </p:nvSpPr>
            <p:spPr>
              <a:xfrm>
                <a:off x="3218604" y="4173538"/>
                <a:ext cx="918421" cy="163754"/>
              </a:xfrm>
              <a:custGeom>
                <a:avLst/>
                <a:gdLst>
                  <a:gd name="connsiteX0" fmla="*/ 975783 w 975783"/>
                  <a:gd name="connsiteY0" fmla="*/ 0 h 175683"/>
                  <a:gd name="connsiteX1" fmla="*/ 975783 w 975783"/>
                  <a:gd name="connsiteY1" fmla="*/ 84666 h 175683"/>
                  <a:gd name="connsiteX2" fmla="*/ 516466 w 975783"/>
                  <a:gd name="connsiteY2" fmla="*/ 175683 h 175683"/>
                  <a:gd name="connsiteX3" fmla="*/ 0 w 975783"/>
                  <a:gd name="connsiteY3" fmla="*/ 175683 h 175683"/>
                  <a:gd name="connsiteX4" fmla="*/ 0 w 975783"/>
                  <a:gd name="connsiteY4" fmla="*/ 2116 h 175683"/>
                  <a:gd name="connsiteX5" fmla="*/ 975783 w 975783"/>
                  <a:gd name="connsiteY5" fmla="*/ 0 h 17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783" h="175683">
                    <a:moveTo>
                      <a:pt x="975783" y="0"/>
                    </a:moveTo>
                    <a:lnTo>
                      <a:pt x="975783" y="84666"/>
                    </a:lnTo>
                    <a:lnTo>
                      <a:pt x="516466" y="175683"/>
                    </a:lnTo>
                    <a:lnTo>
                      <a:pt x="0" y="175683"/>
                    </a:lnTo>
                    <a:lnTo>
                      <a:pt x="0" y="2116"/>
                    </a:lnTo>
                    <a:lnTo>
                      <a:pt x="975783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B45D250-EC52-5833-F917-410759D69587}"/>
                  </a:ext>
                </a:extLst>
              </p:cNvPr>
              <p:cNvSpPr txBox="1"/>
              <p:nvPr/>
            </p:nvSpPr>
            <p:spPr>
              <a:xfrm>
                <a:off x="3179233" y="4134034"/>
                <a:ext cx="7863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Initialization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81B75F-A350-1BA0-09AA-84CE492ECC71}"/>
                </a:ext>
              </a:extLst>
            </p:cNvPr>
            <p:cNvSpPr/>
            <p:nvPr/>
          </p:nvSpPr>
          <p:spPr>
            <a:xfrm>
              <a:off x="6774604" y="160339"/>
              <a:ext cx="3277446" cy="116818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B813927-58DA-4DBD-D97C-49994228A461}"/>
              </a:ext>
            </a:extLst>
          </p:cNvPr>
          <p:cNvGrpSpPr/>
          <p:nvPr/>
        </p:nvGrpSpPr>
        <p:grpSpPr>
          <a:xfrm>
            <a:off x="6735235" y="1362675"/>
            <a:ext cx="3484034" cy="3062005"/>
            <a:chOff x="6735233" y="1247959"/>
            <a:chExt cx="3484034" cy="306850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F4C092F-76C0-A2C8-A59D-7EDB93FFC7C1}"/>
                </a:ext>
              </a:extLst>
            </p:cNvPr>
            <p:cNvGrpSpPr/>
            <p:nvPr/>
          </p:nvGrpSpPr>
          <p:grpSpPr>
            <a:xfrm>
              <a:off x="6735233" y="1247959"/>
              <a:ext cx="957792" cy="231322"/>
              <a:chOff x="3179233" y="3915594"/>
              <a:chExt cx="957792" cy="231322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5D27640-4791-8155-9802-78F8DD55B718}"/>
                  </a:ext>
                </a:extLst>
              </p:cNvPr>
              <p:cNvSpPr/>
              <p:nvPr/>
            </p:nvSpPr>
            <p:spPr>
              <a:xfrm>
                <a:off x="3218604" y="3952453"/>
                <a:ext cx="918421" cy="163754"/>
              </a:xfrm>
              <a:custGeom>
                <a:avLst/>
                <a:gdLst>
                  <a:gd name="connsiteX0" fmla="*/ 975783 w 975783"/>
                  <a:gd name="connsiteY0" fmla="*/ 0 h 175683"/>
                  <a:gd name="connsiteX1" fmla="*/ 975783 w 975783"/>
                  <a:gd name="connsiteY1" fmla="*/ 84666 h 175683"/>
                  <a:gd name="connsiteX2" fmla="*/ 516466 w 975783"/>
                  <a:gd name="connsiteY2" fmla="*/ 175683 h 175683"/>
                  <a:gd name="connsiteX3" fmla="*/ 0 w 975783"/>
                  <a:gd name="connsiteY3" fmla="*/ 175683 h 175683"/>
                  <a:gd name="connsiteX4" fmla="*/ 0 w 975783"/>
                  <a:gd name="connsiteY4" fmla="*/ 2116 h 175683"/>
                  <a:gd name="connsiteX5" fmla="*/ 975783 w 975783"/>
                  <a:gd name="connsiteY5" fmla="*/ 0 h 17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783" h="175683">
                    <a:moveTo>
                      <a:pt x="975783" y="0"/>
                    </a:moveTo>
                    <a:lnTo>
                      <a:pt x="975783" y="84666"/>
                    </a:lnTo>
                    <a:lnTo>
                      <a:pt x="516466" y="175683"/>
                    </a:lnTo>
                    <a:lnTo>
                      <a:pt x="0" y="175683"/>
                    </a:lnTo>
                    <a:lnTo>
                      <a:pt x="0" y="2116"/>
                    </a:lnTo>
                    <a:lnTo>
                      <a:pt x="975783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3151EA2-A565-A052-E6D1-6AC16544AD79}"/>
                  </a:ext>
                </a:extLst>
              </p:cNvPr>
              <p:cNvSpPr txBox="1"/>
              <p:nvPr/>
            </p:nvSpPr>
            <p:spPr>
              <a:xfrm>
                <a:off x="3179233" y="3915594"/>
                <a:ext cx="786341" cy="231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C86FFB9-E776-3952-D375-84A10DB3DAB9}"/>
                </a:ext>
              </a:extLst>
            </p:cNvPr>
            <p:cNvSpPr/>
            <p:nvPr/>
          </p:nvSpPr>
          <p:spPr>
            <a:xfrm>
              <a:off x="6774603" y="1287949"/>
              <a:ext cx="3444664" cy="30285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</p:grpSp>
      <p:sp>
        <p:nvSpPr>
          <p:cNvPr id="184" name="矩形 183">
            <a:extLst>
              <a:ext uri="{FF2B5EF4-FFF2-40B4-BE49-F238E27FC236}">
                <a16:creationId xmlns:a16="http://schemas.microsoft.com/office/drawing/2014/main" id="{7550A941-6ABF-3A0E-F34D-C0F47EED30E7}"/>
              </a:ext>
            </a:extLst>
          </p:cNvPr>
          <p:cNvSpPr/>
          <p:nvPr/>
        </p:nvSpPr>
        <p:spPr>
          <a:xfrm>
            <a:off x="6910222" y="3924175"/>
            <a:ext cx="3214219" cy="260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C0F468-8156-5EC2-A211-B01F846301D1}"/>
              </a:ext>
            </a:extLst>
          </p:cNvPr>
          <p:cNvSpPr/>
          <p:nvPr/>
        </p:nvSpPr>
        <p:spPr>
          <a:xfrm>
            <a:off x="8049971" y="1587119"/>
            <a:ext cx="852382" cy="7165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C3B25F5-8613-27B5-2FEC-D186C15ACC5F}"/>
              </a:ext>
            </a:extLst>
          </p:cNvPr>
          <p:cNvSpPr/>
          <p:nvPr/>
        </p:nvSpPr>
        <p:spPr>
          <a:xfrm>
            <a:off x="8419514" y="238368"/>
            <a:ext cx="113300" cy="113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852781C-0A03-D65C-4913-19A04B25EC19}"/>
              </a:ext>
            </a:extLst>
          </p:cNvPr>
          <p:cNvSpPr/>
          <p:nvPr/>
        </p:nvSpPr>
        <p:spPr>
          <a:xfrm>
            <a:off x="8136438" y="494475"/>
            <a:ext cx="679451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F0E9D45-8611-4288-77D7-24F19914A0B2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 flipH="1">
            <a:off x="8476163" y="351665"/>
            <a:ext cx="2" cy="14280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FBB0969-B70E-6186-D24D-3D87C15E2422}"/>
              </a:ext>
            </a:extLst>
          </p:cNvPr>
          <p:cNvSpPr txBox="1"/>
          <p:nvPr/>
        </p:nvSpPr>
        <p:spPr>
          <a:xfrm>
            <a:off x="7944240" y="516907"/>
            <a:ext cx="1079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Create Cattle</a:t>
            </a:r>
            <a:endParaRPr lang="zh-CN" altLang="en-US" sz="800" b="1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99BAA83-AF32-FCBD-73CD-9B1325262E0C}"/>
              </a:ext>
            </a:extLst>
          </p:cNvPr>
          <p:cNvSpPr/>
          <p:nvPr/>
        </p:nvSpPr>
        <p:spPr>
          <a:xfrm>
            <a:off x="7891963" y="907867"/>
            <a:ext cx="1168398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551CD1-789B-BF63-5840-ECAD9A45D037}"/>
              </a:ext>
            </a:extLst>
          </p:cNvPr>
          <p:cNvSpPr txBox="1"/>
          <p:nvPr/>
        </p:nvSpPr>
        <p:spPr>
          <a:xfrm>
            <a:off x="7830049" y="939534"/>
            <a:ext cx="1292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Create Biomass-Field</a:t>
            </a:r>
            <a:endParaRPr lang="zh-CN" altLang="en-US" sz="800" b="1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3061418-7D96-8380-DB87-66F4708BB667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8476163" y="767410"/>
            <a:ext cx="2" cy="140457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F3475B2-C255-9AD9-D49C-61488C9277B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>
            <a:off x="8476162" y="1180800"/>
            <a:ext cx="0" cy="40632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DF88E60-BA69-86E2-32BE-F0D510C0C5AE}"/>
              </a:ext>
            </a:extLst>
          </p:cNvPr>
          <p:cNvSpPr/>
          <p:nvPr/>
        </p:nvSpPr>
        <p:spPr>
          <a:xfrm>
            <a:off x="6910222" y="1750870"/>
            <a:ext cx="1543623" cy="1637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EDE32B2-0A9F-897F-2BA9-4FAA3382A0F6}"/>
              </a:ext>
            </a:extLst>
          </p:cNvPr>
          <p:cNvSpPr/>
          <p:nvPr/>
        </p:nvSpPr>
        <p:spPr>
          <a:xfrm>
            <a:off x="8516032" y="1749494"/>
            <a:ext cx="1543623" cy="1637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06F63F-CDAB-7658-47C1-F6F2F4C3373C}"/>
              </a:ext>
            </a:extLst>
          </p:cNvPr>
          <p:cNvSpPr txBox="1"/>
          <p:nvPr/>
        </p:nvSpPr>
        <p:spPr>
          <a:xfrm>
            <a:off x="7035921" y="1724004"/>
            <a:ext cx="1292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Biomass-Field</a:t>
            </a:r>
            <a:endParaRPr lang="zh-CN" altLang="en-US" sz="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F092342-905F-957A-908C-77748231676A}"/>
              </a:ext>
            </a:extLst>
          </p:cNvPr>
          <p:cNvSpPr txBox="1"/>
          <p:nvPr/>
        </p:nvSpPr>
        <p:spPr>
          <a:xfrm>
            <a:off x="8777682" y="1728914"/>
            <a:ext cx="1079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Cattle</a:t>
            </a:r>
            <a:endParaRPr lang="zh-CN" altLang="en-US" sz="800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183C5E9-7DB6-33B8-B752-BE21F5EC6507}"/>
              </a:ext>
            </a:extLst>
          </p:cNvPr>
          <p:cNvSpPr/>
          <p:nvPr/>
        </p:nvSpPr>
        <p:spPr>
          <a:xfrm>
            <a:off x="9235922" y="2096252"/>
            <a:ext cx="547161" cy="28123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72BBDCE-9BA3-8F50-EC07-463A36C0A87C}"/>
              </a:ext>
            </a:extLst>
          </p:cNvPr>
          <p:cNvSpPr txBox="1"/>
          <p:nvPr/>
        </p:nvSpPr>
        <p:spPr>
          <a:xfrm>
            <a:off x="8977886" y="2131878"/>
            <a:ext cx="1079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identify</a:t>
            </a:r>
            <a:endParaRPr lang="zh-CN" altLang="en-US" sz="800" b="1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63001CB-09F4-1B8F-2B89-B74754B5DE41}"/>
              </a:ext>
            </a:extLst>
          </p:cNvPr>
          <p:cNvCxnSpPr>
            <a:cxnSpLocks/>
          </p:cNvCxnSpPr>
          <p:nvPr/>
        </p:nvCxnSpPr>
        <p:spPr>
          <a:xfrm flipH="1">
            <a:off x="8071402" y="1656485"/>
            <a:ext cx="293284" cy="43214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90BE319-4A7F-62E3-965D-42A2C54CE3D2}"/>
              </a:ext>
            </a:extLst>
          </p:cNvPr>
          <p:cNvCxnSpPr>
            <a:cxnSpLocks/>
          </p:cNvCxnSpPr>
          <p:nvPr/>
        </p:nvCxnSpPr>
        <p:spPr>
          <a:xfrm>
            <a:off x="8611781" y="1656485"/>
            <a:ext cx="669804" cy="44360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0493B2F0-84FA-918C-68BB-3C4DB9D3F9C7}"/>
              </a:ext>
            </a:extLst>
          </p:cNvPr>
          <p:cNvSpPr/>
          <p:nvPr/>
        </p:nvSpPr>
        <p:spPr>
          <a:xfrm>
            <a:off x="9174408" y="3541797"/>
            <a:ext cx="663966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A004E0F-5055-76F8-66C8-AD0173B9E820}"/>
              </a:ext>
            </a:extLst>
          </p:cNvPr>
          <p:cNvSpPr txBox="1"/>
          <p:nvPr/>
        </p:nvSpPr>
        <p:spPr>
          <a:xfrm>
            <a:off x="9137332" y="3567781"/>
            <a:ext cx="741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gain energy</a:t>
            </a:r>
            <a:endParaRPr lang="zh-CN" altLang="en-US" sz="800" b="1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4745FAD2-91EE-10E0-3311-CD2E1CEFD4D6}"/>
              </a:ext>
            </a:extLst>
          </p:cNvPr>
          <p:cNvSpPr/>
          <p:nvPr/>
        </p:nvSpPr>
        <p:spPr>
          <a:xfrm>
            <a:off x="9255700" y="2528798"/>
            <a:ext cx="507604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8230BD1-5464-2F35-0926-57DFCF0B2486}"/>
              </a:ext>
            </a:extLst>
          </p:cNvPr>
          <p:cNvSpPr txBox="1"/>
          <p:nvPr/>
        </p:nvSpPr>
        <p:spPr>
          <a:xfrm>
            <a:off x="9262864" y="2564960"/>
            <a:ext cx="507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move</a:t>
            </a:r>
            <a:endParaRPr lang="zh-CN" altLang="en-US" sz="800" b="1" dirty="0"/>
          </a:p>
        </p:txBody>
      </p:sp>
      <p:sp>
        <p:nvSpPr>
          <p:cNvPr id="104" name="菱形 103">
            <a:extLst>
              <a:ext uri="{FF2B5EF4-FFF2-40B4-BE49-F238E27FC236}">
                <a16:creationId xmlns:a16="http://schemas.microsoft.com/office/drawing/2014/main" id="{E7D1B5CB-7A75-437F-12A0-47A5A7436848}"/>
              </a:ext>
            </a:extLst>
          </p:cNvPr>
          <p:cNvSpPr/>
          <p:nvPr/>
        </p:nvSpPr>
        <p:spPr>
          <a:xfrm>
            <a:off x="7864488" y="3061527"/>
            <a:ext cx="195294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9168432-9366-EBB3-8923-7F0EB1C2C873}"/>
              </a:ext>
            </a:extLst>
          </p:cNvPr>
          <p:cNvSpPr txBox="1"/>
          <p:nvPr/>
        </p:nvSpPr>
        <p:spPr>
          <a:xfrm>
            <a:off x="7920686" y="2818269"/>
            <a:ext cx="509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max?</a:t>
            </a:r>
            <a:endParaRPr lang="zh-CN" altLang="en-US" sz="800" dirty="0"/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76530B98-EEA8-597D-6A42-1FEE68AD1CBE}"/>
              </a:ext>
            </a:extLst>
          </p:cNvPr>
          <p:cNvGrpSpPr/>
          <p:nvPr/>
        </p:nvGrpSpPr>
        <p:grpSpPr>
          <a:xfrm>
            <a:off x="8416869" y="4054358"/>
            <a:ext cx="231886" cy="231886"/>
            <a:chOff x="8371919" y="4795610"/>
            <a:chExt cx="231887" cy="231887"/>
          </a:xfrm>
        </p:grpSpPr>
        <p:sp>
          <p:nvSpPr>
            <p:cNvPr id="127" name="流程图: 接点 126">
              <a:extLst>
                <a:ext uri="{FF2B5EF4-FFF2-40B4-BE49-F238E27FC236}">
                  <a16:creationId xmlns:a16="http://schemas.microsoft.com/office/drawing/2014/main" id="{ABAD64B8-42F3-E679-599A-9840A2D329D7}"/>
                </a:ext>
              </a:extLst>
            </p:cNvPr>
            <p:cNvSpPr/>
            <p:nvPr/>
          </p:nvSpPr>
          <p:spPr>
            <a:xfrm>
              <a:off x="8371919" y="4795610"/>
              <a:ext cx="231887" cy="231887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2A1F2BFA-BADB-BB2D-C6EE-400CAE8F9344}"/>
                </a:ext>
              </a:extLst>
            </p:cNvPr>
            <p:cNvSpPr/>
            <p:nvPr/>
          </p:nvSpPr>
          <p:spPr>
            <a:xfrm>
              <a:off x="8420148" y="4838758"/>
              <a:ext cx="143050" cy="1430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</p:grp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36C075FE-0087-054C-E954-BE1949C43329}"/>
              </a:ext>
            </a:extLst>
          </p:cNvPr>
          <p:cNvCxnSpPr>
            <a:cxnSpLocks/>
            <a:stCxn id="86" idx="2"/>
            <a:endCxn id="127" idx="6"/>
          </p:cNvCxnSpPr>
          <p:nvPr/>
        </p:nvCxnSpPr>
        <p:spPr>
          <a:xfrm rot="5400000">
            <a:off x="8911845" y="3575755"/>
            <a:ext cx="331456" cy="857636"/>
          </a:xfrm>
          <a:prstGeom prst="bentConnector2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0291DCC4-5B09-94EA-D7B1-C3DEFF7C04EE}"/>
              </a:ext>
            </a:extLst>
          </p:cNvPr>
          <p:cNvSpPr/>
          <p:nvPr/>
        </p:nvSpPr>
        <p:spPr>
          <a:xfrm>
            <a:off x="7544439" y="2528110"/>
            <a:ext cx="833017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400AFD41-83AE-4FDC-3BCB-A40806EE518D}"/>
              </a:ext>
            </a:extLst>
          </p:cNvPr>
          <p:cNvSpPr txBox="1"/>
          <p:nvPr/>
        </p:nvSpPr>
        <p:spPr>
          <a:xfrm>
            <a:off x="7423241" y="2569928"/>
            <a:ext cx="1079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identify biomass</a:t>
            </a:r>
            <a:endParaRPr lang="zh-CN" altLang="en-US" sz="800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71F2C1D6-39D1-D399-9098-8C25F2448870}"/>
              </a:ext>
            </a:extLst>
          </p:cNvPr>
          <p:cNvSpPr txBox="1"/>
          <p:nvPr/>
        </p:nvSpPr>
        <p:spPr>
          <a:xfrm>
            <a:off x="7941680" y="3172996"/>
            <a:ext cx="32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no</a:t>
            </a:r>
            <a:endParaRPr lang="zh-CN" altLang="en-US" sz="800" dirty="0"/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2F9C06C6-4FB4-E848-0CEF-4BFD46317FA9}"/>
              </a:ext>
            </a:extLst>
          </p:cNvPr>
          <p:cNvSpPr/>
          <p:nvPr/>
        </p:nvSpPr>
        <p:spPr>
          <a:xfrm>
            <a:off x="6984030" y="2998348"/>
            <a:ext cx="547161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C5B74C4-8839-C206-1724-9925FE3BB247}"/>
              </a:ext>
            </a:extLst>
          </p:cNvPr>
          <p:cNvSpPr txBox="1"/>
          <p:nvPr/>
        </p:nvSpPr>
        <p:spPr>
          <a:xfrm>
            <a:off x="6727664" y="3031775"/>
            <a:ext cx="1079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maintain</a:t>
            </a:r>
            <a:endParaRPr lang="zh-CN" altLang="en-US" sz="800" b="1" dirty="0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EFAB49-635D-FC58-808F-3B85BB502C9A}"/>
              </a:ext>
            </a:extLst>
          </p:cNvPr>
          <p:cNvCxnSpPr>
            <a:cxnSpLocks/>
            <a:stCxn id="104" idx="1"/>
          </p:cNvCxnSpPr>
          <p:nvPr/>
        </p:nvCxnSpPr>
        <p:spPr>
          <a:xfrm flipH="1">
            <a:off x="7529909" y="3137727"/>
            <a:ext cx="334578" cy="354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6FD2B5E2-6947-0B35-9F3F-BF5CF55B0D39}"/>
              </a:ext>
            </a:extLst>
          </p:cNvPr>
          <p:cNvSpPr txBox="1"/>
          <p:nvPr/>
        </p:nvSpPr>
        <p:spPr>
          <a:xfrm>
            <a:off x="7509962" y="3097603"/>
            <a:ext cx="434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yes</a:t>
            </a:r>
            <a:endParaRPr lang="zh-CN" altLang="en-US" sz="800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F854CDB-60EA-0B50-4F00-BE54EE9E6E5E}"/>
              </a:ext>
            </a:extLst>
          </p:cNvPr>
          <p:cNvSpPr/>
          <p:nvPr/>
        </p:nvSpPr>
        <p:spPr>
          <a:xfrm>
            <a:off x="7578128" y="3408434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4FC87AC-8E83-E9D7-28CA-AC51CAEC36A2}"/>
              </a:ext>
            </a:extLst>
          </p:cNvPr>
          <p:cNvSpPr txBox="1"/>
          <p:nvPr/>
        </p:nvSpPr>
        <p:spPr>
          <a:xfrm>
            <a:off x="7521493" y="3453988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logistic growth</a:t>
            </a:r>
            <a:endParaRPr lang="zh-CN" altLang="en-US" sz="800" b="1" dirty="0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D01650AC-B66B-2922-2C18-21D864183264}"/>
              </a:ext>
            </a:extLst>
          </p:cNvPr>
          <p:cNvSpPr/>
          <p:nvPr/>
        </p:nvSpPr>
        <p:spPr>
          <a:xfrm>
            <a:off x="9252040" y="3012364"/>
            <a:ext cx="507604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BF670CE4-396D-67D5-D1DD-552AFF9B420F}"/>
              </a:ext>
            </a:extLst>
          </p:cNvPr>
          <p:cNvCxnSpPr>
            <a:cxnSpLocks/>
            <a:stCxn id="90" idx="2"/>
            <a:endCxn id="121" idx="0"/>
          </p:cNvCxnSpPr>
          <p:nvPr/>
        </p:nvCxnSpPr>
        <p:spPr>
          <a:xfrm flipH="1">
            <a:off x="9505841" y="2825848"/>
            <a:ext cx="3660" cy="186517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F052356-4F9E-8DE8-AE31-8D18FEB398EA}"/>
              </a:ext>
            </a:extLst>
          </p:cNvPr>
          <p:cNvCxnSpPr>
            <a:stCxn id="56" idx="2"/>
            <a:endCxn id="90" idx="0"/>
          </p:cNvCxnSpPr>
          <p:nvPr/>
        </p:nvCxnSpPr>
        <p:spPr>
          <a:xfrm flipH="1">
            <a:off x="9509501" y="2377490"/>
            <a:ext cx="2" cy="151308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FDAC25E-95B0-98DD-8F9E-9F20EE4BBE6F}"/>
              </a:ext>
            </a:extLst>
          </p:cNvPr>
          <p:cNvCxnSpPr>
            <a:stCxn id="121" idx="2"/>
            <a:endCxn id="86" idx="0"/>
          </p:cNvCxnSpPr>
          <p:nvPr/>
        </p:nvCxnSpPr>
        <p:spPr>
          <a:xfrm>
            <a:off x="9505840" y="3309415"/>
            <a:ext cx="551" cy="232382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62B3DD-6FC1-E865-1B04-9C86E4475BB3}"/>
              </a:ext>
            </a:extLst>
          </p:cNvPr>
          <p:cNvSpPr/>
          <p:nvPr/>
        </p:nvSpPr>
        <p:spPr>
          <a:xfrm>
            <a:off x="7688245" y="2096252"/>
            <a:ext cx="547161" cy="28123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20E58FF-9751-4BDE-E329-39A5E9A54BE4}"/>
              </a:ext>
            </a:extLst>
          </p:cNvPr>
          <p:cNvSpPr txBox="1"/>
          <p:nvPr/>
        </p:nvSpPr>
        <p:spPr>
          <a:xfrm>
            <a:off x="7696199" y="2127454"/>
            <a:ext cx="531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reduce</a:t>
            </a:r>
            <a:endParaRPr lang="zh-CN" altLang="en-US" sz="800" b="1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78F9460-DAEA-628A-A1D3-7E13B06C630F}"/>
              </a:ext>
            </a:extLst>
          </p:cNvPr>
          <p:cNvCxnSpPr>
            <a:stCxn id="85" idx="2"/>
            <a:endCxn id="136" idx="0"/>
          </p:cNvCxnSpPr>
          <p:nvPr/>
        </p:nvCxnSpPr>
        <p:spPr>
          <a:xfrm flipH="1">
            <a:off x="7960948" y="2377488"/>
            <a:ext cx="878" cy="150622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B914C08-6300-AA38-02C0-6AC811C7B9C0}"/>
              </a:ext>
            </a:extLst>
          </p:cNvPr>
          <p:cNvCxnSpPr>
            <a:stCxn id="136" idx="2"/>
            <a:endCxn id="104" idx="0"/>
          </p:cNvCxnSpPr>
          <p:nvPr/>
        </p:nvCxnSpPr>
        <p:spPr>
          <a:xfrm>
            <a:off x="7960947" y="2825162"/>
            <a:ext cx="1188" cy="23636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84F3413-A82E-618E-41E0-438282CEDC3B}"/>
              </a:ext>
            </a:extLst>
          </p:cNvPr>
          <p:cNvSpPr txBox="1"/>
          <p:nvPr/>
        </p:nvSpPr>
        <p:spPr>
          <a:xfrm>
            <a:off x="9262864" y="3047593"/>
            <a:ext cx="493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graze</a:t>
            </a:r>
            <a:endParaRPr lang="zh-CN" altLang="en-US" sz="800" b="1" dirty="0"/>
          </a:p>
        </p:txBody>
      </p: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7DDFD9F2-465D-2C67-DF19-DF252270E5A5}"/>
              </a:ext>
            </a:extLst>
          </p:cNvPr>
          <p:cNvCxnSpPr>
            <a:stCxn id="121" idx="1"/>
            <a:endCxn id="85" idx="3"/>
          </p:cNvCxnSpPr>
          <p:nvPr/>
        </p:nvCxnSpPr>
        <p:spPr>
          <a:xfrm rot="10800000">
            <a:off x="8235406" y="2236873"/>
            <a:ext cx="1016633" cy="924020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FAE28F7-71DA-76E4-8A58-3A1197FC3AEC}"/>
              </a:ext>
            </a:extLst>
          </p:cNvPr>
          <p:cNvCxnSpPr>
            <a:stCxn id="104" idx="2"/>
            <a:endCxn id="51" idx="0"/>
          </p:cNvCxnSpPr>
          <p:nvPr/>
        </p:nvCxnSpPr>
        <p:spPr>
          <a:xfrm>
            <a:off x="7962135" y="3213928"/>
            <a:ext cx="2869" cy="194507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45B0FFEE-6289-D271-A543-764EFDBED889}"/>
              </a:ext>
            </a:extLst>
          </p:cNvPr>
          <p:cNvCxnSpPr>
            <a:stCxn id="51" idx="2"/>
            <a:endCxn id="127" idx="2"/>
          </p:cNvCxnSpPr>
          <p:nvPr/>
        </p:nvCxnSpPr>
        <p:spPr>
          <a:xfrm rot="16200000" flipH="1">
            <a:off x="7958528" y="3711960"/>
            <a:ext cx="464818" cy="451865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66CC9560-0701-077D-44D8-416B55C43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107" y="120836"/>
            <a:ext cx="3642359" cy="4294652"/>
          </a:xfrm>
          <a:prstGeom prst="rect">
            <a:avLst/>
          </a:prstGeom>
        </p:spPr>
      </p:pic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654A216-8405-A063-793A-DAA12121E10A}"/>
              </a:ext>
            </a:extLst>
          </p:cNvPr>
          <p:cNvCxnSpPr>
            <a:stCxn id="145" idx="1"/>
            <a:endCxn id="127" idx="2"/>
          </p:cNvCxnSpPr>
          <p:nvPr/>
        </p:nvCxnSpPr>
        <p:spPr>
          <a:xfrm rot="10800000" flipH="1" flipV="1">
            <a:off x="6984029" y="3146873"/>
            <a:ext cx="1432839" cy="1023427"/>
          </a:xfrm>
          <a:prstGeom prst="bentConnector3">
            <a:avLst>
              <a:gd name="adj1" fmla="val -2363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6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4F8779-3862-7704-F961-DD2B74B3EF54}"/>
              </a:ext>
            </a:extLst>
          </p:cNvPr>
          <p:cNvSpPr txBox="1"/>
          <p:nvPr/>
        </p:nvSpPr>
        <p:spPr>
          <a:xfrm>
            <a:off x="1033806" y="1498557"/>
            <a:ext cx="8976811" cy="341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/>
              <a:t>Graze-land interaction?</a:t>
            </a:r>
          </a:p>
          <a:p>
            <a:r>
              <a:rPr lang="en-US" altLang="zh-CN" sz="1801" dirty="0"/>
              <a:t>Cows memory?</a:t>
            </a:r>
          </a:p>
          <a:p>
            <a:r>
              <a:rPr lang="en-US" altLang="zh-CN" sz="1801" dirty="0"/>
              <a:t>Grass feeding energy?</a:t>
            </a:r>
          </a:p>
          <a:p>
            <a:r>
              <a:rPr lang="en-US" altLang="zh-CN" sz="1801" dirty="0"/>
              <a:t>Logistic Model?</a:t>
            </a:r>
          </a:p>
          <a:p>
            <a:endParaRPr lang="en-US" altLang="zh-CN" sz="1801" dirty="0"/>
          </a:p>
          <a:p>
            <a:r>
              <a:rPr lang="en-US" altLang="zh-CN" sz="1801" dirty="0"/>
              <a:t>Salzburg increasement.</a:t>
            </a:r>
          </a:p>
          <a:p>
            <a:r>
              <a:rPr lang="en-US" altLang="zh-CN" sz="1801" dirty="0"/>
              <a:t>Ancient place growth?</a:t>
            </a:r>
          </a:p>
          <a:p>
            <a:r>
              <a:rPr lang="en-US" altLang="zh-CN" sz="1801" dirty="0"/>
              <a:t>Spatial </a:t>
            </a:r>
            <a:r>
              <a:rPr lang="en-US" altLang="zh-CN" sz="1801" dirty="0" err="1"/>
              <a:t>constraints:mountains</a:t>
            </a:r>
            <a:r>
              <a:rPr lang="en-US" altLang="zh-CN" sz="1801" dirty="0"/>
              <a:t>, </a:t>
            </a:r>
            <a:r>
              <a:rPr lang="en-US" altLang="zh-CN" sz="1801" dirty="0" err="1"/>
              <a:t>shoppings</a:t>
            </a:r>
            <a:endParaRPr lang="en-US" altLang="zh-CN" sz="1801" dirty="0"/>
          </a:p>
          <a:p>
            <a:r>
              <a:rPr lang="en-US" altLang="zh-CN" sz="1801" dirty="0"/>
              <a:t>Beauties, along the streets</a:t>
            </a:r>
          </a:p>
          <a:p>
            <a:r>
              <a:rPr lang="en-US" altLang="zh-CN" sz="1801" dirty="0"/>
              <a:t>1830</a:t>
            </a:r>
          </a:p>
          <a:p>
            <a:endParaRPr lang="en-US" altLang="zh-CN" sz="1801" dirty="0"/>
          </a:p>
          <a:p>
            <a:r>
              <a:rPr lang="en-US" altLang="zh-CN" sz="1801" dirty="0"/>
              <a:t>Agent-move-</a:t>
            </a:r>
            <a:r>
              <a:rPr lang="zh-CN" altLang="en-US" sz="1801" dirty="0"/>
              <a:t>可视域，只能前往可以看到的区域栅格。统计表：显示</a:t>
            </a:r>
            <a:r>
              <a:rPr lang="en-US" altLang="zh-CN" sz="1801" dirty="0"/>
              <a:t>discovered</a:t>
            </a:r>
            <a:r>
              <a:rPr lang="zh-CN" altLang="en-US" sz="1801" dirty="0"/>
              <a:t>的区域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18C031-3EEE-5153-C6A5-4D54A4040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465" y="215723"/>
            <a:ext cx="6490034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5F43B88-7EE1-C386-DDE4-66CE741AC8DD}"/>
              </a:ext>
            </a:extLst>
          </p:cNvPr>
          <p:cNvSpPr/>
          <p:nvPr/>
        </p:nvSpPr>
        <p:spPr>
          <a:xfrm>
            <a:off x="3829674" y="2316437"/>
            <a:ext cx="993525" cy="28735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0BDD24D-DE21-A616-1C2F-EE83CECAE693}"/>
              </a:ext>
            </a:extLst>
          </p:cNvPr>
          <p:cNvGrpSpPr/>
          <p:nvPr/>
        </p:nvGrpSpPr>
        <p:grpSpPr>
          <a:xfrm>
            <a:off x="3733800" y="-29736"/>
            <a:ext cx="5698066" cy="1852017"/>
            <a:chOff x="6735233" y="120834"/>
            <a:chExt cx="5424586" cy="185201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CCDF8BC-4A1D-0470-00DE-60A1B66C2FED}"/>
                </a:ext>
              </a:extLst>
            </p:cNvPr>
            <p:cNvGrpSpPr/>
            <p:nvPr/>
          </p:nvGrpSpPr>
          <p:grpSpPr>
            <a:xfrm>
              <a:off x="6735233" y="120834"/>
              <a:ext cx="957792" cy="230832"/>
              <a:chOff x="3179233" y="4134034"/>
              <a:chExt cx="957792" cy="230832"/>
            </a:xfrm>
          </p:grpSpPr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E08B3884-C000-1A48-36BB-9B34F0505071}"/>
                  </a:ext>
                </a:extLst>
              </p:cNvPr>
              <p:cNvSpPr/>
              <p:nvPr/>
            </p:nvSpPr>
            <p:spPr>
              <a:xfrm>
                <a:off x="3218604" y="4173538"/>
                <a:ext cx="918421" cy="163754"/>
              </a:xfrm>
              <a:custGeom>
                <a:avLst/>
                <a:gdLst>
                  <a:gd name="connsiteX0" fmla="*/ 975783 w 975783"/>
                  <a:gd name="connsiteY0" fmla="*/ 0 h 175683"/>
                  <a:gd name="connsiteX1" fmla="*/ 975783 w 975783"/>
                  <a:gd name="connsiteY1" fmla="*/ 84666 h 175683"/>
                  <a:gd name="connsiteX2" fmla="*/ 516466 w 975783"/>
                  <a:gd name="connsiteY2" fmla="*/ 175683 h 175683"/>
                  <a:gd name="connsiteX3" fmla="*/ 0 w 975783"/>
                  <a:gd name="connsiteY3" fmla="*/ 175683 h 175683"/>
                  <a:gd name="connsiteX4" fmla="*/ 0 w 975783"/>
                  <a:gd name="connsiteY4" fmla="*/ 2116 h 175683"/>
                  <a:gd name="connsiteX5" fmla="*/ 975783 w 975783"/>
                  <a:gd name="connsiteY5" fmla="*/ 0 h 17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783" h="175683">
                    <a:moveTo>
                      <a:pt x="975783" y="0"/>
                    </a:moveTo>
                    <a:lnTo>
                      <a:pt x="975783" y="84666"/>
                    </a:lnTo>
                    <a:lnTo>
                      <a:pt x="516466" y="175683"/>
                    </a:lnTo>
                    <a:lnTo>
                      <a:pt x="0" y="175683"/>
                    </a:lnTo>
                    <a:lnTo>
                      <a:pt x="0" y="2116"/>
                    </a:lnTo>
                    <a:lnTo>
                      <a:pt x="975783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8704557-A433-303A-1C5A-BBA170C10DC2}"/>
                  </a:ext>
                </a:extLst>
              </p:cNvPr>
              <p:cNvSpPr txBox="1"/>
              <p:nvPr/>
            </p:nvSpPr>
            <p:spPr>
              <a:xfrm>
                <a:off x="3179233" y="4134034"/>
                <a:ext cx="7863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Initialization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64E6F94-A564-8917-8E9E-D6D577F398BC}"/>
                </a:ext>
              </a:extLst>
            </p:cNvPr>
            <p:cNvSpPr/>
            <p:nvPr/>
          </p:nvSpPr>
          <p:spPr>
            <a:xfrm>
              <a:off x="6774603" y="160339"/>
              <a:ext cx="5385216" cy="18125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2BAD15-5A2D-88F1-BBB8-31EE724E57F7}"/>
              </a:ext>
            </a:extLst>
          </p:cNvPr>
          <p:cNvGrpSpPr/>
          <p:nvPr/>
        </p:nvGrpSpPr>
        <p:grpSpPr>
          <a:xfrm>
            <a:off x="3733800" y="1841702"/>
            <a:ext cx="5696080" cy="4947057"/>
            <a:chOff x="6735233" y="1247959"/>
            <a:chExt cx="5696080" cy="388497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3F73AB3-F1C9-A8FB-E426-E7DB8A573373}"/>
                </a:ext>
              </a:extLst>
            </p:cNvPr>
            <p:cNvGrpSpPr/>
            <p:nvPr/>
          </p:nvGrpSpPr>
          <p:grpSpPr>
            <a:xfrm>
              <a:off x="6735233" y="1247959"/>
              <a:ext cx="957792" cy="231322"/>
              <a:chOff x="3179233" y="3915594"/>
              <a:chExt cx="957792" cy="231322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BF8501F-A7D4-7ED3-E31B-2679697B5CA8}"/>
                  </a:ext>
                </a:extLst>
              </p:cNvPr>
              <p:cNvSpPr/>
              <p:nvPr/>
            </p:nvSpPr>
            <p:spPr>
              <a:xfrm>
                <a:off x="3218604" y="3955637"/>
                <a:ext cx="918421" cy="124590"/>
              </a:xfrm>
              <a:custGeom>
                <a:avLst/>
                <a:gdLst>
                  <a:gd name="connsiteX0" fmla="*/ 975783 w 975783"/>
                  <a:gd name="connsiteY0" fmla="*/ 0 h 175683"/>
                  <a:gd name="connsiteX1" fmla="*/ 975783 w 975783"/>
                  <a:gd name="connsiteY1" fmla="*/ 84666 h 175683"/>
                  <a:gd name="connsiteX2" fmla="*/ 516466 w 975783"/>
                  <a:gd name="connsiteY2" fmla="*/ 175683 h 175683"/>
                  <a:gd name="connsiteX3" fmla="*/ 0 w 975783"/>
                  <a:gd name="connsiteY3" fmla="*/ 175683 h 175683"/>
                  <a:gd name="connsiteX4" fmla="*/ 0 w 975783"/>
                  <a:gd name="connsiteY4" fmla="*/ 2116 h 175683"/>
                  <a:gd name="connsiteX5" fmla="*/ 975783 w 975783"/>
                  <a:gd name="connsiteY5" fmla="*/ 0 h 17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783" h="175683">
                    <a:moveTo>
                      <a:pt x="975783" y="0"/>
                    </a:moveTo>
                    <a:lnTo>
                      <a:pt x="975783" y="84666"/>
                    </a:lnTo>
                    <a:lnTo>
                      <a:pt x="516466" y="175683"/>
                    </a:lnTo>
                    <a:lnTo>
                      <a:pt x="0" y="175683"/>
                    </a:lnTo>
                    <a:lnTo>
                      <a:pt x="0" y="2116"/>
                    </a:lnTo>
                    <a:lnTo>
                      <a:pt x="975783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FBFC689-D259-596D-12EA-3E5987A827F1}"/>
                  </a:ext>
                </a:extLst>
              </p:cNvPr>
              <p:cNvSpPr txBox="1"/>
              <p:nvPr/>
            </p:nvSpPr>
            <p:spPr>
              <a:xfrm>
                <a:off x="3179233" y="3915594"/>
                <a:ext cx="786341" cy="231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8EB22E-F898-FEF7-C10F-30968C299120}"/>
                </a:ext>
              </a:extLst>
            </p:cNvPr>
            <p:cNvSpPr/>
            <p:nvPr/>
          </p:nvSpPr>
          <p:spPr>
            <a:xfrm>
              <a:off x="6774603" y="1287948"/>
              <a:ext cx="5656710" cy="384498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EA49087-168E-41B2-671E-83BB08FFEDB2}"/>
              </a:ext>
            </a:extLst>
          </p:cNvPr>
          <p:cNvSpPr/>
          <p:nvPr/>
        </p:nvSpPr>
        <p:spPr>
          <a:xfrm>
            <a:off x="6268273" y="2018092"/>
            <a:ext cx="1330828" cy="6244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100FCDA-F689-4F7F-1DC0-49DC286BD2EF}"/>
              </a:ext>
            </a:extLst>
          </p:cNvPr>
          <p:cNvSpPr/>
          <p:nvPr/>
        </p:nvSpPr>
        <p:spPr>
          <a:xfrm>
            <a:off x="5418079" y="87797"/>
            <a:ext cx="113300" cy="113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8AE6C14-62A0-374D-C258-501DA50A3FB8}"/>
              </a:ext>
            </a:extLst>
          </p:cNvPr>
          <p:cNvSpPr/>
          <p:nvPr/>
        </p:nvSpPr>
        <p:spPr>
          <a:xfrm>
            <a:off x="5116804" y="682166"/>
            <a:ext cx="679451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E48A04-DD3F-2035-9093-4CF508D8E0D4}"/>
              </a:ext>
            </a:extLst>
          </p:cNvPr>
          <p:cNvSpPr txBox="1"/>
          <p:nvPr/>
        </p:nvSpPr>
        <p:spPr>
          <a:xfrm>
            <a:off x="4924605" y="704598"/>
            <a:ext cx="1079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create road</a:t>
            </a:r>
            <a:endParaRPr lang="zh-CN" altLang="en-US" sz="800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A57C87-22DB-9872-C8DD-CFA7A73A6301}"/>
              </a:ext>
            </a:extLst>
          </p:cNvPr>
          <p:cNvSpPr/>
          <p:nvPr/>
        </p:nvSpPr>
        <p:spPr>
          <a:xfrm>
            <a:off x="3829674" y="2316437"/>
            <a:ext cx="993525" cy="1637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B5410E7-EE72-0326-4D62-46271B7F85D2}"/>
              </a:ext>
            </a:extLst>
          </p:cNvPr>
          <p:cNvSpPr txBox="1"/>
          <p:nvPr/>
        </p:nvSpPr>
        <p:spPr>
          <a:xfrm>
            <a:off x="3765403" y="2282209"/>
            <a:ext cx="1058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Road</a:t>
            </a:r>
            <a:endParaRPr lang="zh-CN" altLang="en-US" sz="800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9CE1F9E-FD8E-8844-6EF9-A8FC6F5437B6}"/>
              </a:ext>
            </a:extLst>
          </p:cNvPr>
          <p:cNvGrpSpPr/>
          <p:nvPr/>
        </p:nvGrpSpPr>
        <p:grpSpPr>
          <a:xfrm>
            <a:off x="7071338" y="6490548"/>
            <a:ext cx="231886" cy="231886"/>
            <a:chOff x="8371919" y="4795610"/>
            <a:chExt cx="231887" cy="231887"/>
          </a:xfrm>
        </p:grpSpPr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7C08F6B0-C5E7-9607-9413-FCD4D3C0CDCD}"/>
                </a:ext>
              </a:extLst>
            </p:cNvPr>
            <p:cNvSpPr/>
            <p:nvPr/>
          </p:nvSpPr>
          <p:spPr>
            <a:xfrm>
              <a:off x="8371919" y="4795610"/>
              <a:ext cx="231887" cy="231887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0CB378A-0127-4089-B819-AD72E4A28C22}"/>
                </a:ext>
              </a:extLst>
            </p:cNvPr>
            <p:cNvSpPr/>
            <p:nvPr/>
          </p:nvSpPr>
          <p:spPr>
            <a:xfrm>
              <a:off x="8415068" y="4838758"/>
              <a:ext cx="143050" cy="1430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E08B3F3-387A-1FF1-26FC-E42E009497EF}"/>
              </a:ext>
            </a:extLst>
          </p:cNvPr>
          <p:cNvSpPr/>
          <p:nvPr/>
        </p:nvSpPr>
        <p:spPr>
          <a:xfrm>
            <a:off x="5119365" y="1060253"/>
            <a:ext cx="679451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02DC958-5DBD-A737-E603-C84BA18B64EB}"/>
              </a:ext>
            </a:extLst>
          </p:cNvPr>
          <p:cNvSpPr txBox="1"/>
          <p:nvPr/>
        </p:nvSpPr>
        <p:spPr>
          <a:xfrm>
            <a:off x="4927166" y="1082685"/>
            <a:ext cx="1079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create slope</a:t>
            </a:r>
            <a:endParaRPr lang="zh-CN" altLang="en-US" sz="800" b="1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76B1E6A-2478-28E6-868A-4041B99028CE}"/>
              </a:ext>
            </a:extLst>
          </p:cNvPr>
          <p:cNvSpPr/>
          <p:nvPr/>
        </p:nvSpPr>
        <p:spPr>
          <a:xfrm>
            <a:off x="4903611" y="1450662"/>
            <a:ext cx="1144763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45EC4E9-0F6C-65E2-55DB-2E2FF462A8FD}"/>
              </a:ext>
            </a:extLst>
          </p:cNvPr>
          <p:cNvSpPr txBox="1"/>
          <p:nvPr/>
        </p:nvSpPr>
        <p:spPr>
          <a:xfrm>
            <a:off x="4773826" y="1483151"/>
            <a:ext cx="1381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create land use plots</a:t>
            </a:r>
            <a:endParaRPr lang="zh-CN" altLang="en-US" sz="800" b="1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761D8F93-67B1-00C7-13D1-2A87D9E0FA69}"/>
              </a:ext>
            </a:extLst>
          </p:cNvPr>
          <p:cNvSpPr/>
          <p:nvPr/>
        </p:nvSpPr>
        <p:spPr>
          <a:xfrm>
            <a:off x="4969564" y="309247"/>
            <a:ext cx="1008404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6A62211-C973-A8E8-5603-37E6274C58BB}"/>
              </a:ext>
            </a:extLst>
          </p:cNvPr>
          <p:cNvSpPr txBox="1"/>
          <p:nvPr/>
        </p:nvSpPr>
        <p:spPr>
          <a:xfrm>
            <a:off x="4924605" y="340916"/>
            <a:ext cx="1115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create boundary</a:t>
            </a:r>
            <a:endParaRPr lang="zh-CN" altLang="en-US" sz="800" b="1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7BA1E1E-596F-B35D-F61C-2C0B56C7BD6C}"/>
              </a:ext>
            </a:extLst>
          </p:cNvPr>
          <p:cNvSpPr/>
          <p:nvPr/>
        </p:nvSpPr>
        <p:spPr>
          <a:xfrm>
            <a:off x="6363209" y="309122"/>
            <a:ext cx="1144763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8A13A5C-2827-82C4-153E-B635B19D291A}"/>
              </a:ext>
            </a:extLst>
          </p:cNvPr>
          <p:cNvSpPr txBox="1"/>
          <p:nvPr/>
        </p:nvSpPr>
        <p:spPr>
          <a:xfrm>
            <a:off x="6258375" y="324945"/>
            <a:ext cx="1381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create city centers</a:t>
            </a:r>
            <a:endParaRPr lang="zh-CN" altLang="en-US" sz="800" b="1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DFA3F1A-F499-8725-F546-67F4CAD3D60D}"/>
              </a:ext>
            </a:extLst>
          </p:cNvPr>
          <p:cNvSpPr/>
          <p:nvPr/>
        </p:nvSpPr>
        <p:spPr>
          <a:xfrm>
            <a:off x="6363208" y="673378"/>
            <a:ext cx="1144763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DC5FAD0-9F7E-80A3-0875-E9BCC773E6B1}"/>
              </a:ext>
            </a:extLst>
          </p:cNvPr>
          <p:cNvSpPr txBox="1"/>
          <p:nvPr/>
        </p:nvSpPr>
        <p:spPr>
          <a:xfrm>
            <a:off x="6363206" y="705047"/>
            <a:ext cx="1137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create water regions</a:t>
            </a:r>
            <a:endParaRPr lang="zh-CN" altLang="en-US" sz="800" b="1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931C0722-1549-1BAB-5E53-CEAFB3EBA92A}"/>
              </a:ext>
            </a:extLst>
          </p:cNvPr>
          <p:cNvSpPr/>
          <p:nvPr/>
        </p:nvSpPr>
        <p:spPr>
          <a:xfrm>
            <a:off x="6270259" y="1046128"/>
            <a:ext cx="1352762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F49640D-4906-C5A3-AC45-B48844F116AC}"/>
              </a:ext>
            </a:extLst>
          </p:cNvPr>
          <p:cNvSpPr txBox="1"/>
          <p:nvPr/>
        </p:nvSpPr>
        <p:spPr>
          <a:xfrm>
            <a:off x="6270259" y="1078142"/>
            <a:ext cx="1352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define weights of factors</a:t>
            </a:r>
            <a:endParaRPr lang="zh-CN" altLang="en-US" sz="800" b="1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B38EBBA6-CD85-17BB-31AA-AE415C7A2A2F}"/>
              </a:ext>
            </a:extLst>
          </p:cNvPr>
          <p:cNvSpPr/>
          <p:nvPr/>
        </p:nvSpPr>
        <p:spPr>
          <a:xfrm>
            <a:off x="6288543" y="1442725"/>
            <a:ext cx="1312544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CD6D5CA-FA6E-39D7-4AAC-F1095D2357CA}"/>
              </a:ext>
            </a:extLst>
          </p:cNvPr>
          <p:cNvSpPr txBox="1"/>
          <p:nvPr/>
        </p:nvSpPr>
        <p:spPr>
          <a:xfrm>
            <a:off x="6238608" y="1414101"/>
            <a:ext cx="1412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define threshold &amp; max building counts</a:t>
            </a:r>
            <a:endParaRPr lang="zh-CN" altLang="en-US" sz="800" b="1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B9E84902-8B55-CEA4-3FA1-8A751E748A37}"/>
              </a:ext>
            </a:extLst>
          </p:cNvPr>
          <p:cNvCxnSpPr>
            <a:stCxn id="18" idx="4"/>
            <a:endCxn id="76" idx="0"/>
          </p:cNvCxnSpPr>
          <p:nvPr/>
        </p:nvCxnSpPr>
        <p:spPr>
          <a:xfrm flipH="1">
            <a:off x="5473766" y="201097"/>
            <a:ext cx="963" cy="10815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1F066AE-A18D-4632-00D3-99340B93C7F5}"/>
              </a:ext>
            </a:extLst>
          </p:cNvPr>
          <p:cNvCxnSpPr>
            <a:stCxn id="76" idx="2"/>
            <a:endCxn id="19" idx="0"/>
          </p:cNvCxnSpPr>
          <p:nvPr/>
        </p:nvCxnSpPr>
        <p:spPr>
          <a:xfrm flipH="1">
            <a:off x="5456530" y="582180"/>
            <a:ext cx="17236" cy="9998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1CF982A-9CF3-DD4C-0F2C-A90DA3CA6E1E}"/>
              </a:ext>
            </a:extLst>
          </p:cNvPr>
          <p:cNvCxnSpPr>
            <a:stCxn id="19" idx="2"/>
            <a:endCxn id="70" idx="0"/>
          </p:cNvCxnSpPr>
          <p:nvPr/>
        </p:nvCxnSpPr>
        <p:spPr>
          <a:xfrm>
            <a:off x="5456530" y="955099"/>
            <a:ext cx="2561" cy="105154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54E3816-58B1-F954-B972-63703DC31368}"/>
              </a:ext>
            </a:extLst>
          </p:cNvPr>
          <p:cNvCxnSpPr>
            <a:stCxn id="70" idx="2"/>
            <a:endCxn id="74" idx="0"/>
          </p:cNvCxnSpPr>
          <p:nvPr/>
        </p:nvCxnSpPr>
        <p:spPr>
          <a:xfrm>
            <a:off x="5459091" y="1333186"/>
            <a:ext cx="16902" cy="11747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4D6E1CFA-FB3E-681D-5EF9-1B6106379F38}"/>
              </a:ext>
            </a:extLst>
          </p:cNvPr>
          <p:cNvCxnSpPr>
            <a:stCxn id="78" idx="2"/>
            <a:endCxn id="80" idx="0"/>
          </p:cNvCxnSpPr>
          <p:nvPr/>
        </p:nvCxnSpPr>
        <p:spPr>
          <a:xfrm flipH="1">
            <a:off x="6935590" y="582055"/>
            <a:ext cx="1" cy="91323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0D8F93F5-E777-C04E-7301-305F53B996D5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 flipH="1">
            <a:off x="6944815" y="1319061"/>
            <a:ext cx="1825" cy="123664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A7444D7E-0A43-95CA-C15E-967650AEECE4}"/>
              </a:ext>
            </a:extLst>
          </p:cNvPr>
          <p:cNvCxnSpPr>
            <a:cxnSpLocks/>
            <a:stCxn id="86" idx="2"/>
            <a:endCxn id="17" idx="0"/>
          </p:cNvCxnSpPr>
          <p:nvPr/>
        </p:nvCxnSpPr>
        <p:spPr>
          <a:xfrm flipH="1">
            <a:off x="6933687" y="1715658"/>
            <a:ext cx="11128" cy="302434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AB33A0B0-3648-4CF7-077F-5EB3B5236521}"/>
              </a:ext>
            </a:extLst>
          </p:cNvPr>
          <p:cNvSpPr/>
          <p:nvPr/>
        </p:nvSpPr>
        <p:spPr>
          <a:xfrm>
            <a:off x="4897262" y="2316437"/>
            <a:ext cx="993525" cy="2873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35B816F2-3258-29A5-A2B9-62AF84B423A7}"/>
              </a:ext>
            </a:extLst>
          </p:cNvPr>
          <p:cNvSpPr/>
          <p:nvPr/>
        </p:nvSpPr>
        <p:spPr>
          <a:xfrm>
            <a:off x="4897262" y="2316437"/>
            <a:ext cx="993525" cy="1637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CFAE5BD4-7159-C251-0E5F-2D2DEBC6D72D}"/>
              </a:ext>
            </a:extLst>
          </p:cNvPr>
          <p:cNvSpPr txBox="1"/>
          <p:nvPr/>
        </p:nvSpPr>
        <p:spPr>
          <a:xfrm>
            <a:off x="4832991" y="2282209"/>
            <a:ext cx="1058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Slope</a:t>
            </a:r>
            <a:endParaRPr lang="zh-CN" altLang="en-US" sz="8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93158CF-1530-739B-7240-206550821DB1}"/>
              </a:ext>
            </a:extLst>
          </p:cNvPr>
          <p:cNvSpPr/>
          <p:nvPr/>
        </p:nvSpPr>
        <p:spPr>
          <a:xfrm>
            <a:off x="5953392" y="2316437"/>
            <a:ext cx="993525" cy="2873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B1F2261F-6655-CC4E-54A3-6C47F92E2A19}"/>
              </a:ext>
            </a:extLst>
          </p:cNvPr>
          <p:cNvSpPr/>
          <p:nvPr/>
        </p:nvSpPr>
        <p:spPr>
          <a:xfrm>
            <a:off x="5953392" y="2316437"/>
            <a:ext cx="993525" cy="1637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7CAE75D-73B1-C32F-9D99-5E7D508D809B}"/>
              </a:ext>
            </a:extLst>
          </p:cNvPr>
          <p:cNvSpPr txBox="1"/>
          <p:nvPr/>
        </p:nvSpPr>
        <p:spPr>
          <a:xfrm>
            <a:off x="5922280" y="2285704"/>
            <a:ext cx="1058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City centers</a:t>
            </a:r>
            <a:endParaRPr lang="zh-CN" altLang="en-US" sz="8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9D61D2CE-A06E-84CE-5931-A60F8B5B4E29}"/>
              </a:ext>
            </a:extLst>
          </p:cNvPr>
          <p:cNvSpPr/>
          <p:nvPr/>
        </p:nvSpPr>
        <p:spPr>
          <a:xfrm>
            <a:off x="7013515" y="2316437"/>
            <a:ext cx="993525" cy="28735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945F0F1-6F87-115A-1D70-5BC80DFD50D0}"/>
              </a:ext>
            </a:extLst>
          </p:cNvPr>
          <p:cNvSpPr/>
          <p:nvPr/>
        </p:nvSpPr>
        <p:spPr>
          <a:xfrm>
            <a:off x="7013515" y="2316437"/>
            <a:ext cx="993525" cy="1637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D93CE330-AE25-933A-A581-995BCA93A727}"/>
              </a:ext>
            </a:extLst>
          </p:cNvPr>
          <p:cNvSpPr txBox="1"/>
          <p:nvPr/>
        </p:nvSpPr>
        <p:spPr>
          <a:xfrm>
            <a:off x="6978029" y="2290592"/>
            <a:ext cx="1058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Neighbors</a:t>
            </a:r>
            <a:endParaRPr lang="zh-CN" altLang="en-US" sz="800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B37BDBB2-F343-9411-C42B-D1DEF90BEC2C}"/>
              </a:ext>
            </a:extLst>
          </p:cNvPr>
          <p:cNvSpPr/>
          <p:nvPr/>
        </p:nvSpPr>
        <p:spPr>
          <a:xfrm>
            <a:off x="8071311" y="2316435"/>
            <a:ext cx="1307769" cy="44102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2ACFD17-D6A3-C816-507E-C28929A47398}"/>
              </a:ext>
            </a:extLst>
          </p:cNvPr>
          <p:cNvSpPr/>
          <p:nvPr/>
        </p:nvSpPr>
        <p:spPr>
          <a:xfrm>
            <a:off x="8071311" y="2316437"/>
            <a:ext cx="1307769" cy="1637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E0D2F62C-E399-EB11-5D57-E0368D5C65E4}"/>
              </a:ext>
            </a:extLst>
          </p:cNvPr>
          <p:cNvSpPr txBox="1"/>
          <p:nvPr/>
        </p:nvSpPr>
        <p:spPr>
          <a:xfrm>
            <a:off x="8014807" y="2290592"/>
            <a:ext cx="1393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Land Use Plots</a:t>
            </a:r>
            <a:endParaRPr lang="zh-CN" altLang="en-US" sz="800" dirty="0"/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48C59D85-707D-17B9-80CC-7310B494609C}"/>
              </a:ext>
            </a:extLst>
          </p:cNvPr>
          <p:cNvSpPr/>
          <p:nvPr/>
        </p:nvSpPr>
        <p:spPr>
          <a:xfrm>
            <a:off x="3936563" y="2558512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EB9F984-B89D-9F83-167B-A7D1C9876D0F}"/>
              </a:ext>
            </a:extLst>
          </p:cNvPr>
          <p:cNvSpPr txBox="1"/>
          <p:nvPr/>
        </p:nvSpPr>
        <p:spPr>
          <a:xfrm>
            <a:off x="3894779" y="2589253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identify type</a:t>
            </a:r>
            <a:endParaRPr lang="zh-CN" altLang="en-US" sz="800" b="1" dirty="0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A335AD9A-04B7-0366-B142-2922D46CD6F0}"/>
              </a:ext>
            </a:extLst>
          </p:cNvPr>
          <p:cNvSpPr/>
          <p:nvPr/>
        </p:nvSpPr>
        <p:spPr>
          <a:xfrm>
            <a:off x="3941584" y="3018348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C432652-ED9F-F96A-F960-D2588CCF2843}"/>
              </a:ext>
            </a:extLst>
          </p:cNvPr>
          <p:cNvSpPr txBox="1"/>
          <p:nvPr/>
        </p:nvSpPr>
        <p:spPr>
          <a:xfrm>
            <a:off x="3884948" y="3063902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calc distance</a:t>
            </a:r>
            <a:endParaRPr lang="zh-CN" altLang="en-US" sz="800" b="1" dirty="0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38D8DE12-8101-B461-F6F3-6EE3746E4014}"/>
              </a:ext>
            </a:extLst>
          </p:cNvPr>
          <p:cNvSpPr/>
          <p:nvPr/>
        </p:nvSpPr>
        <p:spPr>
          <a:xfrm>
            <a:off x="3936563" y="3488564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3BDD3C0-E9A0-6B6A-D0FE-6D47ED7964EA}"/>
              </a:ext>
            </a:extLst>
          </p:cNvPr>
          <p:cNvSpPr txBox="1"/>
          <p:nvPr/>
        </p:nvSpPr>
        <p:spPr>
          <a:xfrm>
            <a:off x="3879927" y="3534118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normalization</a:t>
            </a:r>
            <a:endParaRPr lang="zh-CN" altLang="en-US" sz="800" b="1" dirty="0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E233EB72-8185-7738-616A-198A5A62484E}"/>
              </a:ext>
            </a:extLst>
          </p:cNvPr>
          <p:cNvSpPr/>
          <p:nvPr/>
        </p:nvSpPr>
        <p:spPr>
          <a:xfrm>
            <a:off x="3936563" y="3954188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ADE72FA3-F869-3ADF-EE98-2886FA8A4026}"/>
              </a:ext>
            </a:extLst>
          </p:cNvPr>
          <p:cNvSpPr txBox="1"/>
          <p:nvPr/>
        </p:nvSpPr>
        <p:spPr>
          <a:xfrm>
            <a:off x="3864167" y="3939046"/>
            <a:ext cx="90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multiply by weight_road</a:t>
            </a:r>
            <a:endParaRPr lang="zh-CN" altLang="en-US" sz="800" b="1" dirty="0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8953CF48-4E42-0A25-F049-083567ABD45C}"/>
              </a:ext>
            </a:extLst>
          </p:cNvPr>
          <p:cNvCxnSpPr>
            <a:stCxn id="158" idx="2"/>
            <a:endCxn id="160" idx="0"/>
          </p:cNvCxnSpPr>
          <p:nvPr/>
        </p:nvCxnSpPr>
        <p:spPr>
          <a:xfrm>
            <a:off x="4323440" y="2855563"/>
            <a:ext cx="5021" cy="16278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A777A767-6083-C732-D733-36D9439B01F8}"/>
              </a:ext>
            </a:extLst>
          </p:cNvPr>
          <p:cNvCxnSpPr>
            <a:stCxn id="160" idx="2"/>
            <a:endCxn id="162" idx="0"/>
          </p:cNvCxnSpPr>
          <p:nvPr/>
        </p:nvCxnSpPr>
        <p:spPr>
          <a:xfrm flipH="1">
            <a:off x="4323440" y="3315399"/>
            <a:ext cx="5021" cy="17316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CBB1359-E7C3-10CE-1C8E-DBA3E2AF64C7}"/>
              </a:ext>
            </a:extLst>
          </p:cNvPr>
          <p:cNvCxnSpPr>
            <a:stCxn id="162" idx="2"/>
            <a:endCxn id="164" idx="0"/>
          </p:cNvCxnSpPr>
          <p:nvPr/>
        </p:nvCxnSpPr>
        <p:spPr>
          <a:xfrm>
            <a:off x="4323440" y="3785615"/>
            <a:ext cx="0" cy="168573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5D7770B2-3521-CE30-D546-81AAD61EC59A}"/>
              </a:ext>
            </a:extLst>
          </p:cNvPr>
          <p:cNvSpPr/>
          <p:nvPr/>
        </p:nvSpPr>
        <p:spPr>
          <a:xfrm>
            <a:off x="5152860" y="2558512"/>
            <a:ext cx="512246" cy="2668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0633E040-C4AA-A1B1-4594-DD499E72BCEF}"/>
              </a:ext>
            </a:extLst>
          </p:cNvPr>
          <p:cNvSpPr txBox="1"/>
          <p:nvPr/>
        </p:nvSpPr>
        <p:spPr>
          <a:xfrm>
            <a:off x="5114219" y="2571458"/>
            <a:ext cx="59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get</a:t>
            </a:r>
            <a:endParaRPr lang="zh-CN" altLang="en-US" sz="800" b="1" dirty="0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35B2D4CA-2DAA-0259-F783-8979F4C40515}"/>
              </a:ext>
            </a:extLst>
          </p:cNvPr>
          <p:cNvSpPr/>
          <p:nvPr/>
        </p:nvSpPr>
        <p:spPr>
          <a:xfrm>
            <a:off x="5022106" y="2983383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332CE16-0685-C9D2-FB1F-45A5B6BD694B}"/>
              </a:ext>
            </a:extLst>
          </p:cNvPr>
          <p:cNvSpPr txBox="1"/>
          <p:nvPr/>
        </p:nvSpPr>
        <p:spPr>
          <a:xfrm>
            <a:off x="4965470" y="3028937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normalization</a:t>
            </a:r>
            <a:endParaRPr lang="zh-CN" altLang="en-US" sz="800" b="1" dirty="0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BD2419DA-F0BC-1BCA-E05B-9E9514478F50}"/>
              </a:ext>
            </a:extLst>
          </p:cNvPr>
          <p:cNvSpPr/>
          <p:nvPr/>
        </p:nvSpPr>
        <p:spPr>
          <a:xfrm>
            <a:off x="5020516" y="3948830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B10762B-F399-CB3C-3F7D-50C5DD7A5B06}"/>
              </a:ext>
            </a:extLst>
          </p:cNvPr>
          <p:cNvCxnSpPr>
            <a:cxnSpLocks/>
            <a:stCxn id="177" idx="2"/>
            <a:endCxn id="179" idx="0"/>
          </p:cNvCxnSpPr>
          <p:nvPr/>
        </p:nvCxnSpPr>
        <p:spPr>
          <a:xfrm flipH="1">
            <a:off x="5407393" y="3280434"/>
            <a:ext cx="1590" cy="66839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BCBDB7BD-C919-1BA7-579B-63AC563239F1}"/>
              </a:ext>
            </a:extLst>
          </p:cNvPr>
          <p:cNvSpPr txBox="1"/>
          <p:nvPr/>
        </p:nvSpPr>
        <p:spPr>
          <a:xfrm>
            <a:off x="4961788" y="3932984"/>
            <a:ext cx="90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multiply by weight_s</a:t>
            </a:r>
            <a:endParaRPr lang="zh-CN" altLang="en-US" sz="800" b="1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F0236820-3244-4E27-811E-A79102FCB2CE}"/>
              </a:ext>
            </a:extLst>
          </p:cNvPr>
          <p:cNvSpPr/>
          <p:nvPr/>
        </p:nvSpPr>
        <p:spPr>
          <a:xfrm>
            <a:off x="6079392" y="2553154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92A5D5AB-DEBE-1846-E5E9-B1889EDE2D67}"/>
              </a:ext>
            </a:extLst>
          </p:cNvPr>
          <p:cNvSpPr txBox="1"/>
          <p:nvPr/>
        </p:nvSpPr>
        <p:spPr>
          <a:xfrm>
            <a:off x="6009985" y="2590735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find nearest</a:t>
            </a:r>
            <a:endParaRPr lang="zh-CN" altLang="en-US" sz="800" b="1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895060DF-398F-A4A1-5421-39A752EF1429}"/>
              </a:ext>
            </a:extLst>
          </p:cNvPr>
          <p:cNvSpPr/>
          <p:nvPr/>
        </p:nvSpPr>
        <p:spPr>
          <a:xfrm>
            <a:off x="6084413" y="3012990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5CEB13C0-AAC9-2B2C-F08B-B7BEC57628C0}"/>
              </a:ext>
            </a:extLst>
          </p:cNvPr>
          <p:cNvSpPr txBox="1"/>
          <p:nvPr/>
        </p:nvSpPr>
        <p:spPr>
          <a:xfrm>
            <a:off x="6027777" y="3058544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calc distance</a:t>
            </a:r>
            <a:endParaRPr lang="zh-CN" altLang="en-US" sz="800" b="1" dirty="0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0BAEF3E2-CAA7-614E-652E-487F3C8D8E55}"/>
              </a:ext>
            </a:extLst>
          </p:cNvPr>
          <p:cNvSpPr/>
          <p:nvPr/>
        </p:nvSpPr>
        <p:spPr>
          <a:xfrm>
            <a:off x="6079392" y="3483206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CB9728A5-504B-F919-22B4-D75488679C2F}"/>
              </a:ext>
            </a:extLst>
          </p:cNvPr>
          <p:cNvSpPr txBox="1"/>
          <p:nvPr/>
        </p:nvSpPr>
        <p:spPr>
          <a:xfrm>
            <a:off x="6022756" y="3528760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normalization</a:t>
            </a:r>
            <a:endParaRPr lang="zh-CN" altLang="en-US" sz="800" b="1" dirty="0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7047B81C-CBDE-845D-D48D-592DC80ED358}"/>
              </a:ext>
            </a:extLst>
          </p:cNvPr>
          <p:cNvSpPr/>
          <p:nvPr/>
        </p:nvSpPr>
        <p:spPr>
          <a:xfrm>
            <a:off x="6079392" y="3948830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4BCEBBFA-D741-ABE3-3B57-A9F589E7ED0C}"/>
              </a:ext>
            </a:extLst>
          </p:cNvPr>
          <p:cNvSpPr txBox="1"/>
          <p:nvPr/>
        </p:nvSpPr>
        <p:spPr>
          <a:xfrm>
            <a:off x="6020125" y="3926432"/>
            <a:ext cx="90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multiply by weight_cc</a:t>
            </a:r>
            <a:endParaRPr lang="zh-CN" altLang="en-US" sz="800" b="1" dirty="0"/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A01047EE-2F82-7AD8-029D-8EB5DDC35239}"/>
              </a:ext>
            </a:extLst>
          </p:cNvPr>
          <p:cNvCxnSpPr>
            <a:stCxn id="195" idx="2"/>
            <a:endCxn id="197" idx="0"/>
          </p:cNvCxnSpPr>
          <p:nvPr/>
        </p:nvCxnSpPr>
        <p:spPr>
          <a:xfrm>
            <a:off x="6466269" y="2850205"/>
            <a:ext cx="5021" cy="16278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3BD65FF8-AC49-01FB-A463-2B5B90876CD1}"/>
              </a:ext>
            </a:extLst>
          </p:cNvPr>
          <p:cNvCxnSpPr>
            <a:stCxn id="197" idx="2"/>
            <a:endCxn id="199" idx="0"/>
          </p:cNvCxnSpPr>
          <p:nvPr/>
        </p:nvCxnSpPr>
        <p:spPr>
          <a:xfrm flipH="1">
            <a:off x="6466269" y="3310041"/>
            <a:ext cx="5021" cy="17316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01528F3B-F8B8-F9C8-A521-141A743310D1}"/>
              </a:ext>
            </a:extLst>
          </p:cNvPr>
          <p:cNvCxnSpPr>
            <a:stCxn id="199" idx="2"/>
            <a:endCxn id="201" idx="0"/>
          </p:cNvCxnSpPr>
          <p:nvPr/>
        </p:nvCxnSpPr>
        <p:spPr>
          <a:xfrm>
            <a:off x="6466269" y="3780257"/>
            <a:ext cx="0" cy="168573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B7974138-1717-A6EB-6800-DF81D3E0F7FF}"/>
              </a:ext>
            </a:extLst>
          </p:cNvPr>
          <p:cNvSpPr/>
          <p:nvPr/>
        </p:nvSpPr>
        <p:spPr>
          <a:xfrm>
            <a:off x="7117761" y="2553608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9C7F3592-17CE-B5A9-EDE0-BBF70DE80F1B}"/>
              </a:ext>
            </a:extLst>
          </p:cNvPr>
          <p:cNvSpPr txBox="1"/>
          <p:nvPr/>
        </p:nvSpPr>
        <p:spPr>
          <a:xfrm>
            <a:off x="7071338" y="2585380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open window</a:t>
            </a:r>
            <a:endParaRPr lang="zh-CN" altLang="en-US" sz="800" b="1" dirty="0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8A73AF39-52E1-A0D4-AAFF-507C4225C281}"/>
              </a:ext>
            </a:extLst>
          </p:cNvPr>
          <p:cNvSpPr/>
          <p:nvPr/>
        </p:nvSpPr>
        <p:spPr>
          <a:xfrm>
            <a:off x="7122782" y="3013444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3390C8C0-4951-9359-0A60-68BFBA721691}"/>
              </a:ext>
            </a:extLst>
          </p:cNvPr>
          <p:cNvSpPr txBox="1"/>
          <p:nvPr/>
        </p:nvSpPr>
        <p:spPr>
          <a:xfrm>
            <a:off x="7061125" y="2997882"/>
            <a:ext cx="90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calc number of urban plots</a:t>
            </a:r>
            <a:endParaRPr lang="zh-CN" altLang="en-US" sz="800" b="1" dirty="0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2822B1EC-9CC8-A71C-08FC-BA9122E153DD}"/>
              </a:ext>
            </a:extLst>
          </p:cNvPr>
          <p:cNvSpPr/>
          <p:nvPr/>
        </p:nvSpPr>
        <p:spPr>
          <a:xfrm>
            <a:off x="7117761" y="3483660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6204DFBE-34F3-B00D-525E-94DCE9F929B9}"/>
              </a:ext>
            </a:extLst>
          </p:cNvPr>
          <p:cNvSpPr txBox="1"/>
          <p:nvPr/>
        </p:nvSpPr>
        <p:spPr>
          <a:xfrm>
            <a:off x="7061125" y="3529214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normalization</a:t>
            </a:r>
            <a:endParaRPr lang="zh-CN" altLang="en-US" sz="800" b="1" dirty="0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65D46105-E8D6-3877-77DF-E966378A28E6}"/>
              </a:ext>
            </a:extLst>
          </p:cNvPr>
          <p:cNvSpPr/>
          <p:nvPr/>
        </p:nvSpPr>
        <p:spPr>
          <a:xfrm>
            <a:off x="7117761" y="3949284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A94F301D-DB8D-7B48-D5A8-75DD36FC9063}"/>
              </a:ext>
            </a:extLst>
          </p:cNvPr>
          <p:cNvSpPr txBox="1"/>
          <p:nvPr/>
        </p:nvSpPr>
        <p:spPr>
          <a:xfrm>
            <a:off x="7067196" y="3927935"/>
            <a:ext cx="90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multiply by weight_neibor</a:t>
            </a:r>
            <a:endParaRPr lang="zh-CN" altLang="en-US" sz="800" b="1" dirty="0"/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F4E6D505-35FC-BF3C-13BC-16B5BE5E734C}"/>
              </a:ext>
            </a:extLst>
          </p:cNvPr>
          <p:cNvCxnSpPr>
            <a:stCxn id="206" idx="2"/>
            <a:endCxn id="208" idx="0"/>
          </p:cNvCxnSpPr>
          <p:nvPr/>
        </p:nvCxnSpPr>
        <p:spPr>
          <a:xfrm>
            <a:off x="7504638" y="2850659"/>
            <a:ext cx="5021" cy="16278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0F994EAE-7FC6-3F76-61C3-CE4ED13F5F6C}"/>
              </a:ext>
            </a:extLst>
          </p:cNvPr>
          <p:cNvCxnSpPr>
            <a:stCxn id="208" idx="2"/>
            <a:endCxn id="210" idx="0"/>
          </p:cNvCxnSpPr>
          <p:nvPr/>
        </p:nvCxnSpPr>
        <p:spPr>
          <a:xfrm flipH="1">
            <a:off x="7504638" y="3310495"/>
            <a:ext cx="5021" cy="17316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DCBF0C96-AA54-8C54-6403-55DB992BB1C1}"/>
              </a:ext>
            </a:extLst>
          </p:cNvPr>
          <p:cNvCxnSpPr>
            <a:stCxn id="210" idx="2"/>
            <a:endCxn id="212" idx="0"/>
          </p:cNvCxnSpPr>
          <p:nvPr/>
        </p:nvCxnSpPr>
        <p:spPr>
          <a:xfrm>
            <a:off x="7504638" y="3780711"/>
            <a:ext cx="0" cy="168573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D832BCC3-D00E-BC9A-0AD9-C690E0CBABA0}"/>
              </a:ext>
            </a:extLst>
          </p:cNvPr>
          <p:cNvCxnSpPr>
            <a:stCxn id="175" idx="2"/>
            <a:endCxn id="177" idx="0"/>
          </p:cNvCxnSpPr>
          <p:nvPr/>
        </p:nvCxnSpPr>
        <p:spPr>
          <a:xfrm>
            <a:off x="5408983" y="2825337"/>
            <a:ext cx="0" cy="15804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菱形 223">
            <a:extLst>
              <a:ext uri="{FF2B5EF4-FFF2-40B4-BE49-F238E27FC236}">
                <a16:creationId xmlns:a16="http://schemas.microsoft.com/office/drawing/2014/main" id="{DD72C7B7-DF7D-B464-B9B2-C9C8BB761974}"/>
              </a:ext>
            </a:extLst>
          </p:cNvPr>
          <p:cNvSpPr/>
          <p:nvPr/>
        </p:nvSpPr>
        <p:spPr>
          <a:xfrm>
            <a:off x="8350329" y="2906144"/>
            <a:ext cx="195294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DB16BD7A-21A8-E817-FF2F-E4500896E9C7}"/>
              </a:ext>
            </a:extLst>
          </p:cNvPr>
          <p:cNvSpPr/>
          <p:nvPr/>
        </p:nvSpPr>
        <p:spPr>
          <a:xfrm>
            <a:off x="8129763" y="2558042"/>
            <a:ext cx="1138192" cy="22091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8CC8CD0-F1EB-E47D-C55E-9655693C197A}"/>
              </a:ext>
            </a:extLst>
          </p:cNvPr>
          <p:cNvSpPr txBox="1"/>
          <p:nvPr/>
        </p:nvSpPr>
        <p:spPr>
          <a:xfrm>
            <a:off x="8115644" y="2563091"/>
            <a:ext cx="1186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overlap water region </a:t>
            </a:r>
            <a:endParaRPr lang="zh-CN" altLang="en-US" sz="800" b="1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FF136588-32A5-EB03-FEF0-BF4FBF4E143A}"/>
              </a:ext>
            </a:extLst>
          </p:cNvPr>
          <p:cNvSpPr txBox="1"/>
          <p:nvPr/>
        </p:nvSpPr>
        <p:spPr>
          <a:xfrm>
            <a:off x="8439928" y="2986746"/>
            <a:ext cx="301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no</a:t>
            </a:r>
            <a:endParaRPr lang="zh-CN" altLang="en-US" sz="800" dirty="0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E7C0766F-1550-AFE8-568E-475ABB40CF0C}"/>
              </a:ext>
            </a:extLst>
          </p:cNvPr>
          <p:cNvSpPr/>
          <p:nvPr/>
        </p:nvSpPr>
        <p:spPr>
          <a:xfrm>
            <a:off x="8138583" y="3189742"/>
            <a:ext cx="547102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3A794621-5654-26CE-AD97-01AAC7C1EC72}"/>
              </a:ext>
            </a:extLst>
          </p:cNvPr>
          <p:cNvSpPr txBox="1"/>
          <p:nvPr/>
        </p:nvSpPr>
        <p:spPr>
          <a:xfrm>
            <a:off x="8068697" y="3189741"/>
            <a:ext cx="69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maintain</a:t>
            </a:r>
            <a:endParaRPr lang="zh-CN" altLang="en-US" sz="800" b="1" dirty="0"/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F10A2858-D911-A7E1-6DB1-A4639BB00D8C}"/>
              </a:ext>
            </a:extLst>
          </p:cNvPr>
          <p:cNvCxnSpPr>
            <a:cxnSpLocks/>
            <a:endCxn id="224" idx="0"/>
          </p:cNvCxnSpPr>
          <p:nvPr/>
        </p:nvCxnSpPr>
        <p:spPr>
          <a:xfrm>
            <a:off x="8447976" y="2778535"/>
            <a:ext cx="0" cy="127609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1B34239E-79E9-A0ED-BF97-7EF145533ACF}"/>
              </a:ext>
            </a:extLst>
          </p:cNvPr>
          <p:cNvSpPr/>
          <p:nvPr/>
        </p:nvSpPr>
        <p:spPr>
          <a:xfrm>
            <a:off x="8725055" y="3189319"/>
            <a:ext cx="547102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DF54A98F-8D20-D597-2359-A5C49FE040B9}"/>
              </a:ext>
            </a:extLst>
          </p:cNvPr>
          <p:cNvSpPr txBox="1"/>
          <p:nvPr/>
        </p:nvSpPr>
        <p:spPr>
          <a:xfrm>
            <a:off x="8658218" y="3190217"/>
            <a:ext cx="69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flag == -1</a:t>
            </a:r>
            <a:endParaRPr lang="zh-CN" altLang="en-US" sz="800" b="1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E34F810D-08AA-3EDB-7BD9-C4578322CEF1}"/>
              </a:ext>
            </a:extLst>
          </p:cNvPr>
          <p:cNvSpPr txBox="1"/>
          <p:nvPr/>
        </p:nvSpPr>
        <p:spPr>
          <a:xfrm>
            <a:off x="8428124" y="2732534"/>
            <a:ext cx="561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overlap?</a:t>
            </a:r>
            <a:endParaRPr lang="zh-CN" altLang="en-US" sz="800" dirty="0"/>
          </a:p>
        </p:txBody>
      </p: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51069F37-831D-C9C7-ADC1-1E58C19F0CAC}"/>
              </a:ext>
            </a:extLst>
          </p:cNvPr>
          <p:cNvCxnSpPr>
            <a:stCxn id="224" idx="2"/>
          </p:cNvCxnSpPr>
          <p:nvPr/>
        </p:nvCxnSpPr>
        <p:spPr>
          <a:xfrm>
            <a:off x="8447976" y="3058544"/>
            <a:ext cx="0" cy="128243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053F0EEA-D89D-6EDB-8FA7-8ACEF3EE9490}"/>
              </a:ext>
            </a:extLst>
          </p:cNvPr>
          <p:cNvCxnSpPr>
            <a:stCxn id="224" idx="3"/>
            <a:endCxn id="259" idx="0"/>
          </p:cNvCxnSpPr>
          <p:nvPr/>
        </p:nvCxnSpPr>
        <p:spPr>
          <a:xfrm>
            <a:off x="8545623" y="2982344"/>
            <a:ext cx="452983" cy="206975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文本框 275">
            <a:extLst>
              <a:ext uri="{FF2B5EF4-FFF2-40B4-BE49-F238E27FC236}">
                <a16:creationId xmlns:a16="http://schemas.microsoft.com/office/drawing/2014/main" id="{B45C8344-510A-8088-085D-A5F77D0C17B4}"/>
              </a:ext>
            </a:extLst>
          </p:cNvPr>
          <p:cNvSpPr txBox="1"/>
          <p:nvPr/>
        </p:nvSpPr>
        <p:spPr>
          <a:xfrm>
            <a:off x="8973003" y="2986746"/>
            <a:ext cx="338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yes</a:t>
            </a:r>
            <a:endParaRPr lang="zh-CN" altLang="en-US" sz="800" dirty="0"/>
          </a:p>
        </p:txBody>
      </p:sp>
      <p:sp>
        <p:nvSpPr>
          <p:cNvPr id="277" name="矩形: 圆角 276">
            <a:extLst>
              <a:ext uri="{FF2B5EF4-FFF2-40B4-BE49-F238E27FC236}">
                <a16:creationId xmlns:a16="http://schemas.microsoft.com/office/drawing/2014/main" id="{B733A10D-F103-4B73-FFF8-9EBA99F503FF}"/>
              </a:ext>
            </a:extLst>
          </p:cNvPr>
          <p:cNvSpPr/>
          <p:nvPr/>
        </p:nvSpPr>
        <p:spPr>
          <a:xfrm>
            <a:off x="8135534" y="3540572"/>
            <a:ext cx="547102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0F6893FD-DE7A-C500-03B8-F8D09A851FC6}"/>
              </a:ext>
            </a:extLst>
          </p:cNvPr>
          <p:cNvSpPr txBox="1"/>
          <p:nvPr/>
        </p:nvSpPr>
        <p:spPr>
          <a:xfrm>
            <a:off x="8068697" y="3541470"/>
            <a:ext cx="69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search all</a:t>
            </a:r>
            <a:endParaRPr lang="zh-CN" altLang="en-US" sz="800" b="1" dirty="0"/>
          </a:p>
        </p:txBody>
      </p: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74463425-1DA2-C38C-A4BA-24AF638BF5E0}"/>
              </a:ext>
            </a:extLst>
          </p:cNvPr>
          <p:cNvCxnSpPr>
            <a:stCxn id="233" idx="2"/>
            <a:endCxn id="278" idx="0"/>
          </p:cNvCxnSpPr>
          <p:nvPr/>
        </p:nvCxnSpPr>
        <p:spPr>
          <a:xfrm>
            <a:off x="8412134" y="3406982"/>
            <a:ext cx="3751" cy="134488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菱形 285">
            <a:extLst>
              <a:ext uri="{FF2B5EF4-FFF2-40B4-BE49-F238E27FC236}">
                <a16:creationId xmlns:a16="http://schemas.microsoft.com/office/drawing/2014/main" id="{425EFE94-34F1-A7A8-A0AD-DDCA4013B76A}"/>
              </a:ext>
            </a:extLst>
          </p:cNvPr>
          <p:cNvSpPr/>
          <p:nvPr/>
        </p:nvSpPr>
        <p:spPr>
          <a:xfrm>
            <a:off x="8316408" y="3951223"/>
            <a:ext cx="195294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8F7852C0-56A4-6BC6-7C17-27F6077881BE}"/>
              </a:ext>
            </a:extLst>
          </p:cNvPr>
          <p:cNvSpPr/>
          <p:nvPr/>
        </p:nvSpPr>
        <p:spPr>
          <a:xfrm>
            <a:off x="8143894" y="4221789"/>
            <a:ext cx="547102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65D8C458-5CDB-5455-3BF8-7C0992C186CC}"/>
              </a:ext>
            </a:extLst>
          </p:cNvPr>
          <p:cNvSpPr txBox="1"/>
          <p:nvPr/>
        </p:nvSpPr>
        <p:spPr>
          <a:xfrm>
            <a:off x="8068696" y="4221664"/>
            <a:ext cx="69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plots set</a:t>
            </a:r>
            <a:endParaRPr lang="zh-CN" altLang="en-US" sz="800" b="1" dirty="0"/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9B2ACFFB-1A80-289E-3AFC-3EB44F0EA357}"/>
              </a:ext>
            </a:extLst>
          </p:cNvPr>
          <p:cNvSpPr/>
          <p:nvPr/>
        </p:nvSpPr>
        <p:spPr>
          <a:xfrm>
            <a:off x="8732805" y="4224119"/>
            <a:ext cx="547102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5C709184-9EEA-5142-1A01-6C9FFB2F87FE}"/>
              </a:ext>
            </a:extLst>
          </p:cNvPr>
          <p:cNvSpPr txBox="1"/>
          <p:nvPr/>
        </p:nvSpPr>
        <p:spPr>
          <a:xfrm>
            <a:off x="8665968" y="4225017"/>
            <a:ext cx="69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maintain</a:t>
            </a:r>
            <a:endParaRPr lang="zh-CN" altLang="en-US" sz="800" b="1" dirty="0"/>
          </a:p>
        </p:txBody>
      </p: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5A7ED9EC-28DB-7AD5-BA75-53BC06FCA6C1}"/>
              </a:ext>
            </a:extLst>
          </p:cNvPr>
          <p:cNvCxnSpPr>
            <a:stCxn id="278" idx="2"/>
            <a:endCxn id="286" idx="0"/>
          </p:cNvCxnSpPr>
          <p:nvPr/>
        </p:nvCxnSpPr>
        <p:spPr>
          <a:xfrm flipH="1">
            <a:off x="8414055" y="3756914"/>
            <a:ext cx="1830" cy="194309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文本框 295">
            <a:extLst>
              <a:ext uri="{FF2B5EF4-FFF2-40B4-BE49-F238E27FC236}">
                <a16:creationId xmlns:a16="http://schemas.microsoft.com/office/drawing/2014/main" id="{816DD785-E70E-7F75-B20C-514D2A170E11}"/>
              </a:ext>
            </a:extLst>
          </p:cNvPr>
          <p:cNvSpPr txBox="1"/>
          <p:nvPr/>
        </p:nvSpPr>
        <p:spPr>
          <a:xfrm>
            <a:off x="8394723" y="3737483"/>
            <a:ext cx="567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flag==0?</a:t>
            </a:r>
            <a:endParaRPr lang="zh-CN" altLang="en-US" sz="800" dirty="0"/>
          </a:p>
        </p:txBody>
      </p: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AFE322E1-E2C4-6A54-728B-9280E88E58B5}"/>
              </a:ext>
            </a:extLst>
          </p:cNvPr>
          <p:cNvCxnSpPr>
            <a:cxnSpLocks/>
            <a:stCxn id="286" idx="2"/>
            <a:endCxn id="288" idx="0"/>
          </p:cNvCxnSpPr>
          <p:nvPr/>
        </p:nvCxnSpPr>
        <p:spPr>
          <a:xfrm>
            <a:off x="8414055" y="4103623"/>
            <a:ext cx="1829" cy="11804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D1778BC6-8FAD-4323-5B37-A0569FA368C5}"/>
              </a:ext>
            </a:extLst>
          </p:cNvPr>
          <p:cNvCxnSpPr>
            <a:stCxn id="286" idx="3"/>
            <a:endCxn id="289" idx="0"/>
          </p:cNvCxnSpPr>
          <p:nvPr/>
        </p:nvCxnSpPr>
        <p:spPr>
          <a:xfrm>
            <a:off x="8511702" y="4027423"/>
            <a:ext cx="494654" cy="196696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连接符: 肘形 313">
            <a:extLst>
              <a:ext uri="{FF2B5EF4-FFF2-40B4-BE49-F238E27FC236}">
                <a16:creationId xmlns:a16="http://schemas.microsoft.com/office/drawing/2014/main" id="{FD649F06-407B-E8EC-A29D-8239115E8358}"/>
              </a:ext>
            </a:extLst>
          </p:cNvPr>
          <p:cNvCxnSpPr>
            <a:cxnSpLocks/>
            <a:stCxn id="287" idx="1"/>
            <a:endCxn id="158" idx="1"/>
          </p:cNvCxnSpPr>
          <p:nvPr/>
        </p:nvCxnSpPr>
        <p:spPr>
          <a:xfrm rot="10800000">
            <a:off x="3936564" y="2707039"/>
            <a:ext cx="4207331" cy="1623371"/>
          </a:xfrm>
          <a:prstGeom prst="bentConnector3">
            <a:avLst>
              <a:gd name="adj1" fmla="val 103139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连接符: 肘形 318">
            <a:extLst>
              <a:ext uri="{FF2B5EF4-FFF2-40B4-BE49-F238E27FC236}">
                <a16:creationId xmlns:a16="http://schemas.microsoft.com/office/drawing/2014/main" id="{E4492915-7DB7-B8BF-C35A-4F1968D3A14C}"/>
              </a:ext>
            </a:extLst>
          </p:cNvPr>
          <p:cNvCxnSpPr>
            <a:cxnSpLocks/>
            <a:endCxn id="175" idx="1"/>
          </p:cNvCxnSpPr>
          <p:nvPr/>
        </p:nvCxnSpPr>
        <p:spPr>
          <a:xfrm rot="5400000" flipH="1" flipV="1">
            <a:off x="4189238" y="3366788"/>
            <a:ext cx="1638485" cy="288760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连接符: 肘形 320">
            <a:extLst>
              <a:ext uri="{FF2B5EF4-FFF2-40B4-BE49-F238E27FC236}">
                <a16:creationId xmlns:a16="http://schemas.microsoft.com/office/drawing/2014/main" id="{5785E835-4C7E-4040-F77D-BFAA61FF86E9}"/>
              </a:ext>
            </a:extLst>
          </p:cNvPr>
          <p:cNvCxnSpPr>
            <a:cxnSpLocks/>
            <a:endCxn id="195" idx="1"/>
          </p:cNvCxnSpPr>
          <p:nvPr/>
        </p:nvCxnSpPr>
        <p:spPr>
          <a:xfrm rot="5400000" flipH="1" flipV="1">
            <a:off x="5186472" y="3437490"/>
            <a:ext cx="1628730" cy="157110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连接符: 肘形 322">
            <a:extLst>
              <a:ext uri="{FF2B5EF4-FFF2-40B4-BE49-F238E27FC236}">
                <a16:creationId xmlns:a16="http://schemas.microsoft.com/office/drawing/2014/main" id="{FA052194-0EFC-1BBF-8427-DA4BA407CAFA}"/>
              </a:ext>
            </a:extLst>
          </p:cNvPr>
          <p:cNvCxnSpPr>
            <a:cxnSpLocks/>
            <a:endCxn id="206" idx="1"/>
          </p:cNvCxnSpPr>
          <p:nvPr/>
        </p:nvCxnSpPr>
        <p:spPr>
          <a:xfrm rot="5400000" flipH="1" flipV="1">
            <a:off x="6233758" y="3446407"/>
            <a:ext cx="1628276" cy="139730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5B6066CA-3445-960F-CE8D-4659E139A438}"/>
              </a:ext>
            </a:extLst>
          </p:cNvPr>
          <p:cNvSpPr/>
          <p:nvPr/>
        </p:nvSpPr>
        <p:spPr>
          <a:xfrm>
            <a:off x="8167901" y="4512066"/>
            <a:ext cx="1112006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C7A86C9A-4B1A-02F0-D266-ACF5134DD35E}"/>
              </a:ext>
            </a:extLst>
          </p:cNvPr>
          <p:cNvSpPr txBox="1"/>
          <p:nvPr/>
        </p:nvSpPr>
        <p:spPr>
          <a:xfrm>
            <a:off x="8015727" y="4504478"/>
            <a:ext cx="1433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constructability</a:t>
            </a:r>
            <a:endParaRPr lang="zh-CN" altLang="en-US" sz="800" b="1" dirty="0"/>
          </a:p>
        </p:txBody>
      </p:sp>
      <p:cxnSp>
        <p:nvCxnSpPr>
          <p:cNvPr id="343" name="连接符: 肘形 342">
            <a:extLst>
              <a:ext uri="{FF2B5EF4-FFF2-40B4-BE49-F238E27FC236}">
                <a16:creationId xmlns:a16="http://schemas.microsoft.com/office/drawing/2014/main" id="{597FECE8-7A6B-DA66-9B80-FB21A2002A5C}"/>
              </a:ext>
            </a:extLst>
          </p:cNvPr>
          <p:cNvCxnSpPr>
            <a:cxnSpLocks/>
            <a:stCxn id="164" idx="2"/>
            <a:endCxn id="337" idx="1"/>
          </p:cNvCxnSpPr>
          <p:nvPr/>
        </p:nvCxnSpPr>
        <p:spPr>
          <a:xfrm rot="16200000" flipH="1">
            <a:off x="6060947" y="2513731"/>
            <a:ext cx="369447" cy="3844461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连接符: 肘形 344">
            <a:extLst>
              <a:ext uri="{FF2B5EF4-FFF2-40B4-BE49-F238E27FC236}">
                <a16:creationId xmlns:a16="http://schemas.microsoft.com/office/drawing/2014/main" id="{1A5811AC-F1AB-E9A0-163A-ECDCBF0DF6E7}"/>
              </a:ext>
            </a:extLst>
          </p:cNvPr>
          <p:cNvCxnSpPr>
            <a:cxnSpLocks/>
            <a:stCxn id="179" idx="2"/>
            <a:endCxn id="337" idx="1"/>
          </p:cNvCxnSpPr>
          <p:nvPr/>
        </p:nvCxnSpPr>
        <p:spPr>
          <a:xfrm rot="16200000" flipH="1">
            <a:off x="6600245" y="3053029"/>
            <a:ext cx="374805" cy="2760508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连接符: 肘形 346">
            <a:extLst>
              <a:ext uri="{FF2B5EF4-FFF2-40B4-BE49-F238E27FC236}">
                <a16:creationId xmlns:a16="http://schemas.microsoft.com/office/drawing/2014/main" id="{7C52BA68-DC23-02BC-FC8F-7943A55B277D}"/>
              </a:ext>
            </a:extLst>
          </p:cNvPr>
          <p:cNvCxnSpPr>
            <a:cxnSpLocks/>
            <a:stCxn id="201" idx="2"/>
            <a:endCxn id="337" idx="1"/>
          </p:cNvCxnSpPr>
          <p:nvPr/>
        </p:nvCxnSpPr>
        <p:spPr>
          <a:xfrm rot="16200000" flipH="1">
            <a:off x="7129683" y="3582467"/>
            <a:ext cx="374805" cy="1701632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连接符: 肘形 348">
            <a:extLst>
              <a:ext uri="{FF2B5EF4-FFF2-40B4-BE49-F238E27FC236}">
                <a16:creationId xmlns:a16="http://schemas.microsoft.com/office/drawing/2014/main" id="{129B67A9-EA02-6DCE-06BB-496A8B16427E}"/>
              </a:ext>
            </a:extLst>
          </p:cNvPr>
          <p:cNvCxnSpPr>
            <a:cxnSpLocks/>
            <a:stCxn id="212" idx="2"/>
            <a:endCxn id="337" idx="1"/>
          </p:cNvCxnSpPr>
          <p:nvPr/>
        </p:nvCxnSpPr>
        <p:spPr>
          <a:xfrm rot="16200000" flipH="1">
            <a:off x="7649094" y="4101878"/>
            <a:ext cx="374351" cy="663263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5" name="矩形: 圆角 364">
            <a:extLst>
              <a:ext uri="{FF2B5EF4-FFF2-40B4-BE49-F238E27FC236}">
                <a16:creationId xmlns:a16="http://schemas.microsoft.com/office/drawing/2014/main" id="{B40C56CD-F0B0-13A8-2201-311D5898F220}"/>
              </a:ext>
            </a:extLst>
          </p:cNvPr>
          <p:cNvSpPr/>
          <p:nvPr/>
        </p:nvSpPr>
        <p:spPr>
          <a:xfrm>
            <a:off x="8440324" y="4832718"/>
            <a:ext cx="547102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366" name="文本框 365">
            <a:extLst>
              <a:ext uri="{FF2B5EF4-FFF2-40B4-BE49-F238E27FC236}">
                <a16:creationId xmlns:a16="http://schemas.microsoft.com/office/drawing/2014/main" id="{10B790C6-C6DE-DB18-FFCB-967FBCDAFDC9}"/>
              </a:ext>
            </a:extLst>
          </p:cNvPr>
          <p:cNvSpPr txBox="1"/>
          <p:nvPr/>
        </p:nvSpPr>
        <p:spPr>
          <a:xfrm>
            <a:off x="8373487" y="4833616"/>
            <a:ext cx="69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sort</a:t>
            </a:r>
            <a:endParaRPr lang="zh-CN" altLang="en-US" sz="800" b="1" dirty="0"/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C4C90ADC-A604-0123-2B46-4015F429804C}"/>
              </a:ext>
            </a:extLst>
          </p:cNvPr>
          <p:cNvSpPr/>
          <p:nvPr/>
        </p:nvSpPr>
        <p:spPr>
          <a:xfrm>
            <a:off x="8118085" y="5148321"/>
            <a:ext cx="1193442" cy="22091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368" name="文本框 367">
            <a:extLst>
              <a:ext uri="{FF2B5EF4-FFF2-40B4-BE49-F238E27FC236}">
                <a16:creationId xmlns:a16="http://schemas.microsoft.com/office/drawing/2014/main" id="{4D7830AF-0ED8-876B-159F-3606ACE84947}"/>
              </a:ext>
            </a:extLst>
          </p:cNvPr>
          <p:cNvSpPr txBox="1"/>
          <p:nvPr/>
        </p:nvSpPr>
        <p:spPr>
          <a:xfrm>
            <a:off x="8060859" y="5144560"/>
            <a:ext cx="1328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select largest in counts</a:t>
            </a:r>
            <a:endParaRPr lang="zh-CN" altLang="en-US" sz="800" b="1" dirty="0"/>
          </a:p>
        </p:txBody>
      </p:sp>
      <p:cxnSp>
        <p:nvCxnSpPr>
          <p:cNvPr id="377" name="连接符: 肘形 376">
            <a:extLst>
              <a:ext uri="{FF2B5EF4-FFF2-40B4-BE49-F238E27FC236}">
                <a16:creationId xmlns:a16="http://schemas.microsoft.com/office/drawing/2014/main" id="{3464630A-C335-B805-BCE1-3349BF0EB309}"/>
              </a:ext>
            </a:extLst>
          </p:cNvPr>
          <p:cNvCxnSpPr>
            <a:stCxn id="74" idx="3"/>
            <a:endCxn id="78" idx="1"/>
          </p:cNvCxnSpPr>
          <p:nvPr/>
        </p:nvCxnSpPr>
        <p:spPr>
          <a:xfrm flipV="1">
            <a:off x="6048374" y="445589"/>
            <a:ext cx="314835" cy="1141540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9BAD0127-749D-C9FE-76F3-EDEDED88B40E}"/>
              </a:ext>
            </a:extLst>
          </p:cNvPr>
          <p:cNvCxnSpPr>
            <a:stCxn id="80" idx="2"/>
            <a:endCxn id="84" idx="0"/>
          </p:cNvCxnSpPr>
          <p:nvPr/>
        </p:nvCxnSpPr>
        <p:spPr>
          <a:xfrm>
            <a:off x="6935590" y="946311"/>
            <a:ext cx="11050" cy="99817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64504E0F-D581-90F9-CF7C-E303A6A256EE}"/>
              </a:ext>
            </a:extLst>
          </p:cNvPr>
          <p:cNvCxnSpPr>
            <a:stCxn id="337" idx="2"/>
            <a:endCxn id="366" idx="0"/>
          </p:cNvCxnSpPr>
          <p:nvPr/>
        </p:nvCxnSpPr>
        <p:spPr>
          <a:xfrm flipH="1">
            <a:off x="8720675" y="4729306"/>
            <a:ext cx="3229" cy="10431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BBBF6F4A-68F0-CE6D-5C4F-F02E7FB17DBA}"/>
              </a:ext>
            </a:extLst>
          </p:cNvPr>
          <p:cNvCxnSpPr>
            <a:cxnSpLocks/>
            <a:stCxn id="366" idx="2"/>
            <a:endCxn id="367" idx="0"/>
          </p:cNvCxnSpPr>
          <p:nvPr/>
        </p:nvCxnSpPr>
        <p:spPr>
          <a:xfrm flipH="1">
            <a:off x="8714806" y="5049060"/>
            <a:ext cx="5869" cy="9926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菱形 407">
            <a:extLst>
              <a:ext uri="{FF2B5EF4-FFF2-40B4-BE49-F238E27FC236}">
                <a16:creationId xmlns:a16="http://schemas.microsoft.com/office/drawing/2014/main" id="{A122D631-616C-63AE-23BF-D25336B83E78}"/>
              </a:ext>
            </a:extLst>
          </p:cNvPr>
          <p:cNvSpPr/>
          <p:nvPr/>
        </p:nvSpPr>
        <p:spPr>
          <a:xfrm>
            <a:off x="8221028" y="5478918"/>
            <a:ext cx="195294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411" name="矩形: 圆角 410">
            <a:extLst>
              <a:ext uri="{FF2B5EF4-FFF2-40B4-BE49-F238E27FC236}">
                <a16:creationId xmlns:a16="http://schemas.microsoft.com/office/drawing/2014/main" id="{68BC783F-4606-1F18-20E3-38168E7C98F1}"/>
              </a:ext>
            </a:extLst>
          </p:cNvPr>
          <p:cNvSpPr/>
          <p:nvPr/>
        </p:nvSpPr>
        <p:spPr>
          <a:xfrm>
            <a:off x="8135532" y="5738498"/>
            <a:ext cx="1173727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DB1C4512-CBBD-3C65-6EF4-0F4954CB1D7A}"/>
              </a:ext>
            </a:extLst>
          </p:cNvPr>
          <p:cNvSpPr txBox="1"/>
          <p:nvPr/>
        </p:nvSpPr>
        <p:spPr>
          <a:xfrm>
            <a:off x="8069493" y="5732961"/>
            <a:ext cx="13077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check threshold</a:t>
            </a:r>
            <a:endParaRPr lang="zh-CN" altLang="en-US" sz="800" b="1" dirty="0"/>
          </a:p>
        </p:txBody>
      </p:sp>
      <p:cxnSp>
        <p:nvCxnSpPr>
          <p:cNvPr id="414" name="直接箭头连接符 413">
            <a:extLst>
              <a:ext uri="{FF2B5EF4-FFF2-40B4-BE49-F238E27FC236}">
                <a16:creationId xmlns:a16="http://schemas.microsoft.com/office/drawing/2014/main" id="{4C728B0D-38B4-9ED7-7E53-842FD4831B31}"/>
              </a:ext>
            </a:extLst>
          </p:cNvPr>
          <p:cNvCxnSpPr>
            <a:endCxn id="408" idx="0"/>
          </p:cNvCxnSpPr>
          <p:nvPr/>
        </p:nvCxnSpPr>
        <p:spPr>
          <a:xfrm>
            <a:off x="8316408" y="5369237"/>
            <a:ext cx="2267" cy="10968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直接箭头连接符 417">
            <a:extLst>
              <a:ext uri="{FF2B5EF4-FFF2-40B4-BE49-F238E27FC236}">
                <a16:creationId xmlns:a16="http://schemas.microsoft.com/office/drawing/2014/main" id="{13733C55-251A-9058-61DD-90C8D57442E0}"/>
              </a:ext>
            </a:extLst>
          </p:cNvPr>
          <p:cNvCxnSpPr>
            <a:stCxn id="408" idx="2"/>
          </p:cNvCxnSpPr>
          <p:nvPr/>
        </p:nvCxnSpPr>
        <p:spPr>
          <a:xfrm flipH="1">
            <a:off x="8316408" y="5631318"/>
            <a:ext cx="2267" cy="101819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矩形: 圆角 418">
            <a:extLst>
              <a:ext uri="{FF2B5EF4-FFF2-40B4-BE49-F238E27FC236}">
                <a16:creationId xmlns:a16="http://schemas.microsoft.com/office/drawing/2014/main" id="{09D41044-4688-9059-5692-4D4D5EBB56EE}"/>
              </a:ext>
            </a:extLst>
          </p:cNvPr>
          <p:cNvSpPr/>
          <p:nvPr/>
        </p:nvSpPr>
        <p:spPr>
          <a:xfrm>
            <a:off x="8759309" y="5444710"/>
            <a:ext cx="547102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FF3A3CFD-3272-081C-6D8B-6DE0A901BFE2}"/>
              </a:ext>
            </a:extLst>
          </p:cNvPr>
          <p:cNvSpPr txBox="1"/>
          <p:nvPr/>
        </p:nvSpPr>
        <p:spPr>
          <a:xfrm>
            <a:off x="8692472" y="5438287"/>
            <a:ext cx="69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flag==0</a:t>
            </a:r>
            <a:endParaRPr lang="zh-CN" altLang="en-US" sz="800" b="1" dirty="0"/>
          </a:p>
        </p:txBody>
      </p:sp>
      <p:cxnSp>
        <p:nvCxnSpPr>
          <p:cNvPr id="427" name="直接箭头连接符 426">
            <a:extLst>
              <a:ext uri="{FF2B5EF4-FFF2-40B4-BE49-F238E27FC236}">
                <a16:creationId xmlns:a16="http://schemas.microsoft.com/office/drawing/2014/main" id="{05C4FC07-0614-6535-AF19-10DE6A7A7E7D}"/>
              </a:ext>
            </a:extLst>
          </p:cNvPr>
          <p:cNvCxnSpPr>
            <a:stCxn id="408" idx="3"/>
            <a:endCxn id="419" idx="1"/>
          </p:cNvCxnSpPr>
          <p:nvPr/>
        </p:nvCxnSpPr>
        <p:spPr>
          <a:xfrm flipV="1">
            <a:off x="8416322" y="5553330"/>
            <a:ext cx="342987" cy="1788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9" name="矩形: 圆角 428">
            <a:extLst>
              <a:ext uri="{FF2B5EF4-FFF2-40B4-BE49-F238E27FC236}">
                <a16:creationId xmlns:a16="http://schemas.microsoft.com/office/drawing/2014/main" id="{3AB59FB1-0CDC-EEC5-DD4C-A9F796C947D3}"/>
              </a:ext>
            </a:extLst>
          </p:cNvPr>
          <p:cNvSpPr/>
          <p:nvPr/>
        </p:nvSpPr>
        <p:spPr>
          <a:xfrm>
            <a:off x="8143894" y="6340306"/>
            <a:ext cx="547102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430" name="文本框 429">
            <a:extLst>
              <a:ext uri="{FF2B5EF4-FFF2-40B4-BE49-F238E27FC236}">
                <a16:creationId xmlns:a16="http://schemas.microsoft.com/office/drawing/2014/main" id="{8E3FFFC4-B210-8AB6-3B89-D3601531B5D4}"/>
              </a:ext>
            </a:extLst>
          </p:cNvPr>
          <p:cNvSpPr txBox="1"/>
          <p:nvPr/>
        </p:nvSpPr>
        <p:spPr>
          <a:xfrm>
            <a:off x="8073015" y="6334045"/>
            <a:ext cx="69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flag==1</a:t>
            </a:r>
            <a:endParaRPr lang="zh-CN" altLang="en-US" sz="800" b="1" dirty="0"/>
          </a:p>
        </p:txBody>
      </p:sp>
      <p:sp>
        <p:nvSpPr>
          <p:cNvPr id="441" name="菱形 440">
            <a:extLst>
              <a:ext uri="{FF2B5EF4-FFF2-40B4-BE49-F238E27FC236}">
                <a16:creationId xmlns:a16="http://schemas.microsoft.com/office/drawing/2014/main" id="{7B8F0B6E-7945-B015-85D7-24BDC1A4065C}"/>
              </a:ext>
            </a:extLst>
          </p:cNvPr>
          <p:cNvSpPr/>
          <p:nvPr/>
        </p:nvSpPr>
        <p:spPr>
          <a:xfrm>
            <a:off x="8229109" y="6090595"/>
            <a:ext cx="195294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442" name="矩形: 圆角 441">
            <a:extLst>
              <a:ext uri="{FF2B5EF4-FFF2-40B4-BE49-F238E27FC236}">
                <a16:creationId xmlns:a16="http://schemas.microsoft.com/office/drawing/2014/main" id="{92B43783-07AD-47C2-2FEE-9B91F8A56A4C}"/>
              </a:ext>
            </a:extLst>
          </p:cNvPr>
          <p:cNvSpPr/>
          <p:nvPr/>
        </p:nvSpPr>
        <p:spPr>
          <a:xfrm>
            <a:off x="8767390" y="6056387"/>
            <a:ext cx="547102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443" name="文本框 442">
            <a:extLst>
              <a:ext uri="{FF2B5EF4-FFF2-40B4-BE49-F238E27FC236}">
                <a16:creationId xmlns:a16="http://schemas.microsoft.com/office/drawing/2014/main" id="{2A3E5FF7-BE67-0911-B1BE-FA81B8FB16D3}"/>
              </a:ext>
            </a:extLst>
          </p:cNvPr>
          <p:cNvSpPr txBox="1"/>
          <p:nvPr/>
        </p:nvSpPr>
        <p:spPr>
          <a:xfrm>
            <a:off x="8700553" y="6049964"/>
            <a:ext cx="69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flag==0</a:t>
            </a:r>
            <a:endParaRPr lang="zh-CN" altLang="en-US" sz="800" b="1" dirty="0"/>
          </a:p>
        </p:txBody>
      </p:sp>
      <p:cxnSp>
        <p:nvCxnSpPr>
          <p:cNvPr id="444" name="直接箭头连接符 443">
            <a:extLst>
              <a:ext uri="{FF2B5EF4-FFF2-40B4-BE49-F238E27FC236}">
                <a16:creationId xmlns:a16="http://schemas.microsoft.com/office/drawing/2014/main" id="{D1C6D113-DC21-CE01-AA1A-B0CACD634D2E}"/>
              </a:ext>
            </a:extLst>
          </p:cNvPr>
          <p:cNvCxnSpPr>
            <a:stCxn id="441" idx="3"/>
            <a:endCxn id="442" idx="1"/>
          </p:cNvCxnSpPr>
          <p:nvPr/>
        </p:nvCxnSpPr>
        <p:spPr>
          <a:xfrm flipV="1">
            <a:off x="8424403" y="6165007"/>
            <a:ext cx="342987" cy="1788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直接箭头连接符 445">
            <a:extLst>
              <a:ext uri="{FF2B5EF4-FFF2-40B4-BE49-F238E27FC236}">
                <a16:creationId xmlns:a16="http://schemas.microsoft.com/office/drawing/2014/main" id="{ADBDC594-B9C2-48B8-7F95-EC542B173A21}"/>
              </a:ext>
            </a:extLst>
          </p:cNvPr>
          <p:cNvCxnSpPr>
            <a:cxnSpLocks/>
            <a:endCxn id="441" idx="0"/>
          </p:cNvCxnSpPr>
          <p:nvPr/>
        </p:nvCxnSpPr>
        <p:spPr>
          <a:xfrm>
            <a:off x="8326756" y="5963224"/>
            <a:ext cx="0" cy="12737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文本框 447">
            <a:extLst>
              <a:ext uri="{FF2B5EF4-FFF2-40B4-BE49-F238E27FC236}">
                <a16:creationId xmlns:a16="http://schemas.microsoft.com/office/drawing/2014/main" id="{B096EA1A-5A62-CAD4-B247-E9052ADFA2C3}"/>
              </a:ext>
            </a:extLst>
          </p:cNvPr>
          <p:cNvSpPr txBox="1"/>
          <p:nvPr/>
        </p:nvSpPr>
        <p:spPr>
          <a:xfrm>
            <a:off x="8334321" y="5302214"/>
            <a:ext cx="1008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within max counts? </a:t>
            </a:r>
            <a:endParaRPr lang="zh-CN" altLang="en-US" sz="800" dirty="0"/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848067A9-EC70-4E54-B1E7-752B3D075654}"/>
              </a:ext>
            </a:extLst>
          </p:cNvPr>
          <p:cNvSpPr txBox="1"/>
          <p:nvPr/>
        </p:nvSpPr>
        <p:spPr>
          <a:xfrm>
            <a:off x="8370412" y="5386667"/>
            <a:ext cx="301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no</a:t>
            </a:r>
            <a:endParaRPr lang="zh-CN" altLang="en-US" sz="800" dirty="0"/>
          </a:p>
        </p:txBody>
      </p:sp>
      <p:sp>
        <p:nvSpPr>
          <p:cNvPr id="450" name="文本框 449">
            <a:extLst>
              <a:ext uri="{FF2B5EF4-FFF2-40B4-BE49-F238E27FC236}">
                <a16:creationId xmlns:a16="http://schemas.microsoft.com/office/drawing/2014/main" id="{8D463911-CC43-6F8A-F92B-4D63F4451F13}"/>
              </a:ext>
            </a:extLst>
          </p:cNvPr>
          <p:cNvSpPr txBox="1"/>
          <p:nvPr/>
        </p:nvSpPr>
        <p:spPr>
          <a:xfrm>
            <a:off x="8327444" y="5547805"/>
            <a:ext cx="338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yes</a:t>
            </a:r>
            <a:endParaRPr lang="zh-CN" altLang="en-US" sz="800" dirty="0"/>
          </a:p>
        </p:txBody>
      </p:sp>
      <p:sp>
        <p:nvSpPr>
          <p:cNvPr id="451" name="文本框 450">
            <a:extLst>
              <a:ext uri="{FF2B5EF4-FFF2-40B4-BE49-F238E27FC236}">
                <a16:creationId xmlns:a16="http://schemas.microsoft.com/office/drawing/2014/main" id="{7CFAD167-C2CC-51F1-18D4-AD8B4A71023B}"/>
              </a:ext>
            </a:extLst>
          </p:cNvPr>
          <p:cNvSpPr txBox="1"/>
          <p:nvPr/>
        </p:nvSpPr>
        <p:spPr>
          <a:xfrm>
            <a:off x="8345490" y="5900927"/>
            <a:ext cx="1008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&gt;threshold?</a:t>
            </a:r>
            <a:endParaRPr lang="zh-CN" altLang="en-US" sz="800" dirty="0"/>
          </a:p>
        </p:txBody>
      </p:sp>
      <p:sp>
        <p:nvSpPr>
          <p:cNvPr id="452" name="文本框 451">
            <a:extLst>
              <a:ext uri="{FF2B5EF4-FFF2-40B4-BE49-F238E27FC236}">
                <a16:creationId xmlns:a16="http://schemas.microsoft.com/office/drawing/2014/main" id="{CA659975-3FD9-A39D-4F12-4F1C3D78CC68}"/>
              </a:ext>
            </a:extLst>
          </p:cNvPr>
          <p:cNvSpPr txBox="1"/>
          <p:nvPr/>
        </p:nvSpPr>
        <p:spPr>
          <a:xfrm>
            <a:off x="8361374" y="6003946"/>
            <a:ext cx="301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no</a:t>
            </a:r>
            <a:endParaRPr lang="zh-CN" altLang="en-US" sz="800" dirty="0"/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696628F0-FD74-D7BC-C45D-3E8531B248CA}"/>
              </a:ext>
            </a:extLst>
          </p:cNvPr>
          <p:cNvSpPr txBox="1"/>
          <p:nvPr/>
        </p:nvSpPr>
        <p:spPr>
          <a:xfrm>
            <a:off x="8324578" y="6157686"/>
            <a:ext cx="338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yes</a:t>
            </a:r>
            <a:endParaRPr lang="zh-CN" altLang="en-US" sz="800" dirty="0"/>
          </a:p>
        </p:txBody>
      </p:sp>
      <p:cxnSp>
        <p:nvCxnSpPr>
          <p:cNvPr id="460" name="直接箭头连接符 459">
            <a:extLst>
              <a:ext uri="{FF2B5EF4-FFF2-40B4-BE49-F238E27FC236}">
                <a16:creationId xmlns:a16="http://schemas.microsoft.com/office/drawing/2014/main" id="{52385EE4-0F3F-ED29-966C-2BF4CB096E88}"/>
              </a:ext>
            </a:extLst>
          </p:cNvPr>
          <p:cNvCxnSpPr>
            <a:stCxn id="441" idx="2"/>
          </p:cNvCxnSpPr>
          <p:nvPr/>
        </p:nvCxnSpPr>
        <p:spPr>
          <a:xfrm flipH="1">
            <a:off x="8300322" y="6242995"/>
            <a:ext cx="26434" cy="9731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连接符: 肘形 461">
            <a:extLst>
              <a:ext uri="{FF2B5EF4-FFF2-40B4-BE49-F238E27FC236}">
                <a16:creationId xmlns:a16="http://schemas.microsoft.com/office/drawing/2014/main" id="{7CE216A3-EC2E-CBC1-358E-C56F3D6D4745}"/>
              </a:ext>
            </a:extLst>
          </p:cNvPr>
          <p:cNvCxnSpPr>
            <a:stCxn id="442" idx="2"/>
            <a:endCxn id="41" idx="6"/>
          </p:cNvCxnSpPr>
          <p:nvPr/>
        </p:nvCxnSpPr>
        <p:spPr>
          <a:xfrm rot="5400000">
            <a:off x="8005651" y="5571201"/>
            <a:ext cx="332864" cy="1737717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连接符: 肘形 463">
            <a:extLst>
              <a:ext uri="{FF2B5EF4-FFF2-40B4-BE49-F238E27FC236}">
                <a16:creationId xmlns:a16="http://schemas.microsoft.com/office/drawing/2014/main" id="{2A9E4821-2B67-BFC4-BD25-0644E0495116}"/>
              </a:ext>
            </a:extLst>
          </p:cNvPr>
          <p:cNvCxnSpPr>
            <a:stCxn id="429" idx="2"/>
            <a:endCxn id="41" idx="6"/>
          </p:cNvCxnSpPr>
          <p:nvPr/>
        </p:nvCxnSpPr>
        <p:spPr>
          <a:xfrm rot="5400000">
            <a:off x="7835863" y="6024908"/>
            <a:ext cx="48945" cy="1114221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5" name="文本框 464">
            <a:extLst>
              <a:ext uri="{FF2B5EF4-FFF2-40B4-BE49-F238E27FC236}">
                <a16:creationId xmlns:a16="http://schemas.microsoft.com/office/drawing/2014/main" id="{665D427F-E490-9E00-E4C5-41B774ADA261}"/>
              </a:ext>
            </a:extLst>
          </p:cNvPr>
          <p:cNvSpPr txBox="1"/>
          <p:nvPr/>
        </p:nvSpPr>
        <p:spPr>
          <a:xfrm>
            <a:off x="8421434" y="4005504"/>
            <a:ext cx="340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yes</a:t>
            </a:r>
            <a:endParaRPr lang="zh-CN" altLang="en-US" sz="800" dirty="0"/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5857EF11-45FE-3BA2-09F8-5ABBB95C4630}"/>
              </a:ext>
            </a:extLst>
          </p:cNvPr>
          <p:cNvSpPr txBox="1"/>
          <p:nvPr/>
        </p:nvSpPr>
        <p:spPr>
          <a:xfrm>
            <a:off x="8980510" y="4002500"/>
            <a:ext cx="301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no</a:t>
            </a:r>
            <a:endParaRPr lang="zh-CN" altLang="en-US" sz="800" dirty="0"/>
          </a:p>
        </p:txBody>
      </p:sp>
      <p:cxnSp>
        <p:nvCxnSpPr>
          <p:cNvPr id="474" name="直接箭头连接符 473">
            <a:extLst>
              <a:ext uri="{FF2B5EF4-FFF2-40B4-BE49-F238E27FC236}">
                <a16:creationId xmlns:a16="http://schemas.microsoft.com/office/drawing/2014/main" id="{CE2C4E33-C9A3-4C53-B20E-3F9199338B8A}"/>
              </a:ext>
            </a:extLst>
          </p:cNvPr>
          <p:cNvCxnSpPr>
            <a:cxnSpLocks/>
          </p:cNvCxnSpPr>
          <p:nvPr/>
        </p:nvCxnSpPr>
        <p:spPr>
          <a:xfrm flipH="1">
            <a:off x="4178300" y="2080539"/>
            <a:ext cx="2287969" cy="44877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直接箭头连接符 475">
            <a:extLst>
              <a:ext uri="{FF2B5EF4-FFF2-40B4-BE49-F238E27FC236}">
                <a16:creationId xmlns:a16="http://schemas.microsoft.com/office/drawing/2014/main" id="{08347041-2DB3-B188-41FB-8BF9A724B079}"/>
              </a:ext>
            </a:extLst>
          </p:cNvPr>
          <p:cNvCxnSpPr/>
          <p:nvPr/>
        </p:nvCxnSpPr>
        <p:spPr>
          <a:xfrm flipH="1">
            <a:off x="5665106" y="2080539"/>
            <a:ext cx="1005569" cy="47261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9" name="直接箭头连接符 478">
            <a:extLst>
              <a:ext uri="{FF2B5EF4-FFF2-40B4-BE49-F238E27FC236}">
                <a16:creationId xmlns:a16="http://schemas.microsoft.com/office/drawing/2014/main" id="{DEE116DE-DF72-A19B-FD64-9CE93D872F50}"/>
              </a:ext>
            </a:extLst>
          </p:cNvPr>
          <p:cNvCxnSpPr>
            <a:stCxn id="17" idx="2"/>
            <a:endCxn id="195" idx="0"/>
          </p:cNvCxnSpPr>
          <p:nvPr/>
        </p:nvCxnSpPr>
        <p:spPr>
          <a:xfrm flipH="1">
            <a:off x="6466269" y="2080539"/>
            <a:ext cx="467418" cy="47261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C122341C-1777-6A6C-A644-9F2EF31B5A49}"/>
              </a:ext>
            </a:extLst>
          </p:cNvPr>
          <p:cNvCxnSpPr/>
          <p:nvPr/>
        </p:nvCxnSpPr>
        <p:spPr>
          <a:xfrm>
            <a:off x="7071338" y="2080539"/>
            <a:ext cx="186198" cy="47261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直接箭头连接符 482">
            <a:extLst>
              <a:ext uri="{FF2B5EF4-FFF2-40B4-BE49-F238E27FC236}">
                <a16:creationId xmlns:a16="http://schemas.microsoft.com/office/drawing/2014/main" id="{CBDBFBD3-336E-BD4F-5787-81A435DC56A1}"/>
              </a:ext>
            </a:extLst>
          </p:cNvPr>
          <p:cNvCxnSpPr/>
          <p:nvPr/>
        </p:nvCxnSpPr>
        <p:spPr>
          <a:xfrm>
            <a:off x="7257536" y="2080539"/>
            <a:ext cx="1115951" cy="47261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5" name="文本框 484">
            <a:extLst>
              <a:ext uri="{FF2B5EF4-FFF2-40B4-BE49-F238E27FC236}">
                <a16:creationId xmlns:a16="http://schemas.microsoft.com/office/drawing/2014/main" id="{DFF315A3-38DA-F304-8F9F-8015E321A13D}"/>
              </a:ext>
            </a:extLst>
          </p:cNvPr>
          <p:cNvSpPr txBox="1"/>
          <p:nvPr/>
        </p:nvSpPr>
        <p:spPr>
          <a:xfrm>
            <a:off x="3829674" y="5273037"/>
            <a:ext cx="4122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*Comments: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use plots, stand for all urban areas and potential plots for urbanization.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of factors, stand for weight of each factor contribute to building constructability.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Threshold, a fixed value, stands for the least value that allows the plot to be urbanized in each time step.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building count, stands for the max number of buildings to be constructed in each time step.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7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0BDD24D-DE21-A616-1C2F-EE83CECAE693}"/>
              </a:ext>
            </a:extLst>
          </p:cNvPr>
          <p:cNvGrpSpPr/>
          <p:nvPr/>
        </p:nvGrpSpPr>
        <p:grpSpPr>
          <a:xfrm>
            <a:off x="3733800" y="-33868"/>
            <a:ext cx="6140450" cy="1852017"/>
            <a:chOff x="6735233" y="120834"/>
            <a:chExt cx="5845738" cy="185201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CCDF8BC-4A1D-0470-00DE-60A1B66C2FED}"/>
                </a:ext>
              </a:extLst>
            </p:cNvPr>
            <p:cNvGrpSpPr/>
            <p:nvPr/>
          </p:nvGrpSpPr>
          <p:grpSpPr>
            <a:xfrm>
              <a:off x="6735233" y="120834"/>
              <a:ext cx="957792" cy="230832"/>
              <a:chOff x="3179233" y="4134034"/>
              <a:chExt cx="957792" cy="230832"/>
            </a:xfrm>
          </p:grpSpPr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E08B3884-C000-1A48-36BB-9B34F0505071}"/>
                  </a:ext>
                </a:extLst>
              </p:cNvPr>
              <p:cNvSpPr/>
              <p:nvPr/>
            </p:nvSpPr>
            <p:spPr>
              <a:xfrm>
                <a:off x="3218604" y="4173538"/>
                <a:ext cx="918421" cy="163754"/>
              </a:xfrm>
              <a:custGeom>
                <a:avLst/>
                <a:gdLst>
                  <a:gd name="connsiteX0" fmla="*/ 975783 w 975783"/>
                  <a:gd name="connsiteY0" fmla="*/ 0 h 175683"/>
                  <a:gd name="connsiteX1" fmla="*/ 975783 w 975783"/>
                  <a:gd name="connsiteY1" fmla="*/ 84666 h 175683"/>
                  <a:gd name="connsiteX2" fmla="*/ 516466 w 975783"/>
                  <a:gd name="connsiteY2" fmla="*/ 175683 h 175683"/>
                  <a:gd name="connsiteX3" fmla="*/ 0 w 975783"/>
                  <a:gd name="connsiteY3" fmla="*/ 175683 h 175683"/>
                  <a:gd name="connsiteX4" fmla="*/ 0 w 975783"/>
                  <a:gd name="connsiteY4" fmla="*/ 2116 h 175683"/>
                  <a:gd name="connsiteX5" fmla="*/ 975783 w 975783"/>
                  <a:gd name="connsiteY5" fmla="*/ 0 h 17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783" h="175683">
                    <a:moveTo>
                      <a:pt x="975783" y="0"/>
                    </a:moveTo>
                    <a:lnTo>
                      <a:pt x="975783" y="84666"/>
                    </a:lnTo>
                    <a:lnTo>
                      <a:pt x="516466" y="175683"/>
                    </a:lnTo>
                    <a:lnTo>
                      <a:pt x="0" y="175683"/>
                    </a:lnTo>
                    <a:lnTo>
                      <a:pt x="0" y="2116"/>
                    </a:lnTo>
                    <a:lnTo>
                      <a:pt x="975783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8704557-A433-303A-1C5A-BBA170C10DC2}"/>
                  </a:ext>
                </a:extLst>
              </p:cNvPr>
              <p:cNvSpPr txBox="1"/>
              <p:nvPr/>
            </p:nvSpPr>
            <p:spPr>
              <a:xfrm>
                <a:off x="3179233" y="4134034"/>
                <a:ext cx="7863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Initialization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64E6F94-A564-8917-8E9E-D6D577F398BC}"/>
                </a:ext>
              </a:extLst>
            </p:cNvPr>
            <p:cNvSpPr/>
            <p:nvPr/>
          </p:nvSpPr>
          <p:spPr>
            <a:xfrm>
              <a:off x="6774603" y="160339"/>
              <a:ext cx="5806368" cy="18125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2BAD15-5A2D-88F1-BBB8-31EE724E57F7}"/>
              </a:ext>
            </a:extLst>
          </p:cNvPr>
          <p:cNvGrpSpPr/>
          <p:nvPr/>
        </p:nvGrpSpPr>
        <p:grpSpPr>
          <a:xfrm>
            <a:off x="3733800" y="1837570"/>
            <a:ext cx="6138464" cy="5014793"/>
            <a:chOff x="6735233" y="1247959"/>
            <a:chExt cx="6138464" cy="393817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3F73AB3-F1C9-A8FB-E426-E7DB8A573373}"/>
                </a:ext>
              </a:extLst>
            </p:cNvPr>
            <p:cNvGrpSpPr/>
            <p:nvPr/>
          </p:nvGrpSpPr>
          <p:grpSpPr>
            <a:xfrm>
              <a:off x="6735233" y="1247959"/>
              <a:ext cx="957792" cy="231322"/>
              <a:chOff x="3179233" y="3915594"/>
              <a:chExt cx="957792" cy="231322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BF8501F-A7D4-7ED3-E31B-2679697B5CA8}"/>
                  </a:ext>
                </a:extLst>
              </p:cNvPr>
              <p:cNvSpPr/>
              <p:nvPr/>
            </p:nvSpPr>
            <p:spPr>
              <a:xfrm>
                <a:off x="3218604" y="3955637"/>
                <a:ext cx="918421" cy="124590"/>
              </a:xfrm>
              <a:custGeom>
                <a:avLst/>
                <a:gdLst>
                  <a:gd name="connsiteX0" fmla="*/ 975783 w 975783"/>
                  <a:gd name="connsiteY0" fmla="*/ 0 h 175683"/>
                  <a:gd name="connsiteX1" fmla="*/ 975783 w 975783"/>
                  <a:gd name="connsiteY1" fmla="*/ 84666 h 175683"/>
                  <a:gd name="connsiteX2" fmla="*/ 516466 w 975783"/>
                  <a:gd name="connsiteY2" fmla="*/ 175683 h 175683"/>
                  <a:gd name="connsiteX3" fmla="*/ 0 w 975783"/>
                  <a:gd name="connsiteY3" fmla="*/ 175683 h 175683"/>
                  <a:gd name="connsiteX4" fmla="*/ 0 w 975783"/>
                  <a:gd name="connsiteY4" fmla="*/ 2116 h 175683"/>
                  <a:gd name="connsiteX5" fmla="*/ 975783 w 975783"/>
                  <a:gd name="connsiteY5" fmla="*/ 0 h 17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783" h="175683">
                    <a:moveTo>
                      <a:pt x="975783" y="0"/>
                    </a:moveTo>
                    <a:lnTo>
                      <a:pt x="975783" y="84666"/>
                    </a:lnTo>
                    <a:lnTo>
                      <a:pt x="516466" y="175683"/>
                    </a:lnTo>
                    <a:lnTo>
                      <a:pt x="0" y="175683"/>
                    </a:lnTo>
                    <a:lnTo>
                      <a:pt x="0" y="2116"/>
                    </a:lnTo>
                    <a:lnTo>
                      <a:pt x="975783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FBFC689-D259-596D-12EA-3E5987A827F1}"/>
                  </a:ext>
                </a:extLst>
              </p:cNvPr>
              <p:cNvSpPr txBox="1"/>
              <p:nvPr/>
            </p:nvSpPr>
            <p:spPr>
              <a:xfrm>
                <a:off x="3179233" y="3915594"/>
                <a:ext cx="786341" cy="231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8EB22E-F898-FEF7-C10F-30968C299120}"/>
                </a:ext>
              </a:extLst>
            </p:cNvPr>
            <p:cNvSpPr/>
            <p:nvPr/>
          </p:nvSpPr>
          <p:spPr>
            <a:xfrm>
              <a:off x="6774602" y="1287948"/>
              <a:ext cx="6099095" cy="389818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EA49087-168E-41B2-671E-83BB08FFEDB2}"/>
              </a:ext>
            </a:extLst>
          </p:cNvPr>
          <p:cNvSpPr/>
          <p:nvPr/>
        </p:nvSpPr>
        <p:spPr>
          <a:xfrm>
            <a:off x="6268273" y="2013960"/>
            <a:ext cx="1330828" cy="6244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100FCDA-F689-4F7F-1DC0-49DC286BD2EF}"/>
              </a:ext>
            </a:extLst>
          </p:cNvPr>
          <p:cNvSpPr/>
          <p:nvPr/>
        </p:nvSpPr>
        <p:spPr>
          <a:xfrm>
            <a:off x="5418079" y="83665"/>
            <a:ext cx="113300" cy="113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8AE6C14-62A0-374D-C258-501DA50A3FB8}"/>
              </a:ext>
            </a:extLst>
          </p:cNvPr>
          <p:cNvSpPr/>
          <p:nvPr/>
        </p:nvSpPr>
        <p:spPr>
          <a:xfrm>
            <a:off x="5116804" y="678034"/>
            <a:ext cx="679451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E48A04-DD3F-2035-9093-4CF508D8E0D4}"/>
              </a:ext>
            </a:extLst>
          </p:cNvPr>
          <p:cNvSpPr txBox="1"/>
          <p:nvPr/>
        </p:nvSpPr>
        <p:spPr>
          <a:xfrm>
            <a:off x="4924605" y="700466"/>
            <a:ext cx="1079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create road</a:t>
            </a:r>
            <a:endParaRPr lang="zh-CN" altLang="en-US" sz="800" b="1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E08B3F3-387A-1FF1-26FC-E42E009497EF}"/>
              </a:ext>
            </a:extLst>
          </p:cNvPr>
          <p:cNvSpPr/>
          <p:nvPr/>
        </p:nvSpPr>
        <p:spPr>
          <a:xfrm>
            <a:off x="5119365" y="1056121"/>
            <a:ext cx="679451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02DC958-5DBD-A737-E603-C84BA18B64EB}"/>
              </a:ext>
            </a:extLst>
          </p:cNvPr>
          <p:cNvSpPr txBox="1"/>
          <p:nvPr/>
        </p:nvSpPr>
        <p:spPr>
          <a:xfrm>
            <a:off x="4927166" y="1078553"/>
            <a:ext cx="1079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create slope</a:t>
            </a:r>
            <a:endParaRPr lang="zh-CN" altLang="en-US" sz="800" b="1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76B1E6A-2478-28E6-868A-4041B99028CE}"/>
              </a:ext>
            </a:extLst>
          </p:cNvPr>
          <p:cNvSpPr/>
          <p:nvPr/>
        </p:nvSpPr>
        <p:spPr>
          <a:xfrm>
            <a:off x="4903611" y="1446530"/>
            <a:ext cx="1144763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45EC4E9-0F6C-65E2-55DB-2E2FF462A8FD}"/>
              </a:ext>
            </a:extLst>
          </p:cNvPr>
          <p:cNvSpPr txBox="1"/>
          <p:nvPr/>
        </p:nvSpPr>
        <p:spPr>
          <a:xfrm>
            <a:off x="4773826" y="1479019"/>
            <a:ext cx="1381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create land use plots</a:t>
            </a:r>
            <a:endParaRPr lang="zh-CN" altLang="en-US" sz="800" b="1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761D8F93-67B1-00C7-13D1-2A87D9E0FA69}"/>
              </a:ext>
            </a:extLst>
          </p:cNvPr>
          <p:cNvSpPr/>
          <p:nvPr/>
        </p:nvSpPr>
        <p:spPr>
          <a:xfrm>
            <a:off x="4969564" y="305115"/>
            <a:ext cx="1008404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6A62211-C973-A8E8-5603-37E6274C58BB}"/>
              </a:ext>
            </a:extLst>
          </p:cNvPr>
          <p:cNvSpPr txBox="1"/>
          <p:nvPr/>
        </p:nvSpPr>
        <p:spPr>
          <a:xfrm>
            <a:off x="4924605" y="336784"/>
            <a:ext cx="1115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create boundary</a:t>
            </a:r>
            <a:endParaRPr lang="zh-CN" altLang="en-US" sz="800" b="1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7BA1E1E-596F-B35D-F61C-2C0B56C7BD6C}"/>
              </a:ext>
            </a:extLst>
          </p:cNvPr>
          <p:cNvSpPr/>
          <p:nvPr/>
        </p:nvSpPr>
        <p:spPr>
          <a:xfrm>
            <a:off x="6363209" y="304990"/>
            <a:ext cx="1144763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8A13A5C-2827-82C4-153E-B635B19D291A}"/>
              </a:ext>
            </a:extLst>
          </p:cNvPr>
          <p:cNvSpPr txBox="1"/>
          <p:nvPr/>
        </p:nvSpPr>
        <p:spPr>
          <a:xfrm>
            <a:off x="6258375" y="320813"/>
            <a:ext cx="1381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create city centers</a:t>
            </a:r>
            <a:endParaRPr lang="zh-CN" altLang="en-US" sz="800" b="1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DFA3F1A-F499-8725-F546-67F4CAD3D60D}"/>
              </a:ext>
            </a:extLst>
          </p:cNvPr>
          <p:cNvSpPr/>
          <p:nvPr/>
        </p:nvSpPr>
        <p:spPr>
          <a:xfrm>
            <a:off x="6363208" y="669246"/>
            <a:ext cx="1144763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DC5FAD0-9F7E-80A3-0875-E9BCC773E6B1}"/>
              </a:ext>
            </a:extLst>
          </p:cNvPr>
          <p:cNvSpPr txBox="1"/>
          <p:nvPr/>
        </p:nvSpPr>
        <p:spPr>
          <a:xfrm>
            <a:off x="6363206" y="700915"/>
            <a:ext cx="1137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create water regions</a:t>
            </a:r>
            <a:endParaRPr lang="zh-CN" altLang="en-US" sz="800" b="1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931C0722-1549-1BAB-5E53-CEAFB3EBA92A}"/>
              </a:ext>
            </a:extLst>
          </p:cNvPr>
          <p:cNvSpPr/>
          <p:nvPr/>
        </p:nvSpPr>
        <p:spPr>
          <a:xfrm>
            <a:off x="6270259" y="1041996"/>
            <a:ext cx="1352762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F49640D-4906-C5A3-AC45-B48844F116AC}"/>
              </a:ext>
            </a:extLst>
          </p:cNvPr>
          <p:cNvSpPr txBox="1"/>
          <p:nvPr/>
        </p:nvSpPr>
        <p:spPr>
          <a:xfrm>
            <a:off x="6270259" y="1074010"/>
            <a:ext cx="1352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define weights of factors</a:t>
            </a:r>
            <a:endParaRPr lang="zh-CN" altLang="en-US" sz="800" b="1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B38EBBA6-CD85-17BB-31AA-AE415C7A2A2F}"/>
              </a:ext>
            </a:extLst>
          </p:cNvPr>
          <p:cNvSpPr/>
          <p:nvPr/>
        </p:nvSpPr>
        <p:spPr>
          <a:xfrm>
            <a:off x="6288543" y="1438593"/>
            <a:ext cx="1312544" cy="2729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CD6D5CA-FA6E-39D7-4AAC-F1095D2357CA}"/>
              </a:ext>
            </a:extLst>
          </p:cNvPr>
          <p:cNvSpPr txBox="1"/>
          <p:nvPr/>
        </p:nvSpPr>
        <p:spPr>
          <a:xfrm>
            <a:off x="6238608" y="1409969"/>
            <a:ext cx="1412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define threshold &amp; max building counts</a:t>
            </a:r>
            <a:endParaRPr lang="zh-CN" altLang="en-US" sz="800" b="1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B9E84902-8B55-CEA4-3FA1-8A751E748A37}"/>
              </a:ext>
            </a:extLst>
          </p:cNvPr>
          <p:cNvCxnSpPr>
            <a:stCxn id="18" idx="4"/>
            <a:endCxn id="76" idx="0"/>
          </p:cNvCxnSpPr>
          <p:nvPr/>
        </p:nvCxnSpPr>
        <p:spPr>
          <a:xfrm flipH="1">
            <a:off x="5473766" y="196965"/>
            <a:ext cx="963" cy="10815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1F066AE-A18D-4632-00D3-99340B93C7F5}"/>
              </a:ext>
            </a:extLst>
          </p:cNvPr>
          <p:cNvCxnSpPr>
            <a:stCxn id="76" idx="2"/>
            <a:endCxn id="19" idx="0"/>
          </p:cNvCxnSpPr>
          <p:nvPr/>
        </p:nvCxnSpPr>
        <p:spPr>
          <a:xfrm flipH="1">
            <a:off x="5456530" y="578048"/>
            <a:ext cx="17236" cy="9998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1CF982A-9CF3-DD4C-0F2C-A90DA3CA6E1E}"/>
              </a:ext>
            </a:extLst>
          </p:cNvPr>
          <p:cNvCxnSpPr>
            <a:stCxn id="19" idx="2"/>
            <a:endCxn id="70" idx="0"/>
          </p:cNvCxnSpPr>
          <p:nvPr/>
        </p:nvCxnSpPr>
        <p:spPr>
          <a:xfrm>
            <a:off x="5456530" y="950967"/>
            <a:ext cx="2561" cy="105154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54E3816-58B1-F954-B972-63703DC31368}"/>
              </a:ext>
            </a:extLst>
          </p:cNvPr>
          <p:cNvCxnSpPr>
            <a:stCxn id="70" idx="2"/>
            <a:endCxn id="74" idx="0"/>
          </p:cNvCxnSpPr>
          <p:nvPr/>
        </p:nvCxnSpPr>
        <p:spPr>
          <a:xfrm>
            <a:off x="5459091" y="1329054"/>
            <a:ext cx="16902" cy="11747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4D6E1CFA-FB3E-681D-5EF9-1B6106379F38}"/>
              </a:ext>
            </a:extLst>
          </p:cNvPr>
          <p:cNvCxnSpPr>
            <a:stCxn id="78" idx="2"/>
            <a:endCxn id="80" idx="0"/>
          </p:cNvCxnSpPr>
          <p:nvPr/>
        </p:nvCxnSpPr>
        <p:spPr>
          <a:xfrm flipH="1">
            <a:off x="6935590" y="577923"/>
            <a:ext cx="1" cy="91323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0D8F93F5-E777-C04E-7301-305F53B996D5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 flipH="1">
            <a:off x="6944815" y="1314929"/>
            <a:ext cx="1825" cy="123664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A7444D7E-0A43-95CA-C15E-967650AEECE4}"/>
              </a:ext>
            </a:extLst>
          </p:cNvPr>
          <p:cNvCxnSpPr>
            <a:cxnSpLocks/>
            <a:stCxn id="86" idx="2"/>
            <a:endCxn id="17" idx="0"/>
          </p:cNvCxnSpPr>
          <p:nvPr/>
        </p:nvCxnSpPr>
        <p:spPr>
          <a:xfrm flipH="1">
            <a:off x="6933687" y="1711526"/>
            <a:ext cx="11128" cy="302434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B37BDBB2-F343-9411-C42B-D1DEF90BEC2C}"/>
              </a:ext>
            </a:extLst>
          </p:cNvPr>
          <p:cNvSpPr/>
          <p:nvPr/>
        </p:nvSpPr>
        <p:spPr>
          <a:xfrm>
            <a:off x="3859854" y="2172592"/>
            <a:ext cx="5945067" cy="46430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2ACFD17-D6A3-C816-507E-C28929A47398}"/>
              </a:ext>
            </a:extLst>
          </p:cNvPr>
          <p:cNvSpPr/>
          <p:nvPr/>
        </p:nvSpPr>
        <p:spPr>
          <a:xfrm>
            <a:off x="3858063" y="2172594"/>
            <a:ext cx="5945067" cy="1637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E0D2F62C-E399-EB11-5D57-E0368D5C65E4}"/>
              </a:ext>
            </a:extLst>
          </p:cNvPr>
          <p:cNvSpPr txBox="1"/>
          <p:nvPr/>
        </p:nvSpPr>
        <p:spPr>
          <a:xfrm>
            <a:off x="4761646" y="2146749"/>
            <a:ext cx="4368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Land Use Plots</a:t>
            </a:r>
            <a:endParaRPr lang="zh-CN" altLang="en-US" sz="800" dirty="0"/>
          </a:p>
        </p:txBody>
      </p:sp>
      <p:sp>
        <p:nvSpPr>
          <p:cNvPr id="224" name="菱形 223">
            <a:extLst>
              <a:ext uri="{FF2B5EF4-FFF2-40B4-BE49-F238E27FC236}">
                <a16:creationId xmlns:a16="http://schemas.microsoft.com/office/drawing/2014/main" id="{DD72C7B7-DF7D-B464-B9B2-C9C8BB761974}"/>
              </a:ext>
            </a:extLst>
          </p:cNvPr>
          <p:cNvSpPr/>
          <p:nvPr/>
        </p:nvSpPr>
        <p:spPr>
          <a:xfrm>
            <a:off x="4438049" y="2820156"/>
            <a:ext cx="195294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DB16BD7A-21A8-E817-FF2F-E4500896E9C7}"/>
              </a:ext>
            </a:extLst>
          </p:cNvPr>
          <p:cNvSpPr/>
          <p:nvPr/>
        </p:nvSpPr>
        <p:spPr>
          <a:xfrm>
            <a:off x="4217483" y="2472054"/>
            <a:ext cx="1138192" cy="22091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8CC8CD0-F1EB-E47D-C55E-9655693C197A}"/>
              </a:ext>
            </a:extLst>
          </p:cNvPr>
          <p:cNvSpPr txBox="1"/>
          <p:nvPr/>
        </p:nvSpPr>
        <p:spPr>
          <a:xfrm>
            <a:off x="4203364" y="2477103"/>
            <a:ext cx="1186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overlap water region </a:t>
            </a:r>
            <a:endParaRPr lang="zh-CN" altLang="en-US" sz="800" b="1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FF136588-32A5-EB03-FEF0-BF4FBF4E143A}"/>
              </a:ext>
            </a:extLst>
          </p:cNvPr>
          <p:cNvSpPr txBox="1"/>
          <p:nvPr/>
        </p:nvSpPr>
        <p:spPr>
          <a:xfrm>
            <a:off x="4527648" y="2900758"/>
            <a:ext cx="301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no</a:t>
            </a:r>
            <a:endParaRPr lang="zh-CN" altLang="en-US" sz="800" dirty="0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E7C0766F-1550-AFE8-568E-475ABB40CF0C}"/>
              </a:ext>
            </a:extLst>
          </p:cNvPr>
          <p:cNvSpPr/>
          <p:nvPr/>
        </p:nvSpPr>
        <p:spPr>
          <a:xfrm>
            <a:off x="4226303" y="3103754"/>
            <a:ext cx="547102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3A794621-5654-26CE-AD97-01AAC7C1EC72}"/>
              </a:ext>
            </a:extLst>
          </p:cNvPr>
          <p:cNvSpPr txBox="1"/>
          <p:nvPr/>
        </p:nvSpPr>
        <p:spPr>
          <a:xfrm>
            <a:off x="4156417" y="3103753"/>
            <a:ext cx="69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maintain</a:t>
            </a:r>
            <a:endParaRPr lang="zh-CN" altLang="en-US" sz="800" b="1" dirty="0"/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F10A2858-D911-A7E1-6DB1-A4639BB00D8C}"/>
              </a:ext>
            </a:extLst>
          </p:cNvPr>
          <p:cNvCxnSpPr>
            <a:cxnSpLocks/>
            <a:endCxn id="224" idx="0"/>
          </p:cNvCxnSpPr>
          <p:nvPr/>
        </p:nvCxnSpPr>
        <p:spPr>
          <a:xfrm>
            <a:off x="4535696" y="2692547"/>
            <a:ext cx="0" cy="127609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1B34239E-79E9-A0ED-BF97-7EF145533ACF}"/>
              </a:ext>
            </a:extLst>
          </p:cNvPr>
          <p:cNvSpPr/>
          <p:nvPr/>
        </p:nvSpPr>
        <p:spPr>
          <a:xfrm>
            <a:off x="4833942" y="3099207"/>
            <a:ext cx="668469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DF54A98F-8D20-D597-2359-A5C49FE040B9}"/>
              </a:ext>
            </a:extLst>
          </p:cNvPr>
          <p:cNvSpPr txBox="1"/>
          <p:nvPr/>
        </p:nvSpPr>
        <p:spPr>
          <a:xfrm>
            <a:off x="4806469" y="3104027"/>
            <a:ext cx="720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not build</a:t>
            </a:r>
            <a:endParaRPr lang="zh-CN" altLang="en-US" sz="800" b="1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E34F810D-08AA-3EDB-7BD9-C4578322CEF1}"/>
              </a:ext>
            </a:extLst>
          </p:cNvPr>
          <p:cNvSpPr txBox="1"/>
          <p:nvPr/>
        </p:nvSpPr>
        <p:spPr>
          <a:xfrm>
            <a:off x="4535696" y="2650673"/>
            <a:ext cx="561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overlap?</a:t>
            </a:r>
            <a:endParaRPr lang="zh-CN" altLang="en-US" sz="800" dirty="0"/>
          </a:p>
        </p:txBody>
      </p: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51069F37-831D-C9C7-ADC1-1E58C19F0CAC}"/>
              </a:ext>
            </a:extLst>
          </p:cNvPr>
          <p:cNvCxnSpPr>
            <a:stCxn id="224" idx="2"/>
          </p:cNvCxnSpPr>
          <p:nvPr/>
        </p:nvCxnSpPr>
        <p:spPr>
          <a:xfrm>
            <a:off x="4535696" y="2972556"/>
            <a:ext cx="0" cy="128243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053F0EEA-D89D-6EDB-8FA7-8ACEF3EE9490}"/>
              </a:ext>
            </a:extLst>
          </p:cNvPr>
          <p:cNvCxnSpPr>
            <a:cxnSpLocks/>
            <a:stCxn id="224" idx="3"/>
            <a:endCxn id="259" idx="0"/>
          </p:cNvCxnSpPr>
          <p:nvPr/>
        </p:nvCxnSpPr>
        <p:spPr>
          <a:xfrm>
            <a:off x="4633343" y="2896356"/>
            <a:ext cx="534834" cy="202851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文本框 275">
            <a:extLst>
              <a:ext uri="{FF2B5EF4-FFF2-40B4-BE49-F238E27FC236}">
                <a16:creationId xmlns:a16="http://schemas.microsoft.com/office/drawing/2014/main" id="{B45C8344-510A-8088-085D-A5F77D0C17B4}"/>
              </a:ext>
            </a:extLst>
          </p:cNvPr>
          <p:cNvSpPr txBox="1"/>
          <p:nvPr/>
        </p:nvSpPr>
        <p:spPr>
          <a:xfrm>
            <a:off x="5152137" y="2904421"/>
            <a:ext cx="338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yes</a:t>
            </a:r>
            <a:endParaRPr lang="zh-CN" altLang="en-US" sz="800" dirty="0"/>
          </a:p>
        </p:txBody>
      </p:sp>
      <p:sp>
        <p:nvSpPr>
          <p:cNvPr id="277" name="矩形: 圆角 276">
            <a:extLst>
              <a:ext uri="{FF2B5EF4-FFF2-40B4-BE49-F238E27FC236}">
                <a16:creationId xmlns:a16="http://schemas.microsoft.com/office/drawing/2014/main" id="{B733A10D-F103-4B73-FFF8-9EBA99F503FF}"/>
              </a:ext>
            </a:extLst>
          </p:cNvPr>
          <p:cNvSpPr/>
          <p:nvPr/>
        </p:nvSpPr>
        <p:spPr>
          <a:xfrm>
            <a:off x="4223254" y="3454584"/>
            <a:ext cx="547102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0F6893FD-DE7A-C500-03B8-F8D09A851FC6}"/>
              </a:ext>
            </a:extLst>
          </p:cNvPr>
          <p:cNvSpPr txBox="1"/>
          <p:nvPr/>
        </p:nvSpPr>
        <p:spPr>
          <a:xfrm>
            <a:off x="4156417" y="3455482"/>
            <a:ext cx="69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search all</a:t>
            </a:r>
            <a:endParaRPr lang="zh-CN" altLang="en-US" sz="800" b="1" dirty="0"/>
          </a:p>
        </p:txBody>
      </p: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74463425-1DA2-C38C-A4BA-24AF638BF5E0}"/>
              </a:ext>
            </a:extLst>
          </p:cNvPr>
          <p:cNvCxnSpPr>
            <a:stCxn id="233" idx="2"/>
            <a:endCxn id="278" idx="0"/>
          </p:cNvCxnSpPr>
          <p:nvPr/>
        </p:nvCxnSpPr>
        <p:spPr>
          <a:xfrm>
            <a:off x="4499854" y="3320994"/>
            <a:ext cx="3751" cy="134488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菱形 285">
            <a:extLst>
              <a:ext uri="{FF2B5EF4-FFF2-40B4-BE49-F238E27FC236}">
                <a16:creationId xmlns:a16="http://schemas.microsoft.com/office/drawing/2014/main" id="{425EFE94-34F1-A7A8-A0AD-DDCA4013B76A}"/>
              </a:ext>
            </a:extLst>
          </p:cNvPr>
          <p:cNvSpPr/>
          <p:nvPr/>
        </p:nvSpPr>
        <p:spPr>
          <a:xfrm>
            <a:off x="4406037" y="3854067"/>
            <a:ext cx="195294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8F7852C0-56A4-6BC6-7C17-27F6077881BE}"/>
              </a:ext>
            </a:extLst>
          </p:cNvPr>
          <p:cNvSpPr/>
          <p:nvPr/>
        </p:nvSpPr>
        <p:spPr>
          <a:xfrm>
            <a:off x="4231614" y="4135801"/>
            <a:ext cx="547102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65D8C458-5CDB-5455-3BF8-7C0992C186CC}"/>
              </a:ext>
            </a:extLst>
          </p:cNvPr>
          <p:cNvSpPr txBox="1"/>
          <p:nvPr/>
        </p:nvSpPr>
        <p:spPr>
          <a:xfrm>
            <a:off x="4156416" y="4135676"/>
            <a:ext cx="69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maintain</a:t>
            </a:r>
            <a:endParaRPr lang="zh-CN" altLang="en-US" sz="800" b="1" dirty="0"/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9B2ACFFB-1A80-289E-3AFC-3EB44F0EA357}"/>
              </a:ext>
            </a:extLst>
          </p:cNvPr>
          <p:cNvSpPr/>
          <p:nvPr/>
        </p:nvSpPr>
        <p:spPr>
          <a:xfrm>
            <a:off x="4820525" y="4138131"/>
            <a:ext cx="609312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5C709184-9EEA-5142-1A01-6C9FFB2F87FE}"/>
              </a:ext>
            </a:extLst>
          </p:cNvPr>
          <p:cNvSpPr txBox="1"/>
          <p:nvPr/>
        </p:nvSpPr>
        <p:spPr>
          <a:xfrm>
            <a:off x="4750822" y="4138130"/>
            <a:ext cx="745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no building</a:t>
            </a:r>
            <a:endParaRPr lang="zh-CN" altLang="en-US" sz="800" b="1" dirty="0"/>
          </a:p>
        </p:txBody>
      </p: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5A7ED9EC-28DB-7AD5-BA75-53BC06FCA6C1}"/>
              </a:ext>
            </a:extLst>
          </p:cNvPr>
          <p:cNvCxnSpPr>
            <a:cxnSpLocks/>
            <a:stCxn id="277" idx="2"/>
            <a:endCxn id="286" idx="0"/>
          </p:cNvCxnSpPr>
          <p:nvPr/>
        </p:nvCxnSpPr>
        <p:spPr>
          <a:xfrm>
            <a:off x="4496805" y="3671824"/>
            <a:ext cx="6879" cy="182243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文本框 295">
            <a:extLst>
              <a:ext uri="{FF2B5EF4-FFF2-40B4-BE49-F238E27FC236}">
                <a16:creationId xmlns:a16="http://schemas.microsoft.com/office/drawing/2014/main" id="{816DD785-E70E-7F75-B20C-514D2A170E11}"/>
              </a:ext>
            </a:extLst>
          </p:cNvPr>
          <p:cNvSpPr txBox="1"/>
          <p:nvPr/>
        </p:nvSpPr>
        <p:spPr>
          <a:xfrm>
            <a:off x="4520609" y="3661789"/>
            <a:ext cx="567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flag==0?</a:t>
            </a:r>
            <a:endParaRPr lang="zh-CN" altLang="en-US" sz="800" dirty="0"/>
          </a:p>
        </p:txBody>
      </p: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AFE322E1-E2C4-6A54-728B-9280E88E58B5}"/>
              </a:ext>
            </a:extLst>
          </p:cNvPr>
          <p:cNvCxnSpPr>
            <a:cxnSpLocks/>
            <a:stCxn id="286" idx="2"/>
            <a:endCxn id="288" idx="0"/>
          </p:cNvCxnSpPr>
          <p:nvPr/>
        </p:nvCxnSpPr>
        <p:spPr>
          <a:xfrm flipH="1">
            <a:off x="4503604" y="4006467"/>
            <a:ext cx="80" cy="129209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D1778BC6-8FAD-4323-5B37-A0569FA368C5}"/>
              </a:ext>
            </a:extLst>
          </p:cNvPr>
          <p:cNvCxnSpPr>
            <a:cxnSpLocks/>
            <a:stCxn id="286" idx="3"/>
            <a:endCxn id="289" idx="0"/>
          </p:cNvCxnSpPr>
          <p:nvPr/>
        </p:nvCxnSpPr>
        <p:spPr>
          <a:xfrm>
            <a:off x="4601331" y="3930267"/>
            <a:ext cx="523850" cy="207864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5B6066CA-3445-960F-CE8D-4659E139A438}"/>
              </a:ext>
            </a:extLst>
          </p:cNvPr>
          <p:cNvSpPr/>
          <p:nvPr/>
        </p:nvSpPr>
        <p:spPr>
          <a:xfrm>
            <a:off x="4255621" y="4426078"/>
            <a:ext cx="1112006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C7A86C9A-4B1A-02F0-D266-ACF5134DD35E}"/>
              </a:ext>
            </a:extLst>
          </p:cNvPr>
          <p:cNvSpPr txBox="1"/>
          <p:nvPr/>
        </p:nvSpPr>
        <p:spPr>
          <a:xfrm>
            <a:off x="4102863" y="4419800"/>
            <a:ext cx="1433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building probability</a:t>
            </a:r>
            <a:endParaRPr lang="zh-CN" altLang="en-US" sz="800" b="1" dirty="0"/>
          </a:p>
        </p:txBody>
      </p:sp>
      <p:sp>
        <p:nvSpPr>
          <p:cNvPr id="365" name="矩形: 圆角 364">
            <a:extLst>
              <a:ext uri="{FF2B5EF4-FFF2-40B4-BE49-F238E27FC236}">
                <a16:creationId xmlns:a16="http://schemas.microsoft.com/office/drawing/2014/main" id="{B40C56CD-F0B0-13A8-2201-311D5898F220}"/>
              </a:ext>
            </a:extLst>
          </p:cNvPr>
          <p:cNvSpPr/>
          <p:nvPr/>
        </p:nvSpPr>
        <p:spPr>
          <a:xfrm>
            <a:off x="4528044" y="4746730"/>
            <a:ext cx="547102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366" name="文本框 365">
            <a:extLst>
              <a:ext uri="{FF2B5EF4-FFF2-40B4-BE49-F238E27FC236}">
                <a16:creationId xmlns:a16="http://schemas.microsoft.com/office/drawing/2014/main" id="{10B790C6-C6DE-DB18-FFCB-967FBCDAFDC9}"/>
              </a:ext>
            </a:extLst>
          </p:cNvPr>
          <p:cNvSpPr txBox="1"/>
          <p:nvPr/>
        </p:nvSpPr>
        <p:spPr>
          <a:xfrm>
            <a:off x="4461207" y="4747628"/>
            <a:ext cx="69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sort</a:t>
            </a:r>
            <a:endParaRPr lang="zh-CN" altLang="en-US" sz="800" b="1" dirty="0"/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C4C90ADC-A604-0123-2B46-4015F429804C}"/>
              </a:ext>
            </a:extLst>
          </p:cNvPr>
          <p:cNvSpPr/>
          <p:nvPr/>
        </p:nvSpPr>
        <p:spPr>
          <a:xfrm>
            <a:off x="4205805" y="5062333"/>
            <a:ext cx="1193442" cy="22091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368" name="文本框 367">
            <a:extLst>
              <a:ext uri="{FF2B5EF4-FFF2-40B4-BE49-F238E27FC236}">
                <a16:creationId xmlns:a16="http://schemas.microsoft.com/office/drawing/2014/main" id="{4D7830AF-0ED8-876B-159F-3606ACE84947}"/>
              </a:ext>
            </a:extLst>
          </p:cNvPr>
          <p:cNvSpPr txBox="1"/>
          <p:nvPr/>
        </p:nvSpPr>
        <p:spPr>
          <a:xfrm>
            <a:off x="4148579" y="5058572"/>
            <a:ext cx="1328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select largest in counts</a:t>
            </a:r>
            <a:endParaRPr lang="zh-CN" altLang="en-US" sz="800" b="1" dirty="0"/>
          </a:p>
        </p:txBody>
      </p:sp>
      <p:cxnSp>
        <p:nvCxnSpPr>
          <p:cNvPr id="377" name="连接符: 肘形 376">
            <a:extLst>
              <a:ext uri="{FF2B5EF4-FFF2-40B4-BE49-F238E27FC236}">
                <a16:creationId xmlns:a16="http://schemas.microsoft.com/office/drawing/2014/main" id="{3464630A-C335-B805-BCE1-3349BF0EB309}"/>
              </a:ext>
            </a:extLst>
          </p:cNvPr>
          <p:cNvCxnSpPr>
            <a:stCxn id="74" idx="3"/>
            <a:endCxn id="78" idx="1"/>
          </p:cNvCxnSpPr>
          <p:nvPr/>
        </p:nvCxnSpPr>
        <p:spPr>
          <a:xfrm flipV="1">
            <a:off x="6048374" y="441457"/>
            <a:ext cx="314835" cy="1141540"/>
          </a:xfrm>
          <a:prstGeom prst="bentConnector3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9BAD0127-749D-C9FE-76F3-EDEDED88B40E}"/>
              </a:ext>
            </a:extLst>
          </p:cNvPr>
          <p:cNvCxnSpPr>
            <a:stCxn id="80" idx="2"/>
            <a:endCxn id="84" idx="0"/>
          </p:cNvCxnSpPr>
          <p:nvPr/>
        </p:nvCxnSpPr>
        <p:spPr>
          <a:xfrm>
            <a:off x="6935590" y="942179"/>
            <a:ext cx="11050" cy="99817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64504E0F-D581-90F9-CF7C-E303A6A256EE}"/>
              </a:ext>
            </a:extLst>
          </p:cNvPr>
          <p:cNvCxnSpPr>
            <a:stCxn id="337" idx="2"/>
            <a:endCxn id="366" idx="0"/>
          </p:cNvCxnSpPr>
          <p:nvPr/>
        </p:nvCxnSpPr>
        <p:spPr>
          <a:xfrm flipH="1">
            <a:off x="4890901" y="4643318"/>
            <a:ext cx="3229" cy="10431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菱形 407">
            <a:extLst>
              <a:ext uri="{FF2B5EF4-FFF2-40B4-BE49-F238E27FC236}">
                <a16:creationId xmlns:a16="http://schemas.microsoft.com/office/drawing/2014/main" id="{A122D631-616C-63AE-23BF-D25336B83E78}"/>
              </a:ext>
            </a:extLst>
          </p:cNvPr>
          <p:cNvSpPr/>
          <p:nvPr/>
        </p:nvSpPr>
        <p:spPr>
          <a:xfrm>
            <a:off x="4308748" y="5443730"/>
            <a:ext cx="195294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411" name="矩形: 圆角 410">
            <a:extLst>
              <a:ext uri="{FF2B5EF4-FFF2-40B4-BE49-F238E27FC236}">
                <a16:creationId xmlns:a16="http://schemas.microsoft.com/office/drawing/2014/main" id="{68BC783F-4606-1F18-20E3-38168E7C98F1}"/>
              </a:ext>
            </a:extLst>
          </p:cNvPr>
          <p:cNvSpPr/>
          <p:nvPr/>
        </p:nvSpPr>
        <p:spPr>
          <a:xfrm>
            <a:off x="4223252" y="5703310"/>
            <a:ext cx="1173727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DB1C4512-CBBD-3C65-6EF4-0F4954CB1D7A}"/>
              </a:ext>
            </a:extLst>
          </p:cNvPr>
          <p:cNvSpPr txBox="1"/>
          <p:nvPr/>
        </p:nvSpPr>
        <p:spPr>
          <a:xfrm>
            <a:off x="4157213" y="5697773"/>
            <a:ext cx="13077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check threshold</a:t>
            </a:r>
            <a:endParaRPr lang="zh-CN" altLang="en-US" sz="800" b="1" dirty="0"/>
          </a:p>
        </p:txBody>
      </p:sp>
      <p:cxnSp>
        <p:nvCxnSpPr>
          <p:cNvPr id="414" name="直接箭头连接符 413">
            <a:extLst>
              <a:ext uri="{FF2B5EF4-FFF2-40B4-BE49-F238E27FC236}">
                <a16:creationId xmlns:a16="http://schemas.microsoft.com/office/drawing/2014/main" id="{4C728B0D-38B4-9ED7-7E53-842FD4831B31}"/>
              </a:ext>
            </a:extLst>
          </p:cNvPr>
          <p:cNvCxnSpPr>
            <a:cxnSpLocks/>
            <a:endCxn id="408" idx="0"/>
          </p:cNvCxnSpPr>
          <p:nvPr/>
        </p:nvCxnSpPr>
        <p:spPr>
          <a:xfrm>
            <a:off x="4406395" y="5283249"/>
            <a:ext cx="0" cy="16048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直接箭头连接符 417">
            <a:extLst>
              <a:ext uri="{FF2B5EF4-FFF2-40B4-BE49-F238E27FC236}">
                <a16:creationId xmlns:a16="http://schemas.microsoft.com/office/drawing/2014/main" id="{13733C55-251A-9058-61DD-90C8D57442E0}"/>
              </a:ext>
            </a:extLst>
          </p:cNvPr>
          <p:cNvCxnSpPr>
            <a:stCxn id="408" idx="2"/>
          </p:cNvCxnSpPr>
          <p:nvPr/>
        </p:nvCxnSpPr>
        <p:spPr>
          <a:xfrm flipH="1">
            <a:off x="4404128" y="5596130"/>
            <a:ext cx="2267" cy="101819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直接箭头连接符 426">
            <a:extLst>
              <a:ext uri="{FF2B5EF4-FFF2-40B4-BE49-F238E27FC236}">
                <a16:creationId xmlns:a16="http://schemas.microsoft.com/office/drawing/2014/main" id="{05C4FC07-0614-6535-AF19-10DE6A7A7E7D}"/>
              </a:ext>
            </a:extLst>
          </p:cNvPr>
          <p:cNvCxnSpPr>
            <a:cxnSpLocks/>
            <a:stCxn id="408" idx="3"/>
          </p:cNvCxnSpPr>
          <p:nvPr/>
        </p:nvCxnSpPr>
        <p:spPr>
          <a:xfrm flipV="1">
            <a:off x="4504042" y="5518142"/>
            <a:ext cx="342987" cy="1788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9" name="矩形: 圆角 428">
            <a:extLst>
              <a:ext uri="{FF2B5EF4-FFF2-40B4-BE49-F238E27FC236}">
                <a16:creationId xmlns:a16="http://schemas.microsoft.com/office/drawing/2014/main" id="{3AB59FB1-0CDC-EEC5-DD4C-A9F796C947D3}"/>
              </a:ext>
            </a:extLst>
          </p:cNvPr>
          <p:cNvSpPr/>
          <p:nvPr/>
        </p:nvSpPr>
        <p:spPr>
          <a:xfrm>
            <a:off x="4231614" y="6305118"/>
            <a:ext cx="547102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430" name="文本框 429">
            <a:extLst>
              <a:ext uri="{FF2B5EF4-FFF2-40B4-BE49-F238E27FC236}">
                <a16:creationId xmlns:a16="http://schemas.microsoft.com/office/drawing/2014/main" id="{8E3FFFC4-B210-8AB6-3B89-D3601531B5D4}"/>
              </a:ext>
            </a:extLst>
          </p:cNvPr>
          <p:cNvSpPr txBox="1"/>
          <p:nvPr/>
        </p:nvSpPr>
        <p:spPr>
          <a:xfrm>
            <a:off x="4160735" y="6298857"/>
            <a:ext cx="694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do build</a:t>
            </a:r>
            <a:endParaRPr lang="zh-CN" altLang="en-US" sz="800" b="1" dirty="0"/>
          </a:p>
        </p:txBody>
      </p:sp>
      <p:sp>
        <p:nvSpPr>
          <p:cNvPr id="441" name="菱形 440">
            <a:extLst>
              <a:ext uri="{FF2B5EF4-FFF2-40B4-BE49-F238E27FC236}">
                <a16:creationId xmlns:a16="http://schemas.microsoft.com/office/drawing/2014/main" id="{7B8F0B6E-7945-B015-85D7-24BDC1A4065C}"/>
              </a:ext>
            </a:extLst>
          </p:cNvPr>
          <p:cNvSpPr/>
          <p:nvPr/>
        </p:nvSpPr>
        <p:spPr>
          <a:xfrm>
            <a:off x="4316829" y="6055407"/>
            <a:ext cx="195294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cxnSp>
        <p:nvCxnSpPr>
          <p:cNvPr id="444" name="直接箭头连接符 443">
            <a:extLst>
              <a:ext uri="{FF2B5EF4-FFF2-40B4-BE49-F238E27FC236}">
                <a16:creationId xmlns:a16="http://schemas.microsoft.com/office/drawing/2014/main" id="{D1C6D113-DC21-CE01-AA1A-B0CACD634D2E}"/>
              </a:ext>
            </a:extLst>
          </p:cNvPr>
          <p:cNvCxnSpPr>
            <a:cxnSpLocks/>
            <a:stCxn id="441" idx="3"/>
            <a:endCxn id="305" idx="1"/>
          </p:cNvCxnSpPr>
          <p:nvPr/>
        </p:nvCxnSpPr>
        <p:spPr>
          <a:xfrm>
            <a:off x="4512123" y="6131607"/>
            <a:ext cx="342559" cy="1023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直接箭头连接符 445">
            <a:extLst>
              <a:ext uri="{FF2B5EF4-FFF2-40B4-BE49-F238E27FC236}">
                <a16:creationId xmlns:a16="http://schemas.microsoft.com/office/drawing/2014/main" id="{ADBDC594-B9C2-48B8-7F95-EC542B173A21}"/>
              </a:ext>
            </a:extLst>
          </p:cNvPr>
          <p:cNvCxnSpPr>
            <a:cxnSpLocks/>
            <a:endCxn id="441" idx="0"/>
          </p:cNvCxnSpPr>
          <p:nvPr/>
        </p:nvCxnSpPr>
        <p:spPr>
          <a:xfrm>
            <a:off x="4414476" y="5928036"/>
            <a:ext cx="0" cy="12737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文本框 447">
            <a:extLst>
              <a:ext uri="{FF2B5EF4-FFF2-40B4-BE49-F238E27FC236}">
                <a16:creationId xmlns:a16="http://schemas.microsoft.com/office/drawing/2014/main" id="{B096EA1A-5A62-CAD4-B247-E9052ADFA2C3}"/>
              </a:ext>
            </a:extLst>
          </p:cNvPr>
          <p:cNvSpPr txBox="1"/>
          <p:nvPr/>
        </p:nvSpPr>
        <p:spPr>
          <a:xfrm>
            <a:off x="4398833" y="5232529"/>
            <a:ext cx="1008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within max counts? </a:t>
            </a:r>
            <a:endParaRPr lang="zh-CN" altLang="en-US" sz="800" dirty="0"/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848067A9-EC70-4E54-B1E7-752B3D075654}"/>
              </a:ext>
            </a:extLst>
          </p:cNvPr>
          <p:cNvSpPr txBox="1"/>
          <p:nvPr/>
        </p:nvSpPr>
        <p:spPr>
          <a:xfrm>
            <a:off x="4458132" y="5351479"/>
            <a:ext cx="301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no</a:t>
            </a:r>
            <a:endParaRPr lang="zh-CN" altLang="en-US" sz="800" dirty="0"/>
          </a:p>
        </p:txBody>
      </p:sp>
      <p:sp>
        <p:nvSpPr>
          <p:cNvPr id="450" name="文本框 449">
            <a:extLst>
              <a:ext uri="{FF2B5EF4-FFF2-40B4-BE49-F238E27FC236}">
                <a16:creationId xmlns:a16="http://schemas.microsoft.com/office/drawing/2014/main" id="{8D463911-CC43-6F8A-F92B-4D63F4451F13}"/>
              </a:ext>
            </a:extLst>
          </p:cNvPr>
          <p:cNvSpPr txBox="1"/>
          <p:nvPr/>
        </p:nvSpPr>
        <p:spPr>
          <a:xfrm>
            <a:off x="4415164" y="5512617"/>
            <a:ext cx="338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yes</a:t>
            </a:r>
            <a:endParaRPr lang="zh-CN" altLang="en-US" sz="800" dirty="0"/>
          </a:p>
        </p:txBody>
      </p:sp>
      <p:sp>
        <p:nvSpPr>
          <p:cNvPr id="451" name="文本框 450">
            <a:extLst>
              <a:ext uri="{FF2B5EF4-FFF2-40B4-BE49-F238E27FC236}">
                <a16:creationId xmlns:a16="http://schemas.microsoft.com/office/drawing/2014/main" id="{7CFAD167-C2CC-51F1-18D4-AD8B4A71023B}"/>
              </a:ext>
            </a:extLst>
          </p:cNvPr>
          <p:cNvSpPr txBox="1"/>
          <p:nvPr/>
        </p:nvSpPr>
        <p:spPr>
          <a:xfrm>
            <a:off x="4433210" y="5867856"/>
            <a:ext cx="1008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&gt;threshold?</a:t>
            </a:r>
            <a:endParaRPr lang="zh-CN" altLang="en-US" sz="800" dirty="0"/>
          </a:p>
        </p:txBody>
      </p:sp>
      <p:sp>
        <p:nvSpPr>
          <p:cNvPr id="452" name="文本框 451">
            <a:extLst>
              <a:ext uri="{FF2B5EF4-FFF2-40B4-BE49-F238E27FC236}">
                <a16:creationId xmlns:a16="http://schemas.microsoft.com/office/drawing/2014/main" id="{CA659975-3FD9-A39D-4F12-4F1C3D78CC68}"/>
              </a:ext>
            </a:extLst>
          </p:cNvPr>
          <p:cNvSpPr txBox="1"/>
          <p:nvPr/>
        </p:nvSpPr>
        <p:spPr>
          <a:xfrm>
            <a:off x="4449094" y="5968758"/>
            <a:ext cx="301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no</a:t>
            </a:r>
            <a:endParaRPr lang="zh-CN" altLang="en-US" sz="800" dirty="0"/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696628F0-FD74-D7BC-C45D-3E8531B248CA}"/>
              </a:ext>
            </a:extLst>
          </p:cNvPr>
          <p:cNvSpPr txBox="1"/>
          <p:nvPr/>
        </p:nvSpPr>
        <p:spPr>
          <a:xfrm>
            <a:off x="4412298" y="6122498"/>
            <a:ext cx="338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yes</a:t>
            </a:r>
            <a:endParaRPr lang="zh-CN" altLang="en-US" sz="800" dirty="0"/>
          </a:p>
        </p:txBody>
      </p:sp>
      <p:cxnSp>
        <p:nvCxnSpPr>
          <p:cNvPr id="460" name="直接箭头连接符 459">
            <a:extLst>
              <a:ext uri="{FF2B5EF4-FFF2-40B4-BE49-F238E27FC236}">
                <a16:creationId xmlns:a16="http://schemas.microsoft.com/office/drawing/2014/main" id="{52385EE4-0F3F-ED29-966C-2BF4CB096E88}"/>
              </a:ext>
            </a:extLst>
          </p:cNvPr>
          <p:cNvCxnSpPr>
            <a:cxnSpLocks/>
            <a:stCxn id="441" idx="2"/>
          </p:cNvCxnSpPr>
          <p:nvPr/>
        </p:nvCxnSpPr>
        <p:spPr>
          <a:xfrm flipH="1">
            <a:off x="4412186" y="6207807"/>
            <a:ext cx="2290" cy="9105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5" name="文本框 464">
            <a:extLst>
              <a:ext uri="{FF2B5EF4-FFF2-40B4-BE49-F238E27FC236}">
                <a16:creationId xmlns:a16="http://schemas.microsoft.com/office/drawing/2014/main" id="{665D427F-E490-9E00-E4C5-41B774ADA261}"/>
              </a:ext>
            </a:extLst>
          </p:cNvPr>
          <p:cNvSpPr txBox="1"/>
          <p:nvPr/>
        </p:nvSpPr>
        <p:spPr>
          <a:xfrm>
            <a:off x="4509154" y="3919516"/>
            <a:ext cx="340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no</a:t>
            </a:r>
            <a:endParaRPr lang="zh-CN" altLang="en-US" sz="800" dirty="0"/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5857EF11-45FE-3BA2-09F8-5ABBB95C4630}"/>
              </a:ext>
            </a:extLst>
          </p:cNvPr>
          <p:cNvSpPr txBox="1"/>
          <p:nvPr/>
        </p:nvSpPr>
        <p:spPr>
          <a:xfrm>
            <a:off x="5118578" y="3919516"/>
            <a:ext cx="372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yes</a:t>
            </a:r>
            <a:endParaRPr lang="zh-CN" altLang="en-US" sz="800" dirty="0"/>
          </a:p>
        </p:txBody>
      </p:sp>
      <p:sp>
        <p:nvSpPr>
          <p:cNvPr id="485" name="文本框 484">
            <a:extLst>
              <a:ext uri="{FF2B5EF4-FFF2-40B4-BE49-F238E27FC236}">
                <a16:creationId xmlns:a16="http://schemas.microsoft.com/office/drawing/2014/main" id="{DFF315A3-38DA-F304-8F9F-8015E321A13D}"/>
              </a:ext>
            </a:extLst>
          </p:cNvPr>
          <p:cNvSpPr txBox="1"/>
          <p:nvPr/>
        </p:nvSpPr>
        <p:spPr>
          <a:xfrm>
            <a:off x="5604102" y="5630900"/>
            <a:ext cx="413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*Comments: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use plots, stand for all urban areas and potential plots for urbanization.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of factors, stand for weight of each factor contribute to building constructability.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Threshold, a fixed value, stands for the least value that allows the plot to be urbanized in each time step.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building count, stands for the max number of buildings to be constructed in each time step.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9CE1F9E-FD8E-8844-6EF9-A8FC6F5437B6}"/>
              </a:ext>
            </a:extLst>
          </p:cNvPr>
          <p:cNvGrpSpPr/>
          <p:nvPr/>
        </p:nvGrpSpPr>
        <p:grpSpPr>
          <a:xfrm>
            <a:off x="5205456" y="6467839"/>
            <a:ext cx="231886" cy="231886"/>
            <a:chOff x="8371919" y="4795610"/>
            <a:chExt cx="231887" cy="231887"/>
          </a:xfrm>
        </p:grpSpPr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7C08F6B0-C5E7-9607-9413-FCD4D3C0CDCD}"/>
                </a:ext>
              </a:extLst>
            </p:cNvPr>
            <p:cNvSpPr/>
            <p:nvPr/>
          </p:nvSpPr>
          <p:spPr>
            <a:xfrm>
              <a:off x="8371919" y="4795610"/>
              <a:ext cx="231887" cy="231887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0CB378A-0127-4089-B819-AD72E4A28C22}"/>
                </a:ext>
              </a:extLst>
            </p:cNvPr>
            <p:cNvSpPr/>
            <p:nvPr/>
          </p:nvSpPr>
          <p:spPr>
            <a:xfrm>
              <a:off x="8420148" y="4839605"/>
              <a:ext cx="143050" cy="1430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</p:grp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5D917617-9DA8-4314-EE53-6F0E668A221F}"/>
              </a:ext>
            </a:extLst>
          </p:cNvPr>
          <p:cNvCxnSpPr>
            <a:stCxn id="365" idx="2"/>
            <a:endCxn id="367" idx="0"/>
          </p:cNvCxnSpPr>
          <p:nvPr/>
        </p:nvCxnSpPr>
        <p:spPr>
          <a:xfrm>
            <a:off x="4801595" y="4963970"/>
            <a:ext cx="931" cy="98363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1" name="连接符: 肘形 500">
            <a:extLst>
              <a:ext uri="{FF2B5EF4-FFF2-40B4-BE49-F238E27FC236}">
                <a16:creationId xmlns:a16="http://schemas.microsoft.com/office/drawing/2014/main" id="{38362B06-3989-2CC8-C29E-90F51CEC7B88}"/>
              </a:ext>
            </a:extLst>
          </p:cNvPr>
          <p:cNvCxnSpPr>
            <a:cxnSpLocks/>
            <a:stCxn id="289" idx="3"/>
            <a:endCxn id="156" idx="0"/>
          </p:cNvCxnSpPr>
          <p:nvPr/>
        </p:nvCxnSpPr>
        <p:spPr>
          <a:xfrm flipV="1">
            <a:off x="5429837" y="2475346"/>
            <a:ext cx="2115967" cy="1771405"/>
          </a:xfrm>
          <a:prstGeom prst="bentConnector4">
            <a:avLst>
              <a:gd name="adj1" fmla="val 7430"/>
              <a:gd name="adj2" fmla="val 105735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222D2085-EBFE-3484-6594-CA30FD622CBC}"/>
              </a:ext>
            </a:extLst>
          </p:cNvPr>
          <p:cNvSpPr/>
          <p:nvPr/>
        </p:nvSpPr>
        <p:spPr>
          <a:xfrm>
            <a:off x="5676821" y="3745966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B4E0A3B-DC27-CB58-0A7C-9670D80709ED}"/>
              </a:ext>
            </a:extLst>
          </p:cNvPr>
          <p:cNvSpPr txBox="1"/>
          <p:nvPr/>
        </p:nvSpPr>
        <p:spPr>
          <a:xfrm>
            <a:off x="5635037" y="3776707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identify type</a:t>
            </a:r>
            <a:endParaRPr lang="zh-CN" altLang="en-US" sz="800" b="1" dirty="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C38B0EF0-968C-3B9A-FBBC-85F3C8163BF5}"/>
              </a:ext>
            </a:extLst>
          </p:cNvPr>
          <p:cNvSpPr/>
          <p:nvPr/>
        </p:nvSpPr>
        <p:spPr>
          <a:xfrm>
            <a:off x="5681842" y="4205802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951E17D-5E3E-8AD5-E9F1-A275DA3278C0}"/>
              </a:ext>
            </a:extLst>
          </p:cNvPr>
          <p:cNvSpPr txBox="1"/>
          <p:nvPr/>
        </p:nvSpPr>
        <p:spPr>
          <a:xfrm>
            <a:off x="5625206" y="4251356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calc distance</a:t>
            </a:r>
            <a:endParaRPr lang="zh-CN" altLang="en-US" sz="800" b="1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2C2ECC2-D09B-6202-8E7F-2DEF0CE87BD2}"/>
              </a:ext>
            </a:extLst>
          </p:cNvPr>
          <p:cNvSpPr/>
          <p:nvPr/>
        </p:nvSpPr>
        <p:spPr>
          <a:xfrm>
            <a:off x="5676821" y="4676018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B2E3640-85F5-C9FC-7562-2621D3D83196}"/>
              </a:ext>
            </a:extLst>
          </p:cNvPr>
          <p:cNvSpPr txBox="1"/>
          <p:nvPr/>
        </p:nvSpPr>
        <p:spPr>
          <a:xfrm>
            <a:off x="5620185" y="4721572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normalization</a:t>
            </a:r>
            <a:endParaRPr lang="zh-CN" altLang="en-US" sz="800" b="1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52732E8C-25B8-DE38-EE0D-23F021B929E4}"/>
              </a:ext>
            </a:extLst>
          </p:cNvPr>
          <p:cNvSpPr/>
          <p:nvPr/>
        </p:nvSpPr>
        <p:spPr>
          <a:xfrm>
            <a:off x="5676821" y="5141642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B82A764-54D7-7F12-600F-089C8F26FEA1}"/>
              </a:ext>
            </a:extLst>
          </p:cNvPr>
          <p:cNvSpPr txBox="1"/>
          <p:nvPr/>
        </p:nvSpPr>
        <p:spPr>
          <a:xfrm>
            <a:off x="5613208" y="5109419"/>
            <a:ext cx="90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multiply by weight_road</a:t>
            </a:r>
            <a:endParaRPr lang="zh-CN" altLang="en-US" sz="800" b="1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0BA53DC-E63F-3BA2-2808-C007B200DAF2}"/>
              </a:ext>
            </a:extLst>
          </p:cNvPr>
          <p:cNvCxnSpPr>
            <a:stCxn id="73" idx="2"/>
            <a:endCxn id="83" idx="0"/>
          </p:cNvCxnSpPr>
          <p:nvPr/>
        </p:nvCxnSpPr>
        <p:spPr>
          <a:xfrm>
            <a:off x="6063698" y="4043017"/>
            <a:ext cx="5021" cy="16278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49A2928-7374-6719-9089-94CE94CC352B}"/>
              </a:ext>
            </a:extLst>
          </p:cNvPr>
          <p:cNvCxnSpPr>
            <a:stCxn id="83" idx="2"/>
            <a:endCxn id="89" idx="0"/>
          </p:cNvCxnSpPr>
          <p:nvPr/>
        </p:nvCxnSpPr>
        <p:spPr>
          <a:xfrm flipH="1">
            <a:off x="6063698" y="4502853"/>
            <a:ext cx="5021" cy="17316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2606646-AE42-1351-02DD-B8D80B5F298F}"/>
              </a:ext>
            </a:extLst>
          </p:cNvPr>
          <p:cNvCxnSpPr>
            <a:stCxn id="89" idx="2"/>
            <a:endCxn id="91" idx="0"/>
          </p:cNvCxnSpPr>
          <p:nvPr/>
        </p:nvCxnSpPr>
        <p:spPr>
          <a:xfrm>
            <a:off x="6063698" y="4973069"/>
            <a:ext cx="0" cy="168573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080591B4-2481-82AF-C309-6C8F2F9AECCD}"/>
              </a:ext>
            </a:extLst>
          </p:cNvPr>
          <p:cNvSpPr/>
          <p:nvPr/>
        </p:nvSpPr>
        <p:spPr>
          <a:xfrm>
            <a:off x="6868119" y="3743645"/>
            <a:ext cx="512246" cy="2668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13BCF71-44DE-DCAE-9F60-EBBD33338FF2}"/>
              </a:ext>
            </a:extLst>
          </p:cNvPr>
          <p:cNvSpPr txBox="1"/>
          <p:nvPr/>
        </p:nvSpPr>
        <p:spPr>
          <a:xfrm>
            <a:off x="6829478" y="3756591"/>
            <a:ext cx="59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get</a:t>
            </a:r>
            <a:endParaRPr lang="zh-CN" altLang="en-US" sz="800" b="1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DBAA02AA-C899-2DFC-A990-A4F4A3B093D0}"/>
              </a:ext>
            </a:extLst>
          </p:cNvPr>
          <p:cNvSpPr/>
          <p:nvPr/>
        </p:nvSpPr>
        <p:spPr>
          <a:xfrm>
            <a:off x="6737365" y="4168516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BF7AC2A-78AE-9A26-7A16-187AB91F0655}"/>
              </a:ext>
            </a:extLst>
          </p:cNvPr>
          <p:cNvSpPr txBox="1"/>
          <p:nvPr/>
        </p:nvSpPr>
        <p:spPr>
          <a:xfrm>
            <a:off x="6680729" y="4214070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normalization</a:t>
            </a:r>
            <a:endParaRPr lang="zh-CN" altLang="en-US" sz="800" b="1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C16564B5-60E9-47FD-7964-EE472B977892}"/>
              </a:ext>
            </a:extLst>
          </p:cNvPr>
          <p:cNvSpPr/>
          <p:nvPr/>
        </p:nvSpPr>
        <p:spPr>
          <a:xfrm>
            <a:off x="6735775" y="5133963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D910AEF-E5D3-9073-E750-199233F1C5BD}"/>
              </a:ext>
            </a:extLst>
          </p:cNvPr>
          <p:cNvCxnSpPr>
            <a:cxnSpLocks/>
            <a:stCxn id="102" idx="2"/>
            <a:endCxn id="105" idx="0"/>
          </p:cNvCxnSpPr>
          <p:nvPr/>
        </p:nvCxnSpPr>
        <p:spPr>
          <a:xfrm flipH="1">
            <a:off x="7122652" y="4465567"/>
            <a:ext cx="1590" cy="66839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BA97AF6-550D-8B43-7CE7-AD9C8EF446A7}"/>
              </a:ext>
            </a:extLst>
          </p:cNvPr>
          <p:cNvSpPr txBox="1"/>
          <p:nvPr/>
        </p:nvSpPr>
        <p:spPr>
          <a:xfrm>
            <a:off x="6686854" y="5108574"/>
            <a:ext cx="90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multiply by weight_s</a:t>
            </a:r>
            <a:endParaRPr lang="zh-CN" altLang="en-US" sz="800" b="1" dirty="0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2E09A2D9-85F5-DA72-3B54-66215B70D141}"/>
              </a:ext>
            </a:extLst>
          </p:cNvPr>
          <p:cNvSpPr/>
          <p:nvPr/>
        </p:nvSpPr>
        <p:spPr>
          <a:xfrm>
            <a:off x="7819650" y="3740608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A82E3B4-4E79-FA3A-C6E2-99A74D86A2BA}"/>
              </a:ext>
            </a:extLst>
          </p:cNvPr>
          <p:cNvSpPr txBox="1"/>
          <p:nvPr/>
        </p:nvSpPr>
        <p:spPr>
          <a:xfrm>
            <a:off x="7750243" y="3778189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find nearest</a:t>
            </a:r>
            <a:endParaRPr lang="zh-CN" altLang="en-US" sz="800" b="1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A5843F45-FA32-B7C4-8CF1-853490864AD6}"/>
              </a:ext>
            </a:extLst>
          </p:cNvPr>
          <p:cNvSpPr/>
          <p:nvPr/>
        </p:nvSpPr>
        <p:spPr>
          <a:xfrm>
            <a:off x="7824671" y="4200444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4E28413-B47F-D20A-3E62-A55486413A4C}"/>
              </a:ext>
            </a:extLst>
          </p:cNvPr>
          <p:cNvSpPr txBox="1"/>
          <p:nvPr/>
        </p:nvSpPr>
        <p:spPr>
          <a:xfrm>
            <a:off x="7768035" y="4245998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calc distance</a:t>
            </a:r>
            <a:endParaRPr lang="zh-CN" altLang="en-US" sz="800" b="1" dirty="0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1478426A-788D-8D16-C440-662742598D13}"/>
              </a:ext>
            </a:extLst>
          </p:cNvPr>
          <p:cNvSpPr/>
          <p:nvPr/>
        </p:nvSpPr>
        <p:spPr>
          <a:xfrm>
            <a:off x="7819650" y="4670660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E8F2494-E796-E643-0579-3A0AD71983EA}"/>
              </a:ext>
            </a:extLst>
          </p:cNvPr>
          <p:cNvSpPr txBox="1"/>
          <p:nvPr/>
        </p:nvSpPr>
        <p:spPr>
          <a:xfrm>
            <a:off x="7763014" y="4716214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normalization</a:t>
            </a:r>
            <a:endParaRPr lang="zh-CN" altLang="en-US" sz="800" b="1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C32BF97C-2414-4662-1F79-5156E4DC6949}"/>
              </a:ext>
            </a:extLst>
          </p:cNvPr>
          <p:cNvSpPr/>
          <p:nvPr/>
        </p:nvSpPr>
        <p:spPr>
          <a:xfrm>
            <a:off x="7819650" y="5136284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4D27BFF-5B6E-BE6D-6976-8E537CFFC838}"/>
              </a:ext>
            </a:extLst>
          </p:cNvPr>
          <p:cNvSpPr txBox="1"/>
          <p:nvPr/>
        </p:nvSpPr>
        <p:spPr>
          <a:xfrm>
            <a:off x="7757154" y="5103672"/>
            <a:ext cx="90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multiply by weight_cc</a:t>
            </a:r>
            <a:endParaRPr lang="zh-CN" altLang="en-US" sz="800" b="1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311B7BB-7E27-70C0-7669-786FD06340BF}"/>
              </a:ext>
            </a:extLst>
          </p:cNvPr>
          <p:cNvCxnSpPr>
            <a:stCxn id="108" idx="2"/>
            <a:endCxn id="110" idx="0"/>
          </p:cNvCxnSpPr>
          <p:nvPr/>
        </p:nvCxnSpPr>
        <p:spPr>
          <a:xfrm>
            <a:off x="8206527" y="4037659"/>
            <a:ext cx="5021" cy="16278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F9615A-4C2C-379C-DAF8-7F44BAC3D630}"/>
              </a:ext>
            </a:extLst>
          </p:cNvPr>
          <p:cNvCxnSpPr>
            <a:stCxn id="110" idx="2"/>
            <a:endCxn id="112" idx="0"/>
          </p:cNvCxnSpPr>
          <p:nvPr/>
        </p:nvCxnSpPr>
        <p:spPr>
          <a:xfrm flipH="1">
            <a:off x="8206527" y="4497495"/>
            <a:ext cx="5021" cy="17316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507B9F4-F5D5-DBE6-99A2-DBE3D011352B}"/>
              </a:ext>
            </a:extLst>
          </p:cNvPr>
          <p:cNvCxnSpPr>
            <a:stCxn id="112" idx="2"/>
            <a:endCxn id="114" idx="0"/>
          </p:cNvCxnSpPr>
          <p:nvPr/>
        </p:nvCxnSpPr>
        <p:spPr>
          <a:xfrm>
            <a:off x="8206527" y="4967711"/>
            <a:ext cx="0" cy="168573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3E5934B7-FC90-6A58-DF05-DC4157FA9E9B}"/>
              </a:ext>
            </a:extLst>
          </p:cNvPr>
          <p:cNvSpPr/>
          <p:nvPr/>
        </p:nvSpPr>
        <p:spPr>
          <a:xfrm>
            <a:off x="8858019" y="3741062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648DB4B-4496-7711-5E9A-0FC2A88174F9}"/>
              </a:ext>
            </a:extLst>
          </p:cNvPr>
          <p:cNvSpPr txBox="1"/>
          <p:nvPr/>
        </p:nvSpPr>
        <p:spPr>
          <a:xfrm>
            <a:off x="8811596" y="3772834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open window</a:t>
            </a:r>
            <a:endParaRPr lang="zh-CN" altLang="en-US" sz="800" b="1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951ED5BC-D085-E98D-EC86-930F03764A09}"/>
              </a:ext>
            </a:extLst>
          </p:cNvPr>
          <p:cNvSpPr/>
          <p:nvPr/>
        </p:nvSpPr>
        <p:spPr>
          <a:xfrm>
            <a:off x="8863040" y="4200898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8000B63-8DB9-1304-9EDE-419913FEA93F}"/>
              </a:ext>
            </a:extLst>
          </p:cNvPr>
          <p:cNvSpPr txBox="1"/>
          <p:nvPr/>
        </p:nvSpPr>
        <p:spPr>
          <a:xfrm>
            <a:off x="8801383" y="4185336"/>
            <a:ext cx="90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calc number of urban plots</a:t>
            </a:r>
            <a:endParaRPr lang="zh-CN" altLang="en-US" sz="800" b="1" dirty="0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AA2703C3-3616-9A50-C592-956278A990AE}"/>
              </a:ext>
            </a:extLst>
          </p:cNvPr>
          <p:cNvSpPr/>
          <p:nvPr/>
        </p:nvSpPr>
        <p:spPr>
          <a:xfrm>
            <a:off x="8858019" y="4671114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4119F72-3319-C51C-BF68-C5ADF376114E}"/>
              </a:ext>
            </a:extLst>
          </p:cNvPr>
          <p:cNvSpPr txBox="1"/>
          <p:nvPr/>
        </p:nvSpPr>
        <p:spPr>
          <a:xfrm>
            <a:off x="8801383" y="4716668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normalization</a:t>
            </a:r>
            <a:endParaRPr lang="zh-CN" altLang="en-US" sz="800" b="1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300D8C7F-A660-75FC-2AC6-5DBE83AA3D09}"/>
              </a:ext>
            </a:extLst>
          </p:cNvPr>
          <p:cNvSpPr/>
          <p:nvPr/>
        </p:nvSpPr>
        <p:spPr>
          <a:xfrm>
            <a:off x="8858019" y="5136738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76BCDC2-7D21-1D5A-7EE7-88588B0B7EDE}"/>
              </a:ext>
            </a:extLst>
          </p:cNvPr>
          <p:cNvSpPr txBox="1"/>
          <p:nvPr/>
        </p:nvSpPr>
        <p:spPr>
          <a:xfrm>
            <a:off x="8807212" y="5103672"/>
            <a:ext cx="90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multiply by weight_neibor</a:t>
            </a:r>
            <a:endParaRPr lang="zh-CN" altLang="en-US" sz="800" b="1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7232566-A739-E5F1-F228-8DC9CCD4E8C6}"/>
              </a:ext>
            </a:extLst>
          </p:cNvPr>
          <p:cNvCxnSpPr>
            <a:stCxn id="120" idx="2"/>
            <a:endCxn id="122" idx="0"/>
          </p:cNvCxnSpPr>
          <p:nvPr/>
        </p:nvCxnSpPr>
        <p:spPr>
          <a:xfrm>
            <a:off x="9244896" y="4038113"/>
            <a:ext cx="5021" cy="16278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7A153E3-239B-C1B4-9D74-CDD24C1ED6BE}"/>
              </a:ext>
            </a:extLst>
          </p:cNvPr>
          <p:cNvCxnSpPr>
            <a:stCxn id="122" idx="2"/>
            <a:endCxn id="124" idx="0"/>
          </p:cNvCxnSpPr>
          <p:nvPr/>
        </p:nvCxnSpPr>
        <p:spPr>
          <a:xfrm flipH="1">
            <a:off x="9244896" y="4497949"/>
            <a:ext cx="5021" cy="17316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F15B1D88-EA6F-8356-D7C1-1B7EB7B212A5}"/>
              </a:ext>
            </a:extLst>
          </p:cNvPr>
          <p:cNvCxnSpPr>
            <a:stCxn id="124" idx="2"/>
            <a:endCxn id="127" idx="0"/>
          </p:cNvCxnSpPr>
          <p:nvPr/>
        </p:nvCxnSpPr>
        <p:spPr>
          <a:xfrm>
            <a:off x="9244896" y="4968165"/>
            <a:ext cx="0" cy="168573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C77BCEF-06A5-E57B-6807-000424D99D1C}"/>
              </a:ext>
            </a:extLst>
          </p:cNvPr>
          <p:cNvCxnSpPr>
            <a:stCxn id="100" idx="2"/>
            <a:endCxn id="102" idx="0"/>
          </p:cNvCxnSpPr>
          <p:nvPr/>
        </p:nvCxnSpPr>
        <p:spPr>
          <a:xfrm>
            <a:off x="7124242" y="4010470"/>
            <a:ext cx="0" cy="15804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A2A5F1BD-B0FE-2F26-F2BF-1FE6F55E5838}"/>
              </a:ext>
            </a:extLst>
          </p:cNvPr>
          <p:cNvSpPr/>
          <p:nvPr/>
        </p:nvSpPr>
        <p:spPr>
          <a:xfrm>
            <a:off x="6671196" y="2472338"/>
            <a:ext cx="1680508" cy="22091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FD484A1D-B5EE-8A69-04D7-8923049335C5}"/>
              </a:ext>
            </a:extLst>
          </p:cNvPr>
          <p:cNvSpPr txBox="1"/>
          <p:nvPr/>
        </p:nvSpPr>
        <p:spPr>
          <a:xfrm>
            <a:off x="6760276" y="2475346"/>
            <a:ext cx="1571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calculate building probability</a:t>
            </a:r>
            <a:endParaRPr lang="zh-CN" altLang="en-US" sz="800" b="1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A18E4748-9754-0518-60B0-9873A6923B50}"/>
              </a:ext>
            </a:extLst>
          </p:cNvPr>
          <p:cNvSpPr/>
          <p:nvPr/>
        </p:nvSpPr>
        <p:spPr>
          <a:xfrm>
            <a:off x="6866097" y="2839738"/>
            <a:ext cx="1330828" cy="6244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4C496524-E167-AE64-D70E-7F9F0040D4DA}"/>
              </a:ext>
            </a:extLst>
          </p:cNvPr>
          <p:cNvCxnSpPr>
            <a:stCxn id="156" idx="2"/>
            <a:endCxn id="193" idx="0"/>
          </p:cNvCxnSpPr>
          <p:nvPr/>
        </p:nvCxnSpPr>
        <p:spPr>
          <a:xfrm flipH="1">
            <a:off x="7531511" y="2690790"/>
            <a:ext cx="14293" cy="148948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2FB5055E-1639-78A1-5B05-78E4DCCA74B5}"/>
              </a:ext>
            </a:extLst>
          </p:cNvPr>
          <p:cNvCxnSpPr>
            <a:cxnSpLocks/>
          </p:cNvCxnSpPr>
          <p:nvPr/>
        </p:nvCxnSpPr>
        <p:spPr>
          <a:xfrm flipH="1">
            <a:off x="6416814" y="2904421"/>
            <a:ext cx="702057" cy="332304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BEF933C6-1B0D-4A8E-4FC0-37EA851A4BF7}"/>
              </a:ext>
            </a:extLst>
          </p:cNvPr>
          <p:cNvCxnSpPr>
            <a:cxnSpLocks/>
          </p:cNvCxnSpPr>
          <p:nvPr/>
        </p:nvCxnSpPr>
        <p:spPr>
          <a:xfrm>
            <a:off x="7644668" y="2895103"/>
            <a:ext cx="265836" cy="329424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51BFF22E-8B40-492A-5F2F-AF2D8C7EC5B5}"/>
              </a:ext>
            </a:extLst>
          </p:cNvPr>
          <p:cNvCxnSpPr>
            <a:cxnSpLocks/>
          </p:cNvCxnSpPr>
          <p:nvPr/>
        </p:nvCxnSpPr>
        <p:spPr>
          <a:xfrm>
            <a:off x="7910504" y="2904421"/>
            <a:ext cx="1010736" cy="324462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9AFEB489-BDDC-12D9-60DD-54C709539E1A}"/>
              </a:ext>
            </a:extLst>
          </p:cNvPr>
          <p:cNvSpPr/>
          <p:nvPr/>
        </p:nvSpPr>
        <p:spPr>
          <a:xfrm>
            <a:off x="5669439" y="3222324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756F97BB-962F-B235-4E35-7718C2372A6B}"/>
              </a:ext>
            </a:extLst>
          </p:cNvPr>
          <p:cNvSpPr txBox="1"/>
          <p:nvPr/>
        </p:nvSpPr>
        <p:spPr>
          <a:xfrm>
            <a:off x="5615145" y="3257281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road effect</a:t>
            </a:r>
            <a:endParaRPr lang="zh-CN" altLang="en-US" sz="800" b="1" dirty="0"/>
          </a:p>
        </p:txBody>
      </p: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09AE9099-2B87-FA67-9B2B-8F219B2438ED}"/>
              </a:ext>
            </a:extLst>
          </p:cNvPr>
          <p:cNvCxnSpPr>
            <a:stCxn id="237" idx="2"/>
            <a:endCxn id="73" idx="0"/>
          </p:cNvCxnSpPr>
          <p:nvPr/>
        </p:nvCxnSpPr>
        <p:spPr>
          <a:xfrm>
            <a:off x="6056316" y="3519375"/>
            <a:ext cx="7382" cy="22659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B602CC39-CB57-DF3E-2F12-CCFCED008DB0}"/>
              </a:ext>
            </a:extLst>
          </p:cNvPr>
          <p:cNvSpPr/>
          <p:nvPr/>
        </p:nvSpPr>
        <p:spPr>
          <a:xfrm>
            <a:off x="6741148" y="3227759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0F06DDEB-FF74-D776-80D3-918E2A68AB5A}"/>
              </a:ext>
            </a:extLst>
          </p:cNvPr>
          <p:cNvSpPr txBox="1"/>
          <p:nvPr/>
        </p:nvSpPr>
        <p:spPr>
          <a:xfrm>
            <a:off x="6686854" y="3262716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slope effect</a:t>
            </a:r>
            <a:endParaRPr lang="zh-CN" altLang="en-US" sz="800" b="1" dirty="0"/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240F1BC7-F2B5-B200-66D7-2122D9AE9CDC}"/>
              </a:ext>
            </a:extLst>
          </p:cNvPr>
          <p:cNvSpPr/>
          <p:nvPr/>
        </p:nvSpPr>
        <p:spPr>
          <a:xfrm>
            <a:off x="7814677" y="3229466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67A4B9B3-F935-067A-1346-582C81FD3115}"/>
              </a:ext>
            </a:extLst>
          </p:cNvPr>
          <p:cNvSpPr txBox="1"/>
          <p:nvPr/>
        </p:nvSpPr>
        <p:spPr>
          <a:xfrm>
            <a:off x="7760383" y="3264423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road effect</a:t>
            </a:r>
            <a:endParaRPr lang="zh-CN" altLang="en-US" sz="800" b="1" dirty="0"/>
          </a:p>
        </p:txBody>
      </p: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596E08CF-6C1D-3C7E-E3D0-8C1A9BACCEEC}"/>
              </a:ext>
            </a:extLst>
          </p:cNvPr>
          <p:cNvCxnSpPr>
            <a:cxnSpLocks/>
            <a:stCxn id="241" idx="2"/>
            <a:endCxn id="100" idx="0"/>
          </p:cNvCxnSpPr>
          <p:nvPr/>
        </p:nvCxnSpPr>
        <p:spPr>
          <a:xfrm flipH="1">
            <a:off x="7124242" y="3524810"/>
            <a:ext cx="3783" cy="21883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D6C8F2A9-554A-1B05-6CFA-0101F07CBA4C}"/>
              </a:ext>
            </a:extLst>
          </p:cNvPr>
          <p:cNvCxnSpPr>
            <a:stCxn id="243" idx="2"/>
            <a:endCxn id="108" idx="0"/>
          </p:cNvCxnSpPr>
          <p:nvPr/>
        </p:nvCxnSpPr>
        <p:spPr>
          <a:xfrm>
            <a:off x="8201554" y="3526517"/>
            <a:ext cx="4973" cy="214091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629533F1-429F-D49A-6577-D9F2D0BCC274}"/>
              </a:ext>
            </a:extLst>
          </p:cNvPr>
          <p:cNvSpPr/>
          <p:nvPr/>
        </p:nvSpPr>
        <p:spPr>
          <a:xfrm>
            <a:off x="8861748" y="3237952"/>
            <a:ext cx="773753" cy="2970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224D331A-D0FA-2FB7-6343-C35726B8FDD3}"/>
              </a:ext>
            </a:extLst>
          </p:cNvPr>
          <p:cNvSpPr txBox="1"/>
          <p:nvPr/>
        </p:nvSpPr>
        <p:spPr>
          <a:xfrm>
            <a:off x="8807454" y="3272909"/>
            <a:ext cx="9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neighbor effect</a:t>
            </a:r>
            <a:endParaRPr lang="zh-CN" altLang="en-US" sz="800" b="1" dirty="0"/>
          </a:p>
        </p:txBody>
      </p: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BD477751-101B-14F0-FD89-BF9EF16060E7}"/>
              </a:ext>
            </a:extLst>
          </p:cNvPr>
          <p:cNvCxnSpPr>
            <a:stCxn id="251" idx="2"/>
            <a:endCxn id="120" idx="0"/>
          </p:cNvCxnSpPr>
          <p:nvPr/>
        </p:nvCxnSpPr>
        <p:spPr>
          <a:xfrm flipH="1">
            <a:off x="9244896" y="3535003"/>
            <a:ext cx="3729" cy="206059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8236CF2C-6B6A-7A8A-CAB1-C6C7FBEE938E}"/>
              </a:ext>
            </a:extLst>
          </p:cNvPr>
          <p:cNvCxnSpPr/>
          <p:nvPr/>
        </p:nvCxnSpPr>
        <p:spPr>
          <a:xfrm flipH="1">
            <a:off x="7262804" y="2902185"/>
            <a:ext cx="142560" cy="320139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连接符: 肘形 272">
            <a:extLst>
              <a:ext uri="{FF2B5EF4-FFF2-40B4-BE49-F238E27FC236}">
                <a16:creationId xmlns:a16="http://schemas.microsoft.com/office/drawing/2014/main" id="{ED6221BE-D8B8-F3F4-2FF4-7D9C312CDC3C}"/>
              </a:ext>
            </a:extLst>
          </p:cNvPr>
          <p:cNvCxnSpPr>
            <a:cxnSpLocks/>
            <a:stCxn id="91" idx="2"/>
            <a:endCxn id="337" idx="3"/>
          </p:cNvCxnSpPr>
          <p:nvPr/>
        </p:nvCxnSpPr>
        <p:spPr>
          <a:xfrm rot="5400000" flipH="1">
            <a:off x="5263665" y="4638661"/>
            <a:ext cx="903995" cy="696071"/>
          </a:xfrm>
          <a:prstGeom prst="bentConnector4">
            <a:avLst>
              <a:gd name="adj1" fmla="val -25288"/>
              <a:gd name="adj2" fmla="val 67224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305CE31B-8090-E7CE-1015-6791C67D7CE8}"/>
              </a:ext>
            </a:extLst>
          </p:cNvPr>
          <p:cNvCxnSpPr>
            <a:cxnSpLocks/>
            <a:stCxn id="105" idx="2"/>
            <a:endCxn id="337" idx="3"/>
          </p:cNvCxnSpPr>
          <p:nvPr/>
        </p:nvCxnSpPr>
        <p:spPr>
          <a:xfrm rot="5400000" flipH="1">
            <a:off x="5796982" y="4105344"/>
            <a:ext cx="896316" cy="1755025"/>
          </a:xfrm>
          <a:prstGeom prst="bentConnector4">
            <a:avLst>
              <a:gd name="adj1" fmla="val -26449"/>
              <a:gd name="adj2" fmla="val 87072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连接符: 肘形 282">
            <a:extLst>
              <a:ext uri="{FF2B5EF4-FFF2-40B4-BE49-F238E27FC236}">
                <a16:creationId xmlns:a16="http://schemas.microsoft.com/office/drawing/2014/main" id="{E926CF45-3988-D0B9-E184-46A15199DD9C}"/>
              </a:ext>
            </a:extLst>
          </p:cNvPr>
          <p:cNvCxnSpPr>
            <a:cxnSpLocks/>
            <a:stCxn id="114" idx="2"/>
            <a:endCxn id="337" idx="3"/>
          </p:cNvCxnSpPr>
          <p:nvPr/>
        </p:nvCxnSpPr>
        <p:spPr>
          <a:xfrm rot="5400000" flipH="1">
            <a:off x="6337758" y="3564567"/>
            <a:ext cx="898637" cy="2838900"/>
          </a:xfrm>
          <a:prstGeom prst="bentConnector4">
            <a:avLst>
              <a:gd name="adj1" fmla="val -26146"/>
              <a:gd name="adj2" fmla="val 91988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连接符: 肘形 290">
            <a:extLst>
              <a:ext uri="{FF2B5EF4-FFF2-40B4-BE49-F238E27FC236}">
                <a16:creationId xmlns:a16="http://schemas.microsoft.com/office/drawing/2014/main" id="{E5CF7BEB-179C-A30A-D559-C7A526262AAC}"/>
              </a:ext>
            </a:extLst>
          </p:cNvPr>
          <p:cNvCxnSpPr>
            <a:cxnSpLocks/>
            <a:stCxn id="127" idx="2"/>
            <a:endCxn id="337" idx="3"/>
          </p:cNvCxnSpPr>
          <p:nvPr/>
        </p:nvCxnSpPr>
        <p:spPr>
          <a:xfrm rot="5400000" flipH="1">
            <a:off x="6856716" y="3045610"/>
            <a:ext cx="899091" cy="3877269"/>
          </a:xfrm>
          <a:prstGeom prst="bentConnector4">
            <a:avLst>
              <a:gd name="adj1" fmla="val -26132"/>
              <a:gd name="adj2" fmla="val 94090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FFDB925A-60F0-AC65-B571-419BFF05AB87}"/>
              </a:ext>
            </a:extLst>
          </p:cNvPr>
          <p:cNvSpPr/>
          <p:nvPr/>
        </p:nvSpPr>
        <p:spPr>
          <a:xfrm>
            <a:off x="4847942" y="5417895"/>
            <a:ext cx="668469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EE33CD3A-E5F6-3F8B-3ABD-63290B066AD0}"/>
              </a:ext>
            </a:extLst>
          </p:cNvPr>
          <p:cNvSpPr txBox="1"/>
          <p:nvPr/>
        </p:nvSpPr>
        <p:spPr>
          <a:xfrm>
            <a:off x="4821732" y="5414343"/>
            <a:ext cx="720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not build</a:t>
            </a:r>
            <a:endParaRPr lang="zh-CN" altLang="en-US" sz="800" b="1" dirty="0"/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BDF7B3B6-92CE-7518-971C-A2CEFA154498}"/>
              </a:ext>
            </a:extLst>
          </p:cNvPr>
          <p:cNvSpPr/>
          <p:nvPr/>
        </p:nvSpPr>
        <p:spPr>
          <a:xfrm>
            <a:off x="4854682" y="6024010"/>
            <a:ext cx="668469" cy="2172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D648B736-0200-BB61-BA45-EACA921BB786}"/>
              </a:ext>
            </a:extLst>
          </p:cNvPr>
          <p:cNvSpPr txBox="1"/>
          <p:nvPr/>
        </p:nvSpPr>
        <p:spPr>
          <a:xfrm>
            <a:off x="4823416" y="6019583"/>
            <a:ext cx="720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not build</a:t>
            </a:r>
            <a:endParaRPr lang="zh-CN" altLang="en-US" sz="800" b="1" dirty="0"/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0A61AA06-8BF3-D38B-E7C1-CF617F47B6A5}"/>
              </a:ext>
            </a:extLst>
          </p:cNvPr>
          <p:cNvSpPr txBox="1"/>
          <p:nvPr/>
        </p:nvSpPr>
        <p:spPr>
          <a:xfrm>
            <a:off x="5076023" y="4649241"/>
            <a:ext cx="608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combine</a:t>
            </a:r>
            <a:endParaRPr lang="zh-CN" altLang="en-US" sz="800" dirty="0"/>
          </a:p>
        </p:txBody>
      </p:sp>
      <p:cxnSp>
        <p:nvCxnSpPr>
          <p:cNvPr id="339" name="连接符: 肘形 338">
            <a:extLst>
              <a:ext uri="{FF2B5EF4-FFF2-40B4-BE49-F238E27FC236}">
                <a16:creationId xmlns:a16="http://schemas.microsoft.com/office/drawing/2014/main" id="{C81D8CBA-FFA0-4A3E-AC8F-093F3148128F}"/>
              </a:ext>
            </a:extLst>
          </p:cNvPr>
          <p:cNvCxnSpPr>
            <a:stCxn id="429" idx="2"/>
            <a:endCxn id="41" idx="2"/>
          </p:cNvCxnSpPr>
          <p:nvPr/>
        </p:nvCxnSpPr>
        <p:spPr>
          <a:xfrm rot="16200000" flipH="1">
            <a:off x="4824598" y="6202924"/>
            <a:ext cx="61424" cy="700291"/>
          </a:xfrm>
          <a:prstGeom prst="bentConnector2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1154D4E3-FF97-0266-E4C6-A531907AC785}"/>
              </a:ext>
            </a:extLst>
          </p:cNvPr>
          <p:cNvCxnSpPr>
            <a:cxnSpLocks/>
            <a:stCxn id="17" idx="2"/>
            <a:endCxn id="226" idx="0"/>
          </p:cNvCxnSpPr>
          <p:nvPr/>
        </p:nvCxnSpPr>
        <p:spPr>
          <a:xfrm flipH="1">
            <a:off x="4786579" y="2076407"/>
            <a:ext cx="2147108" cy="395647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88527FED-8C94-1BF9-7ECC-4184B44E7E1B}"/>
              </a:ext>
            </a:extLst>
          </p:cNvPr>
          <p:cNvCxnSpPr>
            <a:stCxn id="305" idx="3"/>
            <a:endCxn id="41" idx="6"/>
          </p:cNvCxnSpPr>
          <p:nvPr/>
        </p:nvCxnSpPr>
        <p:spPr>
          <a:xfrm flipH="1">
            <a:off x="5437342" y="6132630"/>
            <a:ext cx="85809" cy="451152"/>
          </a:xfrm>
          <a:prstGeom prst="bentConnector3">
            <a:avLst>
              <a:gd name="adj1" fmla="val -44401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50F128B-D627-6A09-815B-9654652E1747}"/>
              </a:ext>
            </a:extLst>
          </p:cNvPr>
          <p:cNvCxnSpPr>
            <a:stCxn id="303" idx="3"/>
            <a:endCxn id="41" idx="6"/>
          </p:cNvCxnSpPr>
          <p:nvPr/>
        </p:nvCxnSpPr>
        <p:spPr>
          <a:xfrm flipH="1">
            <a:off x="5437342" y="5526515"/>
            <a:ext cx="79069" cy="1057267"/>
          </a:xfrm>
          <a:prstGeom prst="bentConnector3">
            <a:avLst>
              <a:gd name="adj1" fmla="val -58894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FEA2497-94C6-770D-9AA6-501611268968}"/>
              </a:ext>
            </a:extLst>
          </p:cNvPr>
          <p:cNvCxnSpPr>
            <a:cxnSpLocks/>
            <a:stCxn id="259" idx="3"/>
            <a:endCxn id="41" idx="6"/>
          </p:cNvCxnSpPr>
          <p:nvPr/>
        </p:nvCxnSpPr>
        <p:spPr>
          <a:xfrm flipH="1">
            <a:off x="5437342" y="3207827"/>
            <a:ext cx="65069" cy="3375955"/>
          </a:xfrm>
          <a:prstGeom prst="bentConnector3">
            <a:avLst>
              <a:gd name="adj1" fmla="val -95961"/>
            </a:avLst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45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1328</TotalTime>
  <Words>484</Words>
  <Application>Microsoft Office PowerPoint</Application>
  <PresentationFormat>宽屏</PresentationFormat>
  <Paragraphs>154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Yuzhou</dc:creator>
  <cp:lastModifiedBy>Chen Yuzhou</cp:lastModifiedBy>
  <cp:revision>416</cp:revision>
  <dcterms:created xsi:type="dcterms:W3CDTF">2023-11-23T14:56:21Z</dcterms:created>
  <dcterms:modified xsi:type="dcterms:W3CDTF">2024-01-16T18:24:24Z</dcterms:modified>
</cp:coreProperties>
</file>