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3004800" cy="9753600"/>
  <p:notesSz cx="6858000" cy="9144000"/>
  <p:custDataLst>
    <p:tags r:id="rId16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1"/>
  </p:normalViewPr>
  <p:slideViewPr>
    <p:cSldViewPr snapToGrid="0" snapToObjects="1">
      <p:cViewPr varScale="1">
        <p:scale>
          <a:sx n="71" d="100"/>
          <a:sy n="71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f7d3a59d-5680-4f27-bcce-54a0f6780820.png" descr="f7d3a59d-5680-4f27-bcce-54a0f6780820.png"/>
          <p:cNvPicPr>
            <a:picLocks noChangeAspect="1"/>
          </p:cNvPicPr>
          <p:nvPr/>
        </p:nvPicPr>
        <p:blipFill>
          <a:blip r:embed="rId1">
            <a:alphaModFix amt="23736"/>
          </a:blip>
          <a:stretch>
            <a:fillRect/>
          </a:stretch>
        </p:blipFill>
        <p:spPr>
          <a:xfrm>
            <a:off x="0" y="1696278"/>
            <a:ext cx="13004801" cy="63610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" name="HTML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5300"/>
            </a:lvl1pPr>
          </a:lstStyle>
          <a:p>
            <a:r>
              <a:t>HTML5</a:t>
            </a:r>
          </a:p>
        </p:txBody>
      </p:sp>
      <p:sp>
        <p:nvSpPr>
          <p:cNvPr id="121" name="邝光鑫"/>
          <p:cNvSpPr txBox="1">
            <a:spLocks noGrp="1"/>
          </p:cNvSpPr>
          <p:nvPr>
            <p:ph type="subTitle" sz="quarter" idx="1"/>
          </p:nvPr>
        </p:nvSpPr>
        <p:spPr>
          <a:xfrm>
            <a:off x="1119078" y="5854330"/>
            <a:ext cx="10464801" cy="1130301"/>
          </a:xfrm>
          <a:prstGeom prst="rect">
            <a:avLst/>
          </a:prstGeom>
        </p:spPr>
        <p:txBody>
          <a:bodyPr/>
          <a:lstStyle>
            <a:lvl1pPr>
              <a:defRPr sz="5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 </a:t>
            </a:r>
            <a:r>
              <a:rPr dirty="0">
                <a:latin typeface="Impact" panose="020B0806030902050204" charset="0"/>
                <a:ea typeface="Impact" panose="020B0806030902050204" charset="0"/>
                <a:cs typeface="Impact" panose="020B0806030902050204" charset="0"/>
              </a:rPr>
              <a:t>邝光鑫</a:t>
            </a:r>
            <a:endParaRPr dirty="0"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–Steve Job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–Steve Jobs</a:t>
            </a:r>
          </a:p>
        </p:txBody>
      </p:sp>
      <p:sp>
        <p:nvSpPr>
          <p:cNvPr id="124" name="“Flash was designed for PCs using mice, not for touch screens using fingers. ”"/>
          <p:cNvSpPr txBox="1">
            <a:spLocks noGrp="1"/>
          </p:cNvSpPr>
          <p:nvPr>
            <p:ph type="body" idx="14"/>
          </p:nvPr>
        </p:nvSpPr>
        <p:spPr>
          <a:xfrm>
            <a:off x="1270000" y="3949700"/>
            <a:ext cx="10464800" cy="1320801"/>
          </a:xfrm>
          <a:prstGeom prst="rect">
            <a:avLst/>
          </a:prstGeom>
        </p:spPr>
        <p:txBody>
          <a:bodyPr/>
          <a:lstStyle/>
          <a:p>
            <a:r>
              <a:t>“Flash was designed for PCs using mice, not for touch screens using fingers. ”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eb网页组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Web网页组成</a:t>
            </a:r>
          </a:p>
        </p:txBody>
      </p:sp>
      <p:sp>
        <p:nvSpPr>
          <p:cNvPr id="127" name="HTML 超文本标记语言（英语：HyperText Markup Language，简称：HTML）是一种用于创建网页的标准标记语言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4340" indent="-434340" defTabSz="554990">
              <a:spcBef>
                <a:spcPts val="3900"/>
              </a:spcBef>
              <a:defRPr sz="3610"/>
            </a:pPr>
            <a:r>
              <a:rPr dirty="0"/>
              <a:t>HTML 超文本标记语言（英语：HyperText Markup Language，简称：HTML）是一种用于创建网页的标准标记语言。</a:t>
            </a:r>
            <a:endParaRPr dirty="0"/>
          </a:p>
          <a:p>
            <a:pPr marL="434340" indent="-434340" defTabSz="554990">
              <a:spcBef>
                <a:spcPts val="3900"/>
              </a:spcBef>
              <a:defRPr sz="3610"/>
            </a:pPr>
            <a:r>
              <a:rPr dirty="0"/>
              <a:t>CSS 层叠样式表（英语：Cascading Style Sheets，简写CSS），用来控制网页的样式和布局。</a:t>
            </a:r>
            <a:endParaRPr dirty="0"/>
          </a:p>
          <a:p>
            <a:pPr marL="434340" indent="-434340" defTabSz="554990">
              <a:spcBef>
                <a:spcPts val="3900"/>
              </a:spcBef>
              <a:defRPr sz="3610"/>
            </a:pPr>
            <a:r>
              <a:rPr dirty="0"/>
              <a:t>JavaScript，是一种高级的，解释执行的</a:t>
            </a:r>
            <a:r>
              <a:rPr dirty="0">
                <a:uFill>
                  <a:solidFill>
                    <a:srgbClr val="0645AD"/>
                  </a:solidFill>
                </a:uFill>
              </a:rPr>
              <a:t>编程语言</a:t>
            </a:r>
            <a:r>
              <a:rPr dirty="0"/>
              <a:t>。JavaScript是一门基于原型</a:t>
            </a:r>
            <a:r>
              <a:t>、</a:t>
            </a:r>
            <a:r>
              <a:rPr smtClean="0"/>
              <a:t>函数先行的语言，</a:t>
            </a:r>
            <a:r>
              <a:rPr dirty="0"/>
              <a:t>它支持面向对象编程。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IqgBgG.jpg" descr="GIqgBg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2859927"/>
            <a:ext cx="13004801" cy="57609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Web网页组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Web网页组成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 Shot 2019-03-27 at 7.17.01 PM.png" descr="Screen Shot 2019-03-27 at 7.17.01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1182253"/>
            <a:ext cx="13004801" cy="85713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TML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HTML5</a:t>
            </a:r>
          </a:p>
        </p:txBody>
      </p:sp>
      <p:pic>
        <p:nvPicPr>
          <p:cNvPr id="135" name="Screen Shot 2019-03-27 at 7.07.01 PM.png" descr="Screen Shot 2019-03-27 at 7.07.01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2273299"/>
            <a:ext cx="12509501" cy="6934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6" name="Rectangle"/>
          <p:cNvSpPr/>
          <p:nvPr/>
        </p:nvSpPr>
        <p:spPr>
          <a:xfrm>
            <a:off x="388904" y="3040840"/>
            <a:ext cx="11922881" cy="1341923"/>
          </a:xfrm>
          <a:prstGeom prst="rect">
            <a:avLst/>
          </a:prstGeom>
          <a:ln w="50800">
            <a:solidFill>
              <a:schemeClr val="accent5">
                <a:hueOff val="100859"/>
                <a:satOff val="-13628"/>
                <a:lumOff val="238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388904" y="4638256"/>
            <a:ext cx="7505163" cy="4380912"/>
          </a:xfrm>
          <a:prstGeom prst="rect">
            <a:avLst/>
          </a:prstGeom>
          <a:ln w="50800">
            <a:solidFill>
              <a:schemeClr val="accent5">
                <a:hueOff val="100859"/>
                <a:satOff val="-13628"/>
                <a:lumOff val="238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Text"/>
          <p:cNvSpPr txBox="1"/>
          <p:nvPr/>
        </p:nvSpPr>
        <p:spPr>
          <a:xfrm>
            <a:off x="5114277" y="4533900"/>
            <a:ext cx="972846" cy="685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/>
        </p:txBody>
      </p:sp>
      <p:sp>
        <p:nvSpPr>
          <p:cNvPr id="139" name="Rectangle"/>
          <p:cNvSpPr/>
          <p:nvPr/>
        </p:nvSpPr>
        <p:spPr>
          <a:xfrm>
            <a:off x="881227" y="8074082"/>
            <a:ext cx="6160632" cy="635001"/>
          </a:xfrm>
          <a:prstGeom prst="rect">
            <a:avLst/>
          </a:prstGeom>
          <a:ln w="50800">
            <a:solidFill>
              <a:schemeClr val="accent5">
                <a:hueOff val="100859"/>
                <a:satOff val="-13628"/>
                <a:lumOff val="238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SS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CSS3</a:t>
            </a:r>
          </a:p>
        </p:txBody>
      </p:sp>
      <p:pic>
        <p:nvPicPr>
          <p:cNvPr id="142" name="Screen Shot 2019-03-27 at 7.11.49 PM.png" descr="Screen Shot 2019-03-27 at 7.11.49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196" y="2595260"/>
            <a:ext cx="9359901" cy="6692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Rectangle"/>
          <p:cNvSpPr/>
          <p:nvPr/>
        </p:nvSpPr>
        <p:spPr>
          <a:xfrm>
            <a:off x="2090911" y="2705481"/>
            <a:ext cx="7429839" cy="2798392"/>
          </a:xfrm>
          <a:prstGeom prst="rect">
            <a:avLst/>
          </a:prstGeom>
          <a:ln w="50800">
            <a:solidFill>
              <a:schemeClr val="accent5">
                <a:hueOff val="100859"/>
                <a:satOff val="-13628"/>
                <a:lumOff val="238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JavaScript"/>
          <p:cNvSpPr txBox="1">
            <a:spLocks noGrp="1"/>
          </p:cNvSpPr>
          <p:nvPr>
            <p:ph type="title"/>
          </p:nvPr>
        </p:nvSpPr>
        <p:spPr>
          <a:xfrm>
            <a:off x="952500" y="95249"/>
            <a:ext cx="11099800" cy="2120901"/>
          </a:xfrm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pic>
        <p:nvPicPr>
          <p:cNvPr id="146" name="Screen Shot 2019-03-27 at 7.15.48 PM.png" descr="Screen Shot 2019-03-27 at 7.15.48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118" y="1993899"/>
            <a:ext cx="11887201" cy="7493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" name="Rectangle"/>
          <p:cNvSpPr/>
          <p:nvPr/>
        </p:nvSpPr>
        <p:spPr>
          <a:xfrm>
            <a:off x="575881" y="2548356"/>
            <a:ext cx="9474004" cy="1010547"/>
          </a:xfrm>
          <a:prstGeom prst="rect">
            <a:avLst/>
          </a:prstGeom>
          <a:ln w="50800">
            <a:solidFill>
              <a:schemeClr val="accent5">
                <a:hueOff val="100859"/>
                <a:satOff val="-13628"/>
                <a:lumOff val="238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575881" y="6681736"/>
            <a:ext cx="9474004" cy="1452869"/>
          </a:xfrm>
          <a:prstGeom prst="rect">
            <a:avLst/>
          </a:prstGeom>
          <a:ln w="50800">
            <a:solidFill>
              <a:schemeClr val="accent5">
                <a:hueOff val="100859"/>
                <a:satOff val="-13628"/>
                <a:lumOff val="238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HANKS"/>
          <p:cNvSpPr txBox="1"/>
          <p:nvPr/>
        </p:nvSpPr>
        <p:spPr>
          <a:xfrm>
            <a:off x="3489261" y="3924300"/>
            <a:ext cx="6026278" cy="190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1800"/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DOC_GUID" val="{c5823971-6f29-4845-b557-c4ab0585088c}"/>
</p:tagLst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2"/>
                <a:lumOff val="-7112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2"/>
                <a:lumOff val="-7112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演示</Application>
  <PresentationFormat>Custom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Helvetica Light</vt:lpstr>
      <vt:lpstr>Helvetica</vt:lpstr>
      <vt:lpstr>Helvetica Neue</vt:lpstr>
      <vt:lpstr>Impact</vt:lpstr>
      <vt:lpstr>微软雅黑</vt:lpstr>
      <vt:lpstr>Arial Unicode MS</vt:lpstr>
      <vt:lpstr>Gradient</vt:lpstr>
      <vt:lpstr>HTML5</vt:lpstr>
      <vt:lpstr>PowerPoint 演示文稿</vt:lpstr>
      <vt:lpstr>Web网页组成</vt:lpstr>
      <vt:lpstr>Web网页组成</vt:lpstr>
      <vt:lpstr>PowerPoint 演示文稿</vt:lpstr>
      <vt:lpstr>HTML5</vt:lpstr>
      <vt:lpstr>CSS3</vt:lpstr>
      <vt:lpstr>JavaScript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/>
  <cp:lastModifiedBy>bihai</cp:lastModifiedBy>
  <cp:revision>2</cp:revision>
  <dcterms:created xsi:type="dcterms:W3CDTF">2019-03-30T09:17:42Z</dcterms:created>
  <dcterms:modified xsi:type="dcterms:W3CDTF">2019-03-30T09:17:52Z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