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801600" y="331470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57566" y="251692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4864" y="6698404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0" y="0"/>
                </a:lnTo>
                <a:lnTo>
                  <a:pt x="3061970" y="373003"/>
                </a:lnTo>
                <a:lnTo>
                  <a:pt x="0" y="3730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18324" y="7423832"/>
            <a:ext cx="3495050" cy="2035867"/>
          </a:xfrm>
          <a:custGeom>
            <a:avLst/>
            <a:gdLst/>
            <a:ahLst/>
            <a:cxnLst/>
            <a:rect r="r" b="b" t="t" l="l"/>
            <a:pathLst>
              <a:path h="2035867" w="3495050">
                <a:moveTo>
                  <a:pt x="0" y="0"/>
                </a:moveTo>
                <a:lnTo>
                  <a:pt x="3495050" y="0"/>
                </a:lnTo>
                <a:lnTo>
                  <a:pt x="3495050" y="2035867"/>
                </a:lnTo>
                <a:lnTo>
                  <a:pt x="0" y="2035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6587" y="3224953"/>
            <a:ext cx="11464468" cy="233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1C1C1C"/>
                </a:solidFill>
                <a:latin typeface="Poppins Ultra-Bold"/>
              </a:rPr>
              <a:t>Gotham City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34864" y="5495079"/>
            <a:ext cx="6360000" cy="853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7"/>
              </a:lnSpc>
            </a:pPr>
            <a:r>
              <a:rPr lang="en-US" sz="2419">
                <a:solidFill>
                  <a:srgbClr val="1C1C1C"/>
                </a:solidFill>
                <a:latin typeface="Poppins Ultra-Bold"/>
              </a:rPr>
              <a:t>INTRODUCING THE NEW TIME AND ATTENDANCE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014988" y="1973743"/>
            <a:ext cx="11883612" cy="1814434"/>
            <a:chOff x="0" y="0"/>
            <a:chExt cx="266171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61712" cy="406400"/>
            </a:xfrm>
            <a:custGeom>
              <a:avLst/>
              <a:gdLst/>
              <a:ahLst/>
              <a:cxnLst/>
              <a:rect r="r" b="b" t="t" l="l"/>
              <a:pathLst>
                <a:path h="406400" w="2661712">
                  <a:moveTo>
                    <a:pt x="2458512" y="0"/>
                  </a:moveTo>
                  <a:cubicBezTo>
                    <a:pt x="2570736" y="0"/>
                    <a:pt x="2661712" y="90976"/>
                    <a:pt x="2661712" y="203200"/>
                  </a:cubicBezTo>
                  <a:cubicBezTo>
                    <a:pt x="2661712" y="315424"/>
                    <a:pt x="2570736" y="406400"/>
                    <a:pt x="24585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661712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30381" y="2357085"/>
            <a:ext cx="767960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Table of 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4453" y="4331645"/>
            <a:ext cx="4363857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Introducing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031956" y="4860532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34453" y="5436545"/>
            <a:ext cx="4015571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Easy to manage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031956" y="5965432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883028" y="4331645"/>
            <a:ext cx="4015571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Our solution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0531" y="4860532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51067" y="7192819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5"/>
                </a:lnTo>
                <a:lnTo>
                  <a:pt x="0" y="40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883028" y="5498707"/>
            <a:ext cx="5140874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Easy to use / Security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280531" y="6027595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043879" y="6663932"/>
            <a:ext cx="4015571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75098" y="2520315"/>
            <a:ext cx="2623185" cy="5246370"/>
            <a:chOff x="0" y="0"/>
            <a:chExt cx="317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1587500" y="6350000"/>
                  </a:moveTo>
                  <a:lnTo>
                    <a:pt x="1587500" y="6350000"/>
                  </a:lnTo>
                  <a:cubicBezTo>
                    <a:pt x="711200" y="6350000"/>
                    <a:pt x="0" y="5638800"/>
                    <a:pt x="0" y="4762500"/>
                  </a:cubicBezTo>
                  <a:lnTo>
                    <a:pt x="0" y="1587500"/>
                  </a:lnTo>
                  <a:cubicBezTo>
                    <a:pt x="0" y="711200"/>
                    <a:pt x="711200" y="0"/>
                    <a:pt x="1587500" y="0"/>
                  </a:cubicBezTo>
                  <a:lnTo>
                    <a:pt x="1587500" y="0"/>
                  </a:lnTo>
                  <a:cubicBezTo>
                    <a:pt x="2463800" y="0"/>
                    <a:pt x="3175000" y="711200"/>
                    <a:pt x="3175000" y="1587500"/>
                  </a:cubicBezTo>
                  <a:lnTo>
                    <a:pt x="3175000" y="4762500"/>
                  </a:lnTo>
                  <a:cubicBezTo>
                    <a:pt x="3175000" y="5638800"/>
                    <a:pt x="2463800" y="6350000"/>
                    <a:pt x="1587500" y="6350000"/>
                  </a:cubicBezTo>
                  <a:close/>
                </a:path>
              </a:pathLst>
            </a:custGeom>
            <a:solidFill>
              <a:srgbClr val="FAD9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822431" y="2520315"/>
            <a:ext cx="2623185" cy="5246370"/>
            <a:chOff x="0" y="0"/>
            <a:chExt cx="317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1587500" y="6350000"/>
                  </a:moveTo>
                  <a:lnTo>
                    <a:pt x="1587500" y="6350000"/>
                  </a:lnTo>
                  <a:cubicBezTo>
                    <a:pt x="711200" y="6350000"/>
                    <a:pt x="0" y="5638800"/>
                    <a:pt x="0" y="4762500"/>
                  </a:cubicBezTo>
                  <a:lnTo>
                    <a:pt x="0" y="1587500"/>
                  </a:lnTo>
                  <a:cubicBezTo>
                    <a:pt x="0" y="711200"/>
                    <a:pt x="711200" y="0"/>
                    <a:pt x="1587500" y="0"/>
                  </a:cubicBezTo>
                  <a:lnTo>
                    <a:pt x="1587500" y="0"/>
                  </a:lnTo>
                  <a:cubicBezTo>
                    <a:pt x="2463800" y="0"/>
                    <a:pt x="3175000" y="711200"/>
                    <a:pt x="3175000" y="1587500"/>
                  </a:cubicBezTo>
                  <a:lnTo>
                    <a:pt x="3175000" y="4762500"/>
                  </a:lnTo>
                  <a:cubicBezTo>
                    <a:pt x="3175000" y="5638800"/>
                    <a:pt x="2463800" y="6350000"/>
                    <a:pt x="1587500" y="6350000"/>
                  </a:cubicBezTo>
                  <a:close/>
                </a:path>
              </a:pathLst>
            </a:custGeom>
            <a:solidFill>
              <a:srgbClr val="F8BA0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2658173" y="3831908"/>
            <a:ext cx="5246370" cy="2623185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95050" y="2703260"/>
            <a:ext cx="593443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C1C1C"/>
                </a:solidFill>
                <a:latin typeface="Poppins Ultra-Bold"/>
              </a:rPr>
              <a:t>Introducing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5050" y="4005515"/>
            <a:ext cx="4681201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Canva Sans"/>
              </a:rPr>
              <a:t>In the business world, effective time management is crucial to the smooth running of a company. Timekeeping errors can lead to additional costs and administrative headaches.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5050" y="2647824"/>
            <a:ext cx="2295725" cy="4991352"/>
            <a:chOff x="0" y="0"/>
            <a:chExt cx="604635" cy="13145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635" cy="1314595"/>
            </a:xfrm>
            <a:custGeom>
              <a:avLst/>
              <a:gdLst/>
              <a:ahLst/>
              <a:cxnLst/>
              <a:rect r="r" b="b" t="t" l="l"/>
              <a:pathLst>
                <a:path h="1314595" w="604635">
                  <a:moveTo>
                    <a:pt x="118031" y="0"/>
                  </a:moveTo>
                  <a:lnTo>
                    <a:pt x="486604" y="0"/>
                  </a:lnTo>
                  <a:cubicBezTo>
                    <a:pt x="551791" y="0"/>
                    <a:pt x="604635" y="52844"/>
                    <a:pt x="604635" y="118031"/>
                  </a:cubicBezTo>
                  <a:lnTo>
                    <a:pt x="604635" y="1196563"/>
                  </a:lnTo>
                  <a:cubicBezTo>
                    <a:pt x="604635" y="1227867"/>
                    <a:pt x="592200" y="1257889"/>
                    <a:pt x="570065" y="1280024"/>
                  </a:cubicBezTo>
                  <a:cubicBezTo>
                    <a:pt x="547930" y="1302159"/>
                    <a:pt x="517908" y="1314595"/>
                    <a:pt x="486604" y="1314595"/>
                  </a:cubicBezTo>
                  <a:lnTo>
                    <a:pt x="118031" y="1314595"/>
                  </a:lnTo>
                  <a:cubicBezTo>
                    <a:pt x="86727" y="1314595"/>
                    <a:pt x="56706" y="1302159"/>
                    <a:pt x="34571" y="1280024"/>
                  </a:cubicBezTo>
                  <a:cubicBezTo>
                    <a:pt x="12435" y="1257889"/>
                    <a:pt x="0" y="1227867"/>
                    <a:pt x="0" y="1196563"/>
                  </a:cubicBezTo>
                  <a:lnTo>
                    <a:pt x="0" y="118031"/>
                  </a:lnTo>
                  <a:cubicBezTo>
                    <a:pt x="0" y="86727"/>
                    <a:pt x="12435" y="56706"/>
                    <a:pt x="34571" y="34571"/>
                  </a:cubicBezTo>
                  <a:cubicBezTo>
                    <a:pt x="56706" y="12435"/>
                    <a:pt x="86727" y="0"/>
                    <a:pt x="118031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04635" cy="1352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49948" y="299353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62160" y="3939684"/>
            <a:ext cx="4281840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</a:rPr>
              <a:t>Our time and attendance solution offers a modern approach to solving these challenges. The application is designed to minimize data entry errors and optimize time tracking, simplifying the administrative processes involved in managing working hours.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70953" y="2785571"/>
            <a:ext cx="494281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5200">
                <a:solidFill>
                  <a:srgbClr val="1C1C1C"/>
                </a:solidFill>
                <a:latin typeface="Poppins Ultra-Bold"/>
              </a:rPr>
              <a:t>Our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057327" y="1696366"/>
            <a:ext cx="4991352" cy="499135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10"/>
              <a:stretch>
                <a:fillRect l="-6401" t="0" r="-6401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240110" y="2324100"/>
            <a:ext cx="3095960" cy="4114800"/>
          </a:xfrm>
          <a:custGeom>
            <a:avLst/>
            <a:gdLst/>
            <a:ahLst/>
            <a:cxnLst/>
            <a:rect r="r" b="b" t="t" l="l"/>
            <a:pathLst>
              <a:path h="4114800" w="3095960">
                <a:moveTo>
                  <a:pt x="0" y="0"/>
                </a:moveTo>
                <a:lnTo>
                  <a:pt x="3095960" y="0"/>
                </a:lnTo>
                <a:lnTo>
                  <a:pt x="30959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336070" y="1858754"/>
            <a:ext cx="2054344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FCFCFC"/>
                </a:solidFill>
                <a:latin typeface="Poppins Ultra-Bold"/>
              </a:rPr>
              <a:t>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4216" y="6885960"/>
            <a:ext cx="5263831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1C1C1C"/>
                </a:solidFill>
                <a:latin typeface="Poppins Heavy"/>
              </a:rPr>
              <a:t>Easy to use and secure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77432" y="7011372"/>
            <a:ext cx="791573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</a:rPr>
              <a:t>One of the key features of our tool is its user-friendliness. The application is intuitive and easy to use, even for non-technophile employees. The user-friendly design ensures a quick and effortless check-in process, promoting rapid and efficient adoption within the company.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11250" y="2722310"/>
            <a:ext cx="3591190" cy="3591190"/>
          </a:xfrm>
          <a:custGeom>
            <a:avLst/>
            <a:gdLst/>
            <a:ahLst/>
            <a:cxnLst/>
            <a:rect r="r" b="b" t="t" l="l"/>
            <a:pathLst>
              <a:path h="3591190" w="3591190">
                <a:moveTo>
                  <a:pt x="0" y="0"/>
                </a:moveTo>
                <a:lnTo>
                  <a:pt x="3591190" y="0"/>
                </a:lnTo>
                <a:lnTo>
                  <a:pt x="3591190" y="3591190"/>
                </a:lnTo>
                <a:lnTo>
                  <a:pt x="0" y="3591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85849" y="3071459"/>
            <a:ext cx="2241993" cy="2892894"/>
          </a:xfrm>
          <a:custGeom>
            <a:avLst/>
            <a:gdLst/>
            <a:ahLst/>
            <a:cxnLst/>
            <a:rect r="r" b="b" t="t" l="l"/>
            <a:pathLst>
              <a:path h="2892894" w="2241993">
                <a:moveTo>
                  <a:pt x="0" y="0"/>
                </a:moveTo>
                <a:lnTo>
                  <a:pt x="2241993" y="0"/>
                </a:lnTo>
                <a:lnTo>
                  <a:pt x="2241993" y="2892893"/>
                </a:lnTo>
                <a:lnTo>
                  <a:pt x="0" y="28928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9892" y="3840163"/>
            <a:ext cx="6373550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</a:rPr>
              <a:t>For managers, our tool facilitates centralized supervision and management of working hours. Automated reports enable in-depth analysis of working time, facilitating decision-making based on accurate data. This improves operational efficiency and allows managers to devote more time to strategic activities rather than tedious administrative tasks.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9892" y="2655635"/>
            <a:ext cx="661933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Poppins Ultra-Bold"/>
              </a:rPr>
              <a:t>Easy to manage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849225" y="331470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6456" y="3400425"/>
            <a:ext cx="10732554" cy="233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199"/>
              </a:lnSpc>
            </a:pPr>
            <a:r>
              <a:rPr lang="en-US" sz="12999">
                <a:solidFill>
                  <a:srgbClr val="1C1C1C"/>
                </a:solidFill>
                <a:latin typeface="Poppins Ultra-Bold"/>
              </a:rPr>
              <a:t>Questions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5887038"/>
            <a:ext cx="4399962" cy="4399962"/>
          </a:xfrm>
          <a:custGeom>
            <a:avLst/>
            <a:gdLst/>
            <a:ahLst/>
            <a:cxnLst/>
            <a:rect r="r" b="b" t="t" l="l"/>
            <a:pathLst>
              <a:path h="4399962" w="4399962">
                <a:moveTo>
                  <a:pt x="4399962" y="0"/>
                </a:moveTo>
                <a:lnTo>
                  <a:pt x="0" y="0"/>
                </a:lnTo>
                <a:lnTo>
                  <a:pt x="0" y="4399962"/>
                </a:lnTo>
                <a:lnTo>
                  <a:pt x="4399962" y="4399962"/>
                </a:lnTo>
                <a:lnTo>
                  <a:pt x="43999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36239" y="5887038"/>
            <a:ext cx="4238684" cy="516349"/>
          </a:xfrm>
          <a:custGeom>
            <a:avLst/>
            <a:gdLst/>
            <a:ahLst/>
            <a:cxnLst/>
            <a:rect r="r" b="b" t="t" l="l"/>
            <a:pathLst>
              <a:path h="516349" w="4238684">
                <a:moveTo>
                  <a:pt x="0" y="0"/>
                </a:moveTo>
                <a:lnTo>
                  <a:pt x="4238684" y="0"/>
                </a:lnTo>
                <a:lnTo>
                  <a:pt x="4238684" y="516349"/>
                </a:lnTo>
                <a:lnTo>
                  <a:pt x="0" y="5163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DAFzelv4k5c</dc:identifier>
  <dcterms:modified xsi:type="dcterms:W3CDTF">2011-08-01T06:04:30Z</dcterms:modified>
  <cp:revision>1</cp:revision>
  <dc:title>Yellow White Professional Product Branding Service Presentation</dc:title>
</cp:coreProperties>
</file>