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2ca78b4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2ca78b4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2ca78b4fc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2ca78b4fc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2cfcade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2cfcade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2ca78b4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2ca78b4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2ca78b4f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2ca78b4f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2ca78b4f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2ca78b4f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2ca78b4f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2ca78b4f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2cfcade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2cfcade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2ca78b4fc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2ca78b4fc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2ca78b4fc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2ca78b4fc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2ca78b4fc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2ca78b4fc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book.realworldhaskell.org/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swi-prolog.org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iki.haskell.org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haskell.tailorfontela.com.br/chapters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nac.jpg"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283" y="243475"/>
            <a:ext cx="2221425" cy="14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200163" y="1737750"/>
            <a:ext cx="6621000" cy="16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Bacharelado em Sistemas de Informação</a:t>
            </a:r>
            <a:endParaRPr sz="2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138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Paradigmas de Programação</a:t>
            </a:r>
            <a:endParaRPr b="1" sz="2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138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Prof. Eduardo Heredia</a:t>
            </a:r>
            <a:endParaRPr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descr="tijolos.png"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3650" y="3732700"/>
            <a:ext cx="5734050" cy="9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http://book.realworldhaskell.org/</a:t>
            </a:r>
            <a:r>
              <a:rPr lang="pt-BR"/>
              <a:t> 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0475" y="1717775"/>
            <a:ext cx="4323051" cy="32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Conteúdo Programático (resumo)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Computabilidade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Máquina de Turing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Cálculo Lambda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Linguagens de Programação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Semântica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Paradigmas de Programação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Paradigma Lógico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Paradigma Funcional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disciplina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Paradigmas de Programação estabelecem a visão que o programador possui sobre a estruturação e a execução de um programa.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Exemplos de Paradigmas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Programação Imperativa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Procedural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Orientada a Objetos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Programação Declarativa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Lógico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Funcional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Neste curso abordaremos a programação declarativa, com ênfase na programação funcional.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Aulas teóricas expositivas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Exploração prática dos conceitos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ADOs complementando a teoria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EPs para exercício da programação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Critérios para Aprovação na Disciplina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46875" y="1143675"/>
            <a:ext cx="8520600" cy="3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Frequência mínima de 75% nas aulas da disciplina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Média &gt;= 6,0, conquistada nas seguintes atividades: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2 provas individuais, com cola oficial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P</a:t>
            </a:r>
            <a:r>
              <a:rPr baseline="-25000" lang="pt-BR"/>
              <a:t>1</a:t>
            </a:r>
            <a:r>
              <a:rPr lang="pt-BR"/>
              <a:t> em 02/10/2022 (previsão)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P</a:t>
            </a:r>
            <a:r>
              <a:rPr baseline="-25000" lang="pt-BR"/>
              <a:t>2</a:t>
            </a:r>
            <a:r>
              <a:rPr lang="pt-BR"/>
              <a:t> em 27/11/2022 (previsão)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pt-BR"/>
              <a:t>n</a:t>
            </a:r>
            <a:r>
              <a:rPr lang="pt-BR"/>
              <a:t> ADOs (atividade discente orientada)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Aplicadas ao longo do semestre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Não serão aceitas ADOs fora do prazo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pt-BR"/>
              <a:t>m</a:t>
            </a:r>
            <a:r>
              <a:rPr lang="pt-BR"/>
              <a:t> EPs (exercício de programação)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Aplicados ao longo do semestre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Não serão aceitas EPs fora do prazo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Cálculo da Média Final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363" y="2184600"/>
            <a:ext cx="7138948" cy="8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Ética Acadêmica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plagiem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deixem de creditar autoria quando apropriado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enviem qualquer trabalho que não seja de própria autoria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enviem trabalhos que sejam baseados em trabalhos de outros colegas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 troca de ideias é salutar, mas usar o texto/código alheio como base de sua própria produção é considerado plágio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 caso de plágio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 nota de todos os alunos envolvidos será zerada!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Não será possível realizar realizar uma atividade substitutiva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Não há limite de data para detecção do plágio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https://www.swi-prolog.org</a:t>
            </a:r>
            <a:r>
              <a:rPr lang="pt-BR"/>
              <a:t> 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075" y="1927913"/>
            <a:ext cx="6101851" cy="27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https://wiki.haskell.org</a:t>
            </a:r>
            <a:r>
              <a:rPr lang="pt-BR"/>
              <a:t> 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988" y="1770225"/>
            <a:ext cx="6902015" cy="32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http://haskell.tailorfontela.com.br/chapters</a:t>
            </a:r>
            <a:r>
              <a:rPr lang="pt-BR"/>
              <a:t> 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1387" y="1770225"/>
            <a:ext cx="3841231" cy="32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