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a5f14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a5f14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a5f1404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a5f1404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a5f1404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a5f1404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a5f1404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a5f1404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5a5f140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5a5f140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5a5f1404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5a5f1404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a5f1404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5a5f1404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5a5f1404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5a5f1404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a5f1404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5a5f1404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a5f1404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5a5f1404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a5f1404c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5a5f1404c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a5f140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a5f140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a5f1404c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5a5f1404c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a5f1404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5a5f1404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a5f1404c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a5f1404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a5f1404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5a5f1404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a5f1404c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5a5f1404c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a5f1404c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5a5f1404c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a5f1404c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a5f1404c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a5f1404c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5a5f1404c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5a5f1404c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5a5f1404c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5a5f1404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5a5f1404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a5f1404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a5f1404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5a5f1404c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5a5f1404c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5a5f1404c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5a5f1404c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5a5f1404c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5a5f1404c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5a5f1404c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5a5f1404c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5a5f1404c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5a5f1404c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a5f140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a5f140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a5f1404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5a5f1404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a5f1404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a5f1404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a5f1404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5a5f1404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a5f1404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a5f1404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a5f1404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a5f1404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mailto:eduardo.heredia@sp.senac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ac.jp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100" y="986466"/>
            <a:ext cx="1581776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38250" y="2234850"/>
            <a:ext cx="72675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Bacharelado em Sistemas de Informação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Paradigmas de Programação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Prof. Eduardo Heredia</a:t>
            </a:r>
            <a:endParaRPr i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eduardo.heredia@sp.senac.br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681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586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586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586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586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99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99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99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Preparando o Laboratório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VirtualBox 7.0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13" y="1217575"/>
            <a:ext cx="70635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5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681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681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749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749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225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414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681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