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05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604" r:id="rId16"/>
  </p:sldIdLst>
  <p:sldSz cx="16243300" cy="9144000"/>
  <p:notesSz cx="6858000" cy="9144000"/>
  <p:embeddedFontLst>
    <p:embeddedFont>
      <p:font typeface="Arimo" panose="020B0604020202020204" pitchFamily="3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IBM Plex Sans" panose="020B0503050203000203" pitchFamily="34" charset="0"/>
      <p:regular r:id="rId23"/>
      <p:bold r:id="rId24"/>
      <p:italic r:id="rId25"/>
      <p:boldItalic r:id="rId26"/>
    </p:embeddedFont>
    <p:embeddedFont>
      <p:font typeface="Montserrat" pitchFamily="2" charset="77"/>
      <p:regular r:id="rId27"/>
      <p:bold r:id="rId28"/>
      <p:italic r:id="rId29"/>
      <p:boldItalic r:id="rId30"/>
    </p:embeddedFont>
    <p:embeddedFont>
      <p:font typeface="Montserrat Bold" pitchFamily="2" charset="77"/>
      <p:regular r:id="rId31"/>
    </p:embeddedFont>
    <p:embeddedFont>
      <p:font typeface="Open Sans Italics" panose="020B0606030504020204" pitchFamily="34" charset="0"/>
      <p:regular r:id="rId32"/>
      <p: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3" autoAdjust="0"/>
  </p:normalViewPr>
  <p:slideViewPr>
    <p:cSldViewPr>
      <p:cViewPr varScale="1">
        <p:scale>
          <a:sx n="87" d="100"/>
          <a:sy n="87" d="100"/>
        </p:scale>
        <p:origin x="44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1524-B20E-A340-9CDA-3D76CF89F323}" type="datetimeFigureOut">
              <a:rPr lang="en-VN" smtClean="0"/>
              <a:t>11/8/24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D08E-69BC-3644-A778-8259F63E413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2973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51813-6207-294F-B120-59808870BED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0658020-7F67-D546-8AEC-8C41CB7DFC2D}" type="datetime1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6D1B4-E051-1644-8D51-8AC287F184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DevOps Engineer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2E16B181-3540-F948-944E-9D093C5CE01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Nho Luong</a:t>
            </a:r>
          </a:p>
        </p:txBody>
      </p:sp>
    </p:spTree>
    <p:extLst>
      <p:ext uri="{BB962C8B-B14F-4D97-AF65-F5344CB8AC3E}">
        <p14:creationId xmlns:p14="http://schemas.microsoft.com/office/powerpoint/2010/main" val="194432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8601341"/>
            <a:ext cx="5482114" cy="486832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727" y="2023814"/>
            <a:ext cx="14009846" cy="621213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7" y="303120"/>
            <a:ext cx="14009846" cy="132094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1998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70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6050" y="1116443"/>
            <a:ext cx="5562600" cy="1245705"/>
          </a:xfrm>
        </p:spPr>
        <p:txBody>
          <a:bodyPr>
            <a:normAutofit/>
          </a:bodyPr>
          <a:lstStyle/>
          <a:p>
            <a:pPr algn="l">
              <a:lnSpc>
                <a:spcPts val="6765"/>
              </a:lnSpc>
            </a:pPr>
            <a:r>
              <a:rPr lang="en-US" sz="8000" spc="19" dirty="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chef-client</a:t>
            </a:r>
            <a:endParaRPr lang="en-US" sz="7816" spc="-78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691" y="2681914"/>
            <a:ext cx="3952400" cy="942561"/>
          </a:xfrm>
        </p:spPr>
        <p:txBody>
          <a:bodyPr>
            <a:noAutofit/>
          </a:bodyPr>
          <a:lstStyle/>
          <a:p>
            <a:pPr algn="l"/>
            <a:r>
              <a:rPr lang="en-US" sz="2487" dirty="0">
                <a:solidFill>
                  <a:srgbClr val="F48E47"/>
                </a:solidFill>
              </a:rPr>
              <a:t>Author: </a:t>
            </a:r>
            <a:r>
              <a:rPr lang="en-US" sz="2487" dirty="0" err="1">
                <a:solidFill>
                  <a:srgbClr val="F48E47"/>
                </a:solidFill>
              </a:rPr>
              <a:t>Nho</a:t>
            </a:r>
            <a:r>
              <a:rPr lang="en-US" sz="2487" dirty="0">
                <a:solidFill>
                  <a:srgbClr val="F48E47"/>
                </a:solidFill>
              </a:rPr>
              <a:t> Luong </a:t>
            </a:r>
          </a:p>
          <a:p>
            <a:pPr algn="l"/>
            <a:r>
              <a:rPr lang="en-US" sz="2487" dirty="0">
                <a:solidFill>
                  <a:srgbClr val="F48E47"/>
                </a:solidFill>
              </a:rPr>
              <a:t>Skill: DevOps Engineer Lead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CF383-1361-4E75-85B4-CC450DC884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6721" y="3121741"/>
            <a:ext cx="2484813" cy="3469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04B3A0-5E28-B543-AD89-F09D97D4A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91" y="2598802"/>
            <a:ext cx="2875812" cy="1746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A57EB8-858A-D94C-AD0E-BB1AEED1A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966" y="4686205"/>
            <a:ext cx="4387535" cy="3810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4441D3-B48D-1F4D-90FD-294958029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443" y="2598802"/>
            <a:ext cx="2684436" cy="1746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FBBBE9-FCE6-3E43-ABB8-E23C62D3B3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44" y="4686203"/>
            <a:ext cx="4387535" cy="381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1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142978" y="8178794"/>
            <a:ext cx="950462" cy="965206"/>
          </a:xfrm>
          <a:custGeom>
            <a:avLst/>
            <a:gdLst/>
            <a:ahLst/>
            <a:cxnLst/>
            <a:rect l="l" t="t" r="r" b="b"/>
            <a:pathLst>
              <a:path w="950462" h="965206">
                <a:moveTo>
                  <a:pt x="0" y="0"/>
                </a:moveTo>
                <a:lnTo>
                  <a:pt x="950462" y="0"/>
                </a:lnTo>
                <a:lnTo>
                  <a:pt x="950462" y="965206"/>
                </a:lnTo>
                <a:lnTo>
                  <a:pt x="0" y="96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706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245269" y="1433093"/>
            <a:ext cx="704145" cy="537896"/>
            <a:chOff x="0" y="0"/>
            <a:chExt cx="704152" cy="53789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04088" cy="537845"/>
            </a:xfrm>
            <a:custGeom>
              <a:avLst/>
              <a:gdLst/>
              <a:ahLst/>
              <a:cxnLst/>
              <a:rect l="l" t="t" r="r" b="b"/>
              <a:pathLst>
                <a:path w="704088" h="537845">
                  <a:moveTo>
                    <a:pt x="0" y="0"/>
                  </a:moveTo>
                  <a:lnTo>
                    <a:pt x="704088" y="0"/>
                  </a:lnTo>
                  <a:lnTo>
                    <a:pt x="704088" y="537845"/>
                  </a:lnTo>
                  <a:lnTo>
                    <a:pt x="0" y="5378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674909" y="7800737"/>
            <a:ext cx="1749485" cy="492443"/>
            <a:chOff x="0" y="0"/>
            <a:chExt cx="1749488" cy="4924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49425" cy="492506"/>
            </a:xfrm>
            <a:custGeom>
              <a:avLst/>
              <a:gdLst/>
              <a:ahLst/>
              <a:cxnLst/>
              <a:rect l="l" t="t" r="r" b="b"/>
              <a:pathLst>
                <a:path w="1749425" h="492506">
                  <a:moveTo>
                    <a:pt x="0" y="0"/>
                  </a:moveTo>
                  <a:lnTo>
                    <a:pt x="1749425" y="0"/>
                  </a:lnTo>
                  <a:lnTo>
                    <a:pt x="1749425" y="492506"/>
                  </a:lnTo>
                  <a:lnTo>
                    <a:pt x="0" y="4925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245269" y="1433093"/>
            <a:ext cx="704145" cy="537886"/>
          </a:xfrm>
          <a:custGeom>
            <a:avLst/>
            <a:gdLst/>
            <a:ahLst/>
            <a:cxnLst/>
            <a:rect l="l" t="t" r="r" b="b"/>
            <a:pathLst>
              <a:path w="704145" h="537886">
                <a:moveTo>
                  <a:pt x="0" y="0"/>
                </a:moveTo>
                <a:lnTo>
                  <a:pt x="704145" y="0"/>
                </a:lnTo>
                <a:lnTo>
                  <a:pt x="704145" y="537887"/>
                </a:lnTo>
                <a:lnTo>
                  <a:pt x="0" y="5378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8128997"/>
            <a:ext cx="16256003" cy="153962"/>
          </a:xfrm>
          <a:custGeom>
            <a:avLst/>
            <a:gdLst/>
            <a:ahLst/>
            <a:cxnLst/>
            <a:rect l="l" t="t" r="r" b="b"/>
            <a:pathLst>
              <a:path w="16256003" h="153962">
                <a:moveTo>
                  <a:pt x="0" y="0"/>
                </a:moveTo>
                <a:lnTo>
                  <a:pt x="16256003" y="0"/>
                </a:lnTo>
                <a:lnTo>
                  <a:pt x="16256003" y="153962"/>
                </a:lnTo>
                <a:lnTo>
                  <a:pt x="0" y="153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3" r="-363"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324402" y="8579606"/>
            <a:ext cx="5681958" cy="507559"/>
            <a:chOff x="0" y="0"/>
            <a:chExt cx="5681955" cy="50755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81980" cy="507619"/>
            </a:xfrm>
            <a:custGeom>
              <a:avLst/>
              <a:gdLst/>
              <a:ahLst/>
              <a:cxnLst/>
              <a:rect l="l" t="t" r="r" b="b"/>
              <a:pathLst>
                <a:path w="5681980" h="507619">
                  <a:moveTo>
                    <a:pt x="0" y="0"/>
                  </a:moveTo>
                  <a:lnTo>
                    <a:pt x="5681980" y="0"/>
                  </a:lnTo>
                  <a:lnTo>
                    <a:pt x="5681980" y="507619"/>
                  </a:lnTo>
                  <a:lnTo>
                    <a:pt x="0" y="507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-63503" y="8082505"/>
            <a:ext cx="16383000" cy="200958"/>
            <a:chOff x="0" y="0"/>
            <a:chExt cx="16383000" cy="200965"/>
          </a:xfrm>
        </p:grpSpPr>
        <p:sp>
          <p:nvSpPr>
            <p:cNvPr id="13" name="Freeform 13"/>
            <p:cNvSpPr/>
            <p:nvPr/>
          </p:nvSpPr>
          <p:spPr>
            <a:xfrm>
              <a:off x="63500" y="63500"/>
              <a:ext cx="16256000" cy="73914"/>
            </a:xfrm>
            <a:custGeom>
              <a:avLst/>
              <a:gdLst/>
              <a:ahLst/>
              <a:cxnLst/>
              <a:rect l="l" t="t" r="r" b="b"/>
              <a:pathLst>
                <a:path w="16256000" h="73914">
                  <a:moveTo>
                    <a:pt x="16256000" y="0"/>
                  </a:moveTo>
                  <a:lnTo>
                    <a:pt x="0" y="35814"/>
                  </a:lnTo>
                  <a:lnTo>
                    <a:pt x="0" y="55118"/>
                  </a:lnTo>
                  <a:lnTo>
                    <a:pt x="0" y="73914"/>
                  </a:lnTo>
                  <a:lnTo>
                    <a:pt x="16256000" y="38100"/>
                  </a:lnTo>
                  <a:lnTo>
                    <a:pt x="16256000" y="19050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F18B21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609600" y="304800"/>
            <a:ext cx="14935200" cy="827580"/>
            <a:chOff x="0" y="0"/>
            <a:chExt cx="14935200" cy="82758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935200" cy="827532"/>
            </a:xfrm>
            <a:custGeom>
              <a:avLst/>
              <a:gdLst/>
              <a:ahLst/>
              <a:cxnLst/>
              <a:rect l="l" t="t" r="r" b="b"/>
              <a:pathLst>
                <a:path w="14935200" h="827532">
                  <a:moveTo>
                    <a:pt x="0" y="0"/>
                  </a:moveTo>
                  <a:lnTo>
                    <a:pt x="14935200" y="0"/>
                  </a:lnTo>
                  <a:lnTo>
                    <a:pt x="14935200" y="827532"/>
                  </a:lnTo>
                  <a:lnTo>
                    <a:pt x="0" y="8275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051255" y="2246109"/>
            <a:ext cx="14563392" cy="2295668"/>
            <a:chOff x="0" y="0"/>
            <a:chExt cx="14563395" cy="2295677"/>
          </a:xfrm>
        </p:grpSpPr>
        <p:sp>
          <p:nvSpPr>
            <p:cNvPr id="17" name="Freeform 17"/>
            <p:cNvSpPr/>
            <p:nvPr/>
          </p:nvSpPr>
          <p:spPr>
            <a:xfrm>
              <a:off x="69850" y="69850"/>
              <a:ext cx="14423644" cy="2155952"/>
            </a:xfrm>
            <a:custGeom>
              <a:avLst/>
              <a:gdLst/>
              <a:ahLst/>
              <a:cxnLst/>
              <a:rect l="l" t="t" r="r" b="b"/>
              <a:pathLst>
                <a:path w="14423644" h="2155952">
                  <a:moveTo>
                    <a:pt x="0" y="0"/>
                  </a:moveTo>
                  <a:lnTo>
                    <a:pt x="14423644" y="0"/>
                  </a:lnTo>
                  <a:lnTo>
                    <a:pt x="14423644" y="2155952"/>
                  </a:lnTo>
                  <a:lnTo>
                    <a:pt x="0" y="21559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63500" y="63500"/>
              <a:ext cx="14436344" cy="2168779"/>
            </a:xfrm>
            <a:custGeom>
              <a:avLst/>
              <a:gdLst/>
              <a:ahLst/>
              <a:cxnLst/>
              <a:rect l="l" t="t" r="r" b="b"/>
              <a:pathLst>
                <a:path w="14436344" h="2168779">
                  <a:moveTo>
                    <a:pt x="95250" y="0"/>
                  </a:moveTo>
                  <a:lnTo>
                    <a:pt x="146050" y="0"/>
                  </a:lnTo>
                  <a:lnTo>
                    <a:pt x="146050" y="12700"/>
                  </a:lnTo>
                  <a:lnTo>
                    <a:pt x="95250" y="12700"/>
                  </a:lnTo>
                  <a:close/>
                  <a:moveTo>
                    <a:pt x="184150" y="0"/>
                  </a:moveTo>
                  <a:lnTo>
                    <a:pt x="234950" y="0"/>
                  </a:lnTo>
                  <a:lnTo>
                    <a:pt x="234950" y="12700"/>
                  </a:lnTo>
                  <a:lnTo>
                    <a:pt x="184150" y="12700"/>
                  </a:lnTo>
                  <a:close/>
                  <a:moveTo>
                    <a:pt x="273050" y="0"/>
                  </a:moveTo>
                  <a:lnTo>
                    <a:pt x="323850" y="0"/>
                  </a:lnTo>
                  <a:lnTo>
                    <a:pt x="323850" y="12700"/>
                  </a:lnTo>
                  <a:lnTo>
                    <a:pt x="273050" y="12700"/>
                  </a:lnTo>
                  <a:close/>
                  <a:moveTo>
                    <a:pt x="361950" y="0"/>
                  </a:moveTo>
                  <a:lnTo>
                    <a:pt x="412750" y="0"/>
                  </a:lnTo>
                  <a:lnTo>
                    <a:pt x="412750" y="12700"/>
                  </a:lnTo>
                  <a:lnTo>
                    <a:pt x="361950" y="12700"/>
                  </a:lnTo>
                  <a:close/>
                  <a:moveTo>
                    <a:pt x="450850" y="0"/>
                  </a:moveTo>
                  <a:lnTo>
                    <a:pt x="501650" y="0"/>
                  </a:lnTo>
                  <a:lnTo>
                    <a:pt x="501650" y="12700"/>
                  </a:lnTo>
                  <a:lnTo>
                    <a:pt x="450850" y="12700"/>
                  </a:lnTo>
                  <a:close/>
                  <a:moveTo>
                    <a:pt x="539750" y="0"/>
                  </a:moveTo>
                  <a:lnTo>
                    <a:pt x="590550" y="0"/>
                  </a:lnTo>
                  <a:lnTo>
                    <a:pt x="590550" y="12700"/>
                  </a:lnTo>
                  <a:lnTo>
                    <a:pt x="539750" y="12700"/>
                  </a:lnTo>
                  <a:close/>
                  <a:moveTo>
                    <a:pt x="628650" y="0"/>
                  </a:moveTo>
                  <a:lnTo>
                    <a:pt x="679450" y="0"/>
                  </a:lnTo>
                  <a:lnTo>
                    <a:pt x="679450" y="12700"/>
                  </a:lnTo>
                  <a:lnTo>
                    <a:pt x="628650" y="12700"/>
                  </a:lnTo>
                  <a:close/>
                  <a:moveTo>
                    <a:pt x="717550" y="0"/>
                  </a:moveTo>
                  <a:lnTo>
                    <a:pt x="768350" y="0"/>
                  </a:lnTo>
                  <a:lnTo>
                    <a:pt x="768350" y="12700"/>
                  </a:lnTo>
                  <a:lnTo>
                    <a:pt x="717550" y="12700"/>
                  </a:lnTo>
                  <a:close/>
                  <a:moveTo>
                    <a:pt x="806450" y="0"/>
                  </a:moveTo>
                  <a:lnTo>
                    <a:pt x="857250" y="0"/>
                  </a:lnTo>
                  <a:lnTo>
                    <a:pt x="857250" y="12700"/>
                  </a:lnTo>
                  <a:lnTo>
                    <a:pt x="806450" y="12700"/>
                  </a:lnTo>
                  <a:close/>
                  <a:moveTo>
                    <a:pt x="895350" y="0"/>
                  </a:moveTo>
                  <a:lnTo>
                    <a:pt x="946150" y="0"/>
                  </a:lnTo>
                  <a:lnTo>
                    <a:pt x="946150" y="12700"/>
                  </a:lnTo>
                  <a:lnTo>
                    <a:pt x="895350" y="12700"/>
                  </a:lnTo>
                  <a:close/>
                  <a:moveTo>
                    <a:pt x="984250" y="0"/>
                  </a:moveTo>
                  <a:lnTo>
                    <a:pt x="1035050" y="0"/>
                  </a:lnTo>
                  <a:lnTo>
                    <a:pt x="1035050" y="12700"/>
                  </a:lnTo>
                  <a:lnTo>
                    <a:pt x="984250" y="12700"/>
                  </a:lnTo>
                  <a:close/>
                  <a:moveTo>
                    <a:pt x="1073150" y="0"/>
                  </a:moveTo>
                  <a:lnTo>
                    <a:pt x="1123950" y="0"/>
                  </a:lnTo>
                  <a:lnTo>
                    <a:pt x="1123950" y="12700"/>
                  </a:lnTo>
                  <a:lnTo>
                    <a:pt x="1073150" y="12700"/>
                  </a:lnTo>
                  <a:close/>
                  <a:moveTo>
                    <a:pt x="1162050" y="0"/>
                  </a:moveTo>
                  <a:lnTo>
                    <a:pt x="1212850" y="0"/>
                  </a:lnTo>
                  <a:lnTo>
                    <a:pt x="1212850" y="12700"/>
                  </a:lnTo>
                  <a:lnTo>
                    <a:pt x="1162050" y="12700"/>
                  </a:lnTo>
                  <a:close/>
                  <a:moveTo>
                    <a:pt x="1250950" y="0"/>
                  </a:moveTo>
                  <a:lnTo>
                    <a:pt x="1301750" y="0"/>
                  </a:lnTo>
                  <a:lnTo>
                    <a:pt x="1301750" y="12700"/>
                  </a:lnTo>
                  <a:lnTo>
                    <a:pt x="1250950" y="12700"/>
                  </a:lnTo>
                  <a:close/>
                  <a:moveTo>
                    <a:pt x="1339850" y="0"/>
                  </a:moveTo>
                  <a:lnTo>
                    <a:pt x="1390650" y="0"/>
                  </a:lnTo>
                  <a:lnTo>
                    <a:pt x="1390650" y="12700"/>
                  </a:lnTo>
                  <a:lnTo>
                    <a:pt x="1339850" y="12700"/>
                  </a:lnTo>
                  <a:close/>
                  <a:moveTo>
                    <a:pt x="1428750" y="0"/>
                  </a:moveTo>
                  <a:lnTo>
                    <a:pt x="1479550" y="0"/>
                  </a:lnTo>
                  <a:lnTo>
                    <a:pt x="1479550" y="12700"/>
                  </a:lnTo>
                  <a:lnTo>
                    <a:pt x="1428750" y="12700"/>
                  </a:lnTo>
                  <a:close/>
                  <a:moveTo>
                    <a:pt x="1517650" y="0"/>
                  </a:moveTo>
                  <a:lnTo>
                    <a:pt x="1568450" y="0"/>
                  </a:lnTo>
                  <a:lnTo>
                    <a:pt x="1568450" y="12700"/>
                  </a:lnTo>
                  <a:lnTo>
                    <a:pt x="1517650" y="12700"/>
                  </a:lnTo>
                  <a:close/>
                  <a:moveTo>
                    <a:pt x="1606550" y="0"/>
                  </a:moveTo>
                  <a:lnTo>
                    <a:pt x="1657350" y="0"/>
                  </a:lnTo>
                  <a:lnTo>
                    <a:pt x="1657350" y="12700"/>
                  </a:lnTo>
                  <a:lnTo>
                    <a:pt x="1606550" y="12700"/>
                  </a:lnTo>
                  <a:close/>
                  <a:moveTo>
                    <a:pt x="1695450" y="0"/>
                  </a:moveTo>
                  <a:lnTo>
                    <a:pt x="1746250" y="0"/>
                  </a:lnTo>
                  <a:lnTo>
                    <a:pt x="1746250" y="12700"/>
                  </a:lnTo>
                  <a:lnTo>
                    <a:pt x="1695450" y="12700"/>
                  </a:lnTo>
                  <a:close/>
                  <a:moveTo>
                    <a:pt x="1784350" y="0"/>
                  </a:moveTo>
                  <a:lnTo>
                    <a:pt x="1835150" y="0"/>
                  </a:lnTo>
                  <a:lnTo>
                    <a:pt x="1835150" y="12700"/>
                  </a:lnTo>
                  <a:lnTo>
                    <a:pt x="1784350" y="12700"/>
                  </a:lnTo>
                  <a:close/>
                  <a:moveTo>
                    <a:pt x="1873250" y="0"/>
                  </a:moveTo>
                  <a:lnTo>
                    <a:pt x="1924050" y="0"/>
                  </a:lnTo>
                  <a:lnTo>
                    <a:pt x="1924050" y="12700"/>
                  </a:lnTo>
                  <a:lnTo>
                    <a:pt x="1873250" y="12700"/>
                  </a:lnTo>
                  <a:close/>
                  <a:moveTo>
                    <a:pt x="1962150" y="0"/>
                  </a:moveTo>
                  <a:lnTo>
                    <a:pt x="2012950" y="0"/>
                  </a:lnTo>
                  <a:lnTo>
                    <a:pt x="2012950" y="12700"/>
                  </a:lnTo>
                  <a:lnTo>
                    <a:pt x="1962150" y="12700"/>
                  </a:lnTo>
                  <a:close/>
                  <a:moveTo>
                    <a:pt x="2051050" y="0"/>
                  </a:moveTo>
                  <a:lnTo>
                    <a:pt x="2101850" y="0"/>
                  </a:lnTo>
                  <a:lnTo>
                    <a:pt x="2101850" y="12700"/>
                  </a:lnTo>
                  <a:lnTo>
                    <a:pt x="2051050" y="12700"/>
                  </a:lnTo>
                  <a:close/>
                  <a:moveTo>
                    <a:pt x="2139950" y="0"/>
                  </a:moveTo>
                  <a:lnTo>
                    <a:pt x="2190750" y="0"/>
                  </a:lnTo>
                  <a:lnTo>
                    <a:pt x="2190750" y="12700"/>
                  </a:lnTo>
                  <a:lnTo>
                    <a:pt x="2139950" y="12700"/>
                  </a:lnTo>
                  <a:close/>
                  <a:moveTo>
                    <a:pt x="2228850" y="0"/>
                  </a:moveTo>
                  <a:lnTo>
                    <a:pt x="2279650" y="0"/>
                  </a:lnTo>
                  <a:lnTo>
                    <a:pt x="2279650" y="12700"/>
                  </a:lnTo>
                  <a:lnTo>
                    <a:pt x="2228850" y="12700"/>
                  </a:lnTo>
                  <a:close/>
                  <a:moveTo>
                    <a:pt x="2317750" y="0"/>
                  </a:moveTo>
                  <a:lnTo>
                    <a:pt x="2368550" y="0"/>
                  </a:lnTo>
                  <a:lnTo>
                    <a:pt x="2368550" y="12700"/>
                  </a:lnTo>
                  <a:lnTo>
                    <a:pt x="2317750" y="12700"/>
                  </a:lnTo>
                  <a:close/>
                  <a:moveTo>
                    <a:pt x="2406650" y="0"/>
                  </a:moveTo>
                  <a:lnTo>
                    <a:pt x="2457450" y="0"/>
                  </a:lnTo>
                  <a:lnTo>
                    <a:pt x="2457450" y="12700"/>
                  </a:lnTo>
                  <a:lnTo>
                    <a:pt x="2406650" y="12700"/>
                  </a:lnTo>
                  <a:close/>
                  <a:moveTo>
                    <a:pt x="2495550" y="0"/>
                  </a:moveTo>
                  <a:lnTo>
                    <a:pt x="2546350" y="0"/>
                  </a:lnTo>
                  <a:lnTo>
                    <a:pt x="2546350" y="12700"/>
                  </a:lnTo>
                  <a:lnTo>
                    <a:pt x="2495550" y="12700"/>
                  </a:lnTo>
                  <a:close/>
                  <a:moveTo>
                    <a:pt x="2584450" y="0"/>
                  </a:moveTo>
                  <a:lnTo>
                    <a:pt x="2635250" y="0"/>
                  </a:lnTo>
                  <a:lnTo>
                    <a:pt x="2635250" y="12700"/>
                  </a:lnTo>
                  <a:lnTo>
                    <a:pt x="2584450" y="12700"/>
                  </a:lnTo>
                  <a:close/>
                  <a:moveTo>
                    <a:pt x="2673350" y="0"/>
                  </a:moveTo>
                  <a:lnTo>
                    <a:pt x="2724150" y="0"/>
                  </a:lnTo>
                  <a:lnTo>
                    <a:pt x="2724150" y="12700"/>
                  </a:lnTo>
                  <a:lnTo>
                    <a:pt x="2673350" y="12700"/>
                  </a:lnTo>
                  <a:close/>
                  <a:moveTo>
                    <a:pt x="2762250" y="0"/>
                  </a:moveTo>
                  <a:lnTo>
                    <a:pt x="2813050" y="0"/>
                  </a:lnTo>
                  <a:lnTo>
                    <a:pt x="2813050" y="12700"/>
                  </a:lnTo>
                  <a:lnTo>
                    <a:pt x="2762250" y="12700"/>
                  </a:lnTo>
                  <a:close/>
                  <a:moveTo>
                    <a:pt x="2851150" y="0"/>
                  </a:moveTo>
                  <a:lnTo>
                    <a:pt x="2901950" y="0"/>
                  </a:lnTo>
                  <a:lnTo>
                    <a:pt x="2901950" y="12700"/>
                  </a:lnTo>
                  <a:lnTo>
                    <a:pt x="2851150" y="12700"/>
                  </a:lnTo>
                  <a:close/>
                  <a:moveTo>
                    <a:pt x="2940050" y="0"/>
                  </a:moveTo>
                  <a:lnTo>
                    <a:pt x="2990850" y="0"/>
                  </a:lnTo>
                  <a:lnTo>
                    <a:pt x="2990850" y="12700"/>
                  </a:lnTo>
                  <a:lnTo>
                    <a:pt x="2940050" y="12700"/>
                  </a:lnTo>
                  <a:close/>
                  <a:moveTo>
                    <a:pt x="3028950" y="0"/>
                  </a:moveTo>
                  <a:lnTo>
                    <a:pt x="3079750" y="0"/>
                  </a:lnTo>
                  <a:lnTo>
                    <a:pt x="3079750" y="12700"/>
                  </a:lnTo>
                  <a:lnTo>
                    <a:pt x="3028950" y="12700"/>
                  </a:lnTo>
                  <a:close/>
                  <a:moveTo>
                    <a:pt x="3117850" y="0"/>
                  </a:moveTo>
                  <a:lnTo>
                    <a:pt x="3168650" y="0"/>
                  </a:lnTo>
                  <a:lnTo>
                    <a:pt x="3168650" y="12700"/>
                  </a:lnTo>
                  <a:lnTo>
                    <a:pt x="3117850" y="12700"/>
                  </a:lnTo>
                  <a:close/>
                  <a:moveTo>
                    <a:pt x="3206750" y="0"/>
                  </a:moveTo>
                  <a:lnTo>
                    <a:pt x="3257550" y="0"/>
                  </a:lnTo>
                  <a:lnTo>
                    <a:pt x="3257550" y="12700"/>
                  </a:lnTo>
                  <a:lnTo>
                    <a:pt x="3206750" y="12700"/>
                  </a:lnTo>
                  <a:close/>
                  <a:moveTo>
                    <a:pt x="3295650" y="0"/>
                  </a:moveTo>
                  <a:lnTo>
                    <a:pt x="3346450" y="0"/>
                  </a:lnTo>
                  <a:lnTo>
                    <a:pt x="3346450" y="12700"/>
                  </a:lnTo>
                  <a:lnTo>
                    <a:pt x="3295650" y="12700"/>
                  </a:lnTo>
                  <a:close/>
                  <a:moveTo>
                    <a:pt x="3384550" y="0"/>
                  </a:moveTo>
                  <a:lnTo>
                    <a:pt x="3435350" y="0"/>
                  </a:lnTo>
                  <a:lnTo>
                    <a:pt x="3435350" y="12700"/>
                  </a:lnTo>
                  <a:lnTo>
                    <a:pt x="3384550" y="12700"/>
                  </a:lnTo>
                  <a:close/>
                  <a:moveTo>
                    <a:pt x="3473450" y="0"/>
                  </a:moveTo>
                  <a:lnTo>
                    <a:pt x="3524250" y="0"/>
                  </a:lnTo>
                  <a:lnTo>
                    <a:pt x="3524250" y="12700"/>
                  </a:lnTo>
                  <a:lnTo>
                    <a:pt x="3473450" y="12700"/>
                  </a:lnTo>
                  <a:close/>
                  <a:moveTo>
                    <a:pt x="3562350" y="0"/>
                  </a:moveTo>
                  <a:lnTo>
                    <a:pt x="3613150" y="0"/>
                  </a:lnTo>
                  <a:lnTo>
                    <a:pt x="3613150" y="12700"/>
                  </a:lnTo>
                  <a:lnTo>
                    <a:pt x="3562350" y="12700"/>
                  </a:lnTo>
                  <a:close/>
                  <a:moveTo>
                    <a:pt x="3651250" y="0"/>
                  </a:moveTo>
                  <a:lnTo>
                    <a:pt x="3702050" y="0"/>
                  </a:lnTo>
                  <a:lnTo>
                    <a:pt x="3702050" y="12700"/>
                  </a:lnTo>
                  <a:lnTo>
                    <a:pt x="3651250" y="12700"/>
                  </a:lnTo>
                  <a:close/>
                  <a:moveTo>
                    <a:pt x="3740150" y="0"/>
                  </a:moveTo>
                  <a:lnTo>
                    <a:pt x="3790950" y="0"/>
                  </a:lnTo>
                  <a:lnTo>
                    <a:pt x="3790950" y="12700"/>
                  </a:lnTo>
                  <a:lnTo>
                    <a:pt x="3740150" y="12700"/>
                  </a:lnTo>
                  <a:close/>
                  <a:moveTo>
                    <a:pt x="3829050" y="0"/>
                  </a:moveTo>
                  <a:lnTo>
                    <a:pt x="3879850" y="0"/>
                  </a:lnTo>
                  <a:lnTo>
                    <a:pt x="3879850" y="12700"/>
                  </a:lnTo>
                  <a:lnTo>
                    <a:pt x="3829050" y="12700"/>
                  </a:lnTo>
                  <a:close/>
                  <a:moveTo>
                    <a:pt x="3917950" y="0"/>
                  </a:moveTo>
                  <a:lnTo>
                    <a:pt x="3968750" y="0"/>
                  </a:lnTo>
                  <a:lnTo>
                    <a:pt x="3968750" y="12700"/>
                  </a:lnTo>
                  <a:lnTo>
                    <a:pt x="3917950" y="12700"/>
                  </a:lnTo>
                  <a:close/>
                  <a:moveTo>
                    <a:pt x="4006850" y="0"/>
                  </a:moveTo>
                  <a:lnTo>
                    <a:pt x="4057650" y="0"/>
                  </a:lnTo>
                  <a:lnTo>
                    <a:pt x="4057650" y="12700"/>
                  </a:lnTo>
                  <a:lnTo>
                    <a:pt x="4006850" y="12700"/>
                  </a:lnTo>
                  <a:close/>
                  <a:moveTo>
                    <a:pt x="4095750" y="0"/>
                  </a:moveTo>
                  <a:lnTo>
                    <a:pt x="4146550" y="0"/>
                  </a:lnTo>
                  <a:lnTo>
                    <a:pt x="4146550" y="12700"/>
                  </a:lnTo>
                  <a:lnTo>
                    <a:pt x="4095750" y="12700"/>
                  </a:lnTo>
                  <a:close/>
                  <a:moveTo>
                    <a:pt x="4184650" y="0"/>
                  </a:moveTo>
                  <a:lnTo>
                    <a:pt x="4235450" y="0"/>
                  </a:lnTo>
                  <a:lnTo>
                    <a:pt x="4235450" y="12700"/>
                  </a:lnTo>
                  <a:lnTo>
                    <a:pt x="4184650" y="12700"/>
                  </a:lnTo>
                  <a:close/>
                  <a:moveTo>
                    <a:pt x="4273550" y="0"/>
                  </a:moveTo>
                  <a:lnTo>
                    <a:pt x="4324350" y="0"/>
                  </a:lnTo>
                  <a:lnTo>
                    <a:pt x="4324350" y="12700"/>
                  </a:lnTo>
                  <a:lnTo>
                    <a:pt x="4273550" y="12700"/>
                  </a:lnTo>
                  <a:close/>
                  <a:moveTo>
                    <a:pt x="4362450" y="0"/>
                  </a:moveTo>
                  <a:lnTo>
                    <a:pt x="4413250" y="0"/>
                  </a:lnTo>
                  <a:lnTo>
                    <a:pt x="4413250" y="12700"/>
                  </a:lnTo>
                  <a:lnTo>
                    <a:pt x="4362450" y="12700"/>
                  </a:lnTo>
                  <a:close/>
                  <a:moveTo>
                    <a:pt x="4451350" y="0"/>
                  </a:moveTo>
                  <a:lnTo>
                    <a:pt x="4502150" y="0"/>
                  </a:lnTo>
                  <a:lnTo>
                    <a:pt x="4502150" y="12700"/>
                  </a:lnTo>
                  <a:lnTo>
                    <a:pt x="4451350" y="12700"/>
                  </a:lnTo>
                  <a:close/>
                  <a:moveTo>
                    <a:pt x="4540250" y="0"/>
                  </a:moveTo>
                  <a:lnTo>
                    <a:pt x="4591050" y="0"/>
                  </a:lnTo>
                  <a:lnTo>
                    <a:pt x="4591050" y="12700"/>
                  </a:lnTo>
                  <a:lnTo>
                    <a:pt x="4540250" y="12700"/>
                  </a:lnTo>
                  <a:close/>
                  <a:moveTo>
                    <a:pt x="4629150" y="0"/>
                  </a:moveTo>
                  <a:lnTo>
                    <a:pt x="4679950" y="0"/>
                  </a:lnTo>
                  <a:lnTo>
                    <a:pt x="4679950" y="12700"/>
                  </a:lnTo>
                  <a:lnTo>
                    <a:pt x="4629150" y="12700"/>
                  </a:lnTo>
                  <a:close/>
                  <a:moveTo>
                    <a:pt x="4718050" y="0"/>
                  </a:moveTo>
                  <a:lnTo>
                    <a:pt x="4768850" y="0"/>
                  </a:lnTo>
                  <a:lnTo>
                    <a:pt x="4768850" y="12700"/>
                  </a:lnTo>
                  <a:lnTo>
                    <a:pt x="4718050" y="12700"/>
                  </a:lnTo>
                  <a:close/>
                  <a:moveTo>
                    <a:pt x="4806950" y="0"/>
                  </a:moveTo>
                  <a:lnTo>
                    <a:pt x="4857750" y="0"/>
                  </a:lnTo>
                  <a:lnTo>
                    <a:pt x="4857750" y="12700"/>
                  </a:lnTo>
                  <a:lnTo>
                    <a:pt x="4806950" y="12700"/>
                  </a:lnTo>
                  <a:close/>
                  <a:moveTo>
                    <a:pt x="4895850" y="0"/>
                  </a:moveTo>
                  <a:lnTo>
                    <a:pt x="4946650" y="0"/>
                  </a:lnTo>
                  <a:lnTo>
                    <a:pt x="4946650" y="12700"/>
                  </a:lnTo>
                  <a:lnTo>
                    <a:pt x="4895850" y="12700"/>
                  </a:lnTo>
                  <a:close/>
                  <a:moveTo>
                    <a:pt x="4984750" y="0"/>
                  </a:moveTo>
                  <a:lnTo>
                    <a:pt x="5035550" y="0"/>
                  </a:lnTo>
                  <a:lnTo>
                    <a:pt x="5035550" y="12700"/>
                  </a:lnTo>
                  <a:lnTo>
                    <a:pt x="4984750" y="12700"/>
                  </a:lnTo>
                  <a:close/>
                  <a:moveTo>
                    <a:pt x="5073650" y="0"/>
                  </a:moveTo>
                  <a:lnTo>
                    <a:pt x="5124450" y="0"/>
                  </a:lnTo>
                  <a:lnTo>
                    <a:pt x="5124450" y="12700"/>
                  </a:lnTo>
                  <a:lnTo>
                    <a:pt x="5073650" y="12700"/>
                  </a:lnTo>
                  <a:close/>
                  <a:moveTo>
                    <a:pt x="5162550" y="0"/>
                  </a:moveTo>
                  <a:lnTo>
                    <a:pt x="5213350" y="0"/>
                  </a:lnTo>
                  <a:lnTo>
                    <a:pt x="5213350" y="12700"/>
                  </a:lnTo>
                  <a:lnTo>
                    <a:pt x="5162550" y="12700"/>
                  </a:lnTo>
                  <a:close/>
                  <a:moveTo>
                    <a:pt x="5251450" y="0"/>
                  </a:moveTo>
                  <a:lnTo>
                    <a:pt x="5302250" y="0"/>
                  </a:lnTo>
                  <a:lnTo>
                    <a:pt x="5302250" y="12700"/>
                  </a:lnTo>
                  <a:lnTo>
                    <a:pt x="5251450" y="12700"/>
                  </a:lnTo>
                  <a:close/>
                  <a:moveTo>
                    <a:pt x="5340350" y="0"/>
                  </a:moveTo>
                  <a:lnTo>
                    <a:pt x="5391150" y="0"/>
                  </a:lnTo>
                  <a:lnTo>
                    <a:pt x="5391150" y="12700"/>
                  </a:lnTo>
                  <a:lnTo>
                    <a:pt x="5340350" y="12700"/>
                  </a:lnTo>
                  <a:close/>
                  <a:moveTo>
                    <a:pt x="5429250" y="0"/>
                  </a:moveTo>
                  <a:lnTo>
                    <a:pt x="5480050" y="0"/>
                  </a:lnTo>
                  <a:lnTo>
                    <a:pt x="5480050" y="12700"/>
                  </a:lnTo>
                  <a:lnTo>
                    <a:pt x="5429250" y="12700"/>
                  </a:lnTo>
                  <a:close/>
                  <a:moveTo>
                    <a:pt x="5518150" y="0"/>
                  </a:moveTo>
                  <a:lnTo>
                    <a:pt x="5568950" y="0"/>
                  </a:lnTo>
                  <a:lnTo>
                    <a:pt x="5568950" y="12700"/>
                  </a:lnTo>
                  <a:lnTo>
                    <a:pt x="5518150" y="12700"/>
                  </a:lnTo>
                  <a:close/>
                  <a:moveTo>
                    <a:pt x="5607050" y="0"/>
                  </a:moveTo>
                  <a:lnTo>
                    <a:pt x="5657850" y="0"/>
                  </a:lnTo>
                  <a:lnTo>
                    <a:pt x="5657850" y="12700"/>
                  </a:lnTo>
                  <a:lnTo>
                    <a:pt x="5607050" y="12700"/>
                  </a:lnTo>
                  <a:close/>
                  <a:moveTo>
                    <a:pt x="5695950" y="0"/>
                  </a:moveTo>
                  <a:lnTo>
                    <a:pt x="5746750" y="0"/>
                  </a:lnTo>
                  <a:lnTo>
                    <a:pt x="5746750" y="12700"/>
                  </a:lnTo>
                  <a:lnTo>
                    <a:pt x="5695950" y="12700"/>
                  </a:lnTo>
                  <a:close/>
                  <a:moveTo>
                    <a:pt x="5784850" y="0"/>
                  </a:moveTo>
                  <a:lnTo>
                    <a:pt x="5835650" y="0"/>
                  </a:lnTo>
                  <a:lnTo>
                    <a:pt x="5835650" y="12700"/>
                  </a:lnTo>
                  <a:lnTo>
                    <a:pt x="5784850" y="12700"/>
                  </a:lnTo>
                  <a:close/>
                  <a:moveTo>
                    <a:pt x="5873750" y="0"/>
                  </a:moveTo>
                  <a:lnTo>
                    <a:pt x="5924550" y="0"/>
                  </a:lnTo>
                  <a:lnTo>
                    <a:pt x="5924550" y="12700"/>
                  </a:lnTo>
                  <a:lnTo>
                    <a:pt x="5873750" y="12700"/>
                  </a:lnTo>
                  <a:close/>
                  <a:moveTo>
                    <a:pt x="5962650" y="0"/>
                  </a:moveTo>
                  <a:lnTo>
                    <a:pt x="6013450" y="0"/>
                  </a:lnTo>
                  <a:lnTo>
                    <a:pt x="6013450" y="12700"/>
                  </a:lnTo>
                  <a:lnTo>
                    <a:pt x="5962650" y="12700"/>
                  </a:lnTo>
                  <a:close/>
                  <a:moveTo>
                    <a:pt x="6051550" y="0"/>
                  </a:moveTo>
                  <a:lnTo>
                    <a:pt x="6102350" y="0"/>
                  </a:lnTo>
                  <a:lnTo>
                    <a:pt x="6102350" y="12700"/>
                  </a:lnTo>
                  <a:lnTo>
                    <a:pt x="6051550" y="12700"/>
                  </a:lnTo>
                  <a:close/>
                  <a:moveTo>
                    <a:pt x="6140450" y="0"/>
                  </a:moveTo>
                  <a:lnTo>
                    <a:pt x="6191250" y="0"/>
                  </a:lnTo>
                  <a:lnTo>
                    <a:pt x="6191250" y="12700"/>
                  </a:lnTo>
                  <a:lnTo>
                    <a:pt x="6140450" y="12700"/>
                  </a:lnTo>
                  <a:close/>
                  <a:moveTo>
                    <a:pt x="6229350" y="0"/>
                  </a:moveTo>
                  <a:lnTo>
                    <a:pt x="6280150" y="0"/>
                  </a:lnTo>
                  <a:lnTo>
                    <a:pt x="6280150" y="12700"/>
                  </a:lnTo>
                  <a:lnTo>
                    <a:pt x="6229350" y="12700"/>
                  </a:lnTo>
                  <a:close/>
                  <a:moveTo>
                    <a:pt x="6318250" y="0"/>
                  </a:moveTo>
                  <a:lnTo>
                    <a:pt x="6369050" y="0"/>
                  </a:lnTo>
                  <a:lnTo>
                    <a:pt x="6369050" y="12700"/>
                  </a:lnTo>
                  <a:lnTo>
                    <a:pt x="6318250" y="12700"/>
                  </a:lnTo>
                  <a:close/>
                  <a:moveTo>
                    <a:pt x="6407150" y="0"/>
                  </a:moveTo>
                  <a:lnTo>
                    <a:pt x="6457950" y="0"/>
                  </a:lnTo>
                  <a:lnTo>
                    <a:pt x="6457950" y="12700"/>
                  </a:lnTo>
                  <a:lnTo>
                    <a:pt x="6407150" y="12700"/>
                  </a:lnTo>
                  <a:close/>
                  <a:moveTo>
                    <a:pt x="6496050" y="0"/>
                  </a:moveTo>
                  <a:lnTo>
                    <a:pt x="6546850" y="0"/>
                  </a:lnTo>
                  <a:lnTo>
                    <a:pt x="6546850" y="12700"/>
                  </a:lnTo>
                  <a:lnTo>
                    <a:pt x="6496050" y="12700"/>
                  </a:lnTo>
                  <a:close/>
                  <a:moveTo>
                    <a:pt x="6584950" y="0"/>
                  </a:moveTo>
                  <a:lnTo>
                    <a:pt x="6635750" y="0"/>
                  </a:lnTo>
                  <a:lnTo>
                    <a:pt x="6635750" y="12700"/>
                  </a:lnTo>
                  <a:lnTo>
                    <a:pt x="6584950" y="12700"/>
                  </a:lnTo>
                  <a:close/>
                  <a:moveTo>
                    <a:pt x="6673850" y="0"/>
                  </a:moveTo>
                  <a:lnTo>
                    <a:pt x="6724650" y="0"/>
                  </a:lnTo>
                  <a:lnTo>
                    <a:pt x="6724650" y="12700"/>
                  </a:lnTo>
                  <a:lnTo>
                    <a:pt x="6673850" y="12700"/>
                  </a:lnTo>
                  <a:close/>
                  <a:moveTo>
                    <a:pt x="6762750" y="0"/>
                  </a:moveTo>
                  <a:lnTo>
                    <a:pt x="6813550" y="0"/>
                  </a:lnTo>
                  <a:lnTo>
                    <a:pt x="6813550" y="12700"/>
                  </a:lnTo>
                  <a:lnTo>
                    <a:pt x="6762750" y="12700"/>
                  </a:lnTo>
                  <a:close/>
                  <a:moveTo>
                    <a:pt x="6851650" y="0"/>
                  </a:moveTo>
                  <a:lnTo>
                    <a:pt x="6902450" y="0"/>
                  </a:lnTo>
                  <a:lnTo>
                    <a:pt x="6902450" y="12700"/>
                  </a:lnTo>
                  <a:lnTo>
                    <a:pt x="6851650" y="12700"/>
                  </a:lnTo>
                  <a:close/>
                  <a:moveTo>
                    <a:pt x="6940550" y="0"/>
                  </a:moveTo>
                  <a:lnTo>
                    <a:pt x="6991350" y="0"/>
                  </a:lnTo>
                  <a:lnTo>
                    <a:pt x="6991350" y="12700"/>
                  </a:lnTo>
                  <a:lnTo>
                    <a:pt x="6940550" y="12700"/>
                  </a:lnTo>
                  <a:close/>
                  <a:moveTo>
                    <a:pt x="7029450" y="0"/>
                  </a:moveTo>
                  <a:lnTo>
                    <a:pt x="7080250" y="0"/>
                  </a:lnTo>
                  <a:lnTo>
                    <a:pt x="7080250" y="12700"/>
                  </a:lnTo>
                  <a:lnTo>
                    <a:pt x="7029450" y="12700"/>
                  </a:lnTo>
                  <a:close/>
                  <a:moveTo>
                    <a:pt x="7118350" y="0"/>
                  </a:moveTo>
                  <a:lnTo>
                    <a:pt x="7169150" y="0"/>
                  </a:lnTo>
                  <a:lnTo>
                    <a:pt x="7169150" y="12700"/>
                  </a:lnTo>
                  <a:lnTo>
                    <a:pt x="7118350" y="12700"/>
                  </a:lnTo>
                  <a:close/>
                  <a:moveTo>
                    <a:pt x="7207250" y="0"/>
                  </a:moveTo>
                  <a:lnTo>
                    <a:pt x="7258050" y="0"/>
                  </a:lnTo>
                  <a:lnTo>
                    <a:pt x="7258050" y="12700"/>
                  </a:lnTo>
                  <a:lnTo>
                    <a:pt x="7207250" y="12700"/>
                  </a:lnTo>
                  <a:close/>
                  <a:moveTo>
                    <a:pt x="7296150" y="0"/>
                  </a:moveTo>
                  <a:lnTo>
                    <a:pt x="7346950" y="0"/>
                  </a:lnTo>
                  <a:lnTo>
                    <a:pt x="7346950" y="12700"/>
                  </a:lnTo>
                  <a:lnTo>
                    <a:pt x="7296150" y="12700"/>
                  </a:lnTo>
                  <a:close/>
                  <a:moveTo>
                    <a:pt x="7385050" y="0"/>
                  </a:moveTo>
                  <a:lnTo>
                    <a:pt x="7435850" y="0"/>
                  </a:lnTo>
                  <a:lnTo>
                    <a:pt x="7435850" y="12700"/>
                  </a:lnTo>
                  <a:lnTo>
                    <a:pt x="7385050" y="12700"/>
                  </a:lnTo>
                  <a:close/>
                  <a:moveTo>
                    <a:pt x="7473950" y="0"/>
                  </a:moveTo>
                  <a:lnTo>
                    <a:pt x="7524750" y="0"/>
                  </a:lnTo>
                  <a:lnTo>
                    <a:pt x="7524750" y="12700"/>
                  </a:lnTo>
                  <a:lnTo>
                    <a:pt x="7473950" y="12700"/>
                  </a:lnTo>
                  <a:close/>
                  <a:moveTo>
                    <a:pt x="7562850" y="0"/>
                  </a:moveTo>
                  <a:lnTo>
                    <a:pt x="7613650" y="0"/>
                  </a:lnTo>
                  <a:lnTo>
                    <a:pt x="7613650" y="12700"/>
                  </a:lnTo>
                  <a:lnTo>
                    <a:pt x="7562850" y="12700"/>
                  </a:lnTo>
                  <a:close/>
                  <a:moveTo>
                    <a:pt x="7651750" y="0"/>
                  </a:moveTo>
                  <a:lnTo>
                    <a:pt x="7702550" y="0"/>
                  </a:lnTo>
                  <a:lnTo>
                    <a:pt x="7702550" y="12700"/>
                  </a:lnTo>
                  <a:lnTo>
                    <a:pt x="7651750" y="12700"/>
                  </a:lnTo>
                  <a:close/>
                  <a:moveTo>
                    <a:pt x="7740650" y="0"/>
                  </a:moveTo>
                  <a:lnTo>
                    <a:pt x="7791450" y="0"/>
                  </a:lnTo>
                  <a:lnTo>
                    <a:pt x="7791450" y="12700"/>
                  </a:lnTo>
                  <a:lnTo>
                    <a:pt x="7740650" y="12700"/>
                  </a:lnTo>
                  <a:close/>
                  <a:moveTo>
                    <a:pt x="7829550" y="0"/>
                  </a:moveTo>
                  <a:lnTo>
                    <a:pt x="7880350" y="0"/>
                  </a:lnTo>
                  <a:lnTo>
                    <a:pt x="7880350" y="12700"/>
                  </a:lnTo>
                  <a:lnTo>
                    <a:pt x="7829550" y="12700"/>
                  </a:lnTo>
                  <a:close/>
                  <a:moveTo>
                    <a:pt x="7918450" y="0"/>
                  </a:moveTo>
                  <a:lnTo>
                    <a:pt x="7969250" y="0"/>
                  </a:lnTo>
                  <a:lnTo>
                    <a:pt x="7969250" y="12700"/>
                  </a:lnTo>
                  <a:lnTo>
                    <a:pt x="7918450" y="12700"/>
                  </a:lnTo>
                  <a:close/>
                  <a:moveTo>
                    <a:pt x="8007350" y="0"/>
                  </a:moveTo>
                  <a:lnTo>
                    <a:pt x="8058150" y="0"/>
                  </a:lnTo>
                  <a:lnTo>
                    <a:pt x="8058150" y="12700"/>
                  </a:lnTo>
                  <a:lnTo>
                    <a:pt x="8007350" y="12700"/>
                  </a:lnTo>
                  <a:close/>
                  <a:moveTo>
                    <a:pt x="8096250" y="0"/>
                  </a:moveTo>
                  <a:lnTo>
                    <a:pt x="8147050" y="0"/>
                  </a:lnTo>
                  <a:lnTo>
                    <a:pt x="8147050" y="12700"/>
                  </a:lnTo>
                  <a:lnTo>
                    <a:pt x="8096250" y="12700"/>
                  </a:lnTo>
                  <a:close/>
                  <a:moveTo>
                    <a:pt x="8185150" y="0"/>
                  </a:moveTo>
                  <a:lnTo>
                    <a:pt x="8235950" y="0"/>
                  </a:lnTo>
                  <a:lnTo>
                    <a:pt x="8235950" y="12700"/>
                  </a:lnTo>
                  <a:lnTo>
                    <a:pt x="8185150" y="12700"/>
                  </a:lnTo>
                  <a:close/>
                  <a:moveTo>
                    <a:pt x="8274050" y="0"/>
                  </a:moveTo>
                  <a:lnTo>
                    <a:pt x="8324850" y="0"/>
                  </a:lnTo>
                  <a:lnTo>
                    <a:pt x="8324850" y="12700"/>
                  </a:lnTo>
                  <a:lnTo>
                    <a:pt x="8274050" y="12700"/>
                  </a:lnTo>
                  <a:close/>
                  <a:moveTo>
                    <a:pt x="8362950" y="0"/>
                  </a:moveTo>
                  <a:lnTo>
                    <a:pt x="8413750" y="0"/>
                  </a:lnTo>
                  <a:lnTo>
                    <a:pt x="8413750" y="12700"/>
                  </a:lnTo>
                  <a:lnTo>
                    <a:pt x="8362950" y="12700"/>
                  </a:lnTo>
                  <a:close/>
                  <a:moveTo>
                    <a:pt x="8451850" y="0"/>
                  </a:moveTo>
                  <a:lnTo>
                    <a:pt x="8502650" y="0"/>
                  </a:lnTo>
                  <a:lnTo>
                    <a:pt x="8502650" y="12700"/>
                  </a:lnTo>
                  <a:lnTo>
                    <a:pt x="8451850" y="12700"/>
                  </a:lnTo>
                  <a:close/>
                  <a:moveTo>
                    <a:pt x="8540750" y="0"/>
                  </a:moveTo>
                  <a:lnTo>
                    <a:pt x="8591550" y="0"/>
                  </a:lnTo>
                  <a:lnTo>
                    <a:pt x="8591550" y="12700"/>
                  </a:lnTo>
                  <a:lnTo>
                    <a:pt x="8540750" y="12700"/>
                  </a:lnTo>
                  <a:close/>
                  <a:moveTo>
                    <a:pt x="8629650" y="0"/>
                  </a:moveTo>
                  <a:lnTo>
                    <a:pt x="8680450" y="0"/>
                  </a:lnTo>
                  <a:lnTo>
                    <a:pt x="8680450" y="12700"/>
                  </a:lnTo>
                  <a:lnTo>
                    <a:pt x="8629650" y="12700"/>
                  </a:lnTo>
                  <a:close/>
                  <a:moveTo>
                    <a:pt x="8718550" y="0"/>
                  </a:moveTo>
                  <a:lnTo>
                    <a:pt x="8769350" y="0"/>
                  </a:lnTo>
                  <a:lnTo>
                    <a:pt x="8769350" y="12700"/>
                  </a:lnTo>
                  <a:lnTo>
                    <a:pt x="8718550" y="12700"/>
                  </a:lnTo>
                  <a:close/>
                  <a:moveTo>
                    <a:pt x="8807450" y="0"/>
                  </a:moveTo>
                  <a:lnTo>
                    <a:pt x="8858250" y="0"/>
                  </a:lnTo>
                  <a:lnTo>
                    <a:pt x="8858250" y="12700"/>
                  </a:lnTo>
                  <a:lnTo>
                    <a:pt x="8807450" y="12700"/>
                  </a:lnTo>
                  <a:close/>
                  <a:moveTo>
                    <a:pt x="8896350" y="0"/>
                  </a:moveTo>
                  <a:lnTo>
                    <a:pt x="8947150" y="0"/>
                  </a:lnTo>
                  <a:lnTo>
                    <a:pt x="8947150" y="12700"/>
                  </a:lnTo>
                  <a:lnTo>
                    <a:pt x="8896350" y="12700"/>
                  </a:lnTo>
                  <a:close/>
                  <a:moveTo>
                    <a:pt x="8985250" y="0"/>
                  </a:moveTo>
                  <a:lnTo>
                    <a:pt x="9036050" y="0"/>
                  </a:lnTo>
                  <a:lnTo>
                    <a:pt x="9036050" y="12700"/>
                  </a:lnTo>
                  <a:lnTo>
                    <a:pt x="8985250" y="12700"/>
                  </a:lnTo>
                  <a:close/>
                  <a:moveTo>
                    <a:pt x="9074150" y="0"/>
                  </a:moveTo>
                  <a:lnTo>
                    <a:pt x="9124950" y="0"/>
                  </a:lnTo>
                  <a:lnTo>
                    <a:pt x="9124950" y="12700"/>
                  </a:lnTo>
                  <a:lnTo>
                    <a:pt x="9074150" y="12700"/>
                  </a:lnTo>
                  <a:close/>
                  <a:moveTo>
                    <a:pt x="9163050" y="0"/>
                  </a:moveTo>
                  <a:lnTo>
                    <a:pt x="9213850" y="0"/>
                  </a:lnTo>
                  <a:lnTo>
                    <a:pt x="9213850" y="12700"/>
                  </a:lnTo>
                  <a:lnTo>
                    <a:pt x="9163050" y="12700"/>
                  </a:lnTo>
                  <a:close/>
                  <a:moveTo>
                    <a:pt x="9251950" y="0"/>
                  </a:moveTo>
                  <a:lnTo>
                    <a:pt x="9302750" y="0"/>
                  </a:lnTo>
                  <a:lnTo>
                    <a:pt x="9302750" y="12700"/>
                  </a:lnTo>
                  <a:lnTo>
                    <a:pt x="9251950" y="12700"/>
                  </a:lnTo>
                  <a:close/>
                  <a:moveTo>
                    <a:pt x="9340850" y="0"/>
                  </a:moveTo>
                  <a:lnTo>
                    <a:pt x="9391650" y="0"/>
                  </a:lnTo>
                  <a:lnTo>
                    <a:pt x="9391650" y="12700"/>
                  </a:lnTo>
                  <a:lnTo>
                    <a:pt x="9340850" y="12700"/>
                  </a:lnTo>
                  <a:close/>
                  <a:moveTo>
                    <a:pt x="9429750" y="0"/>
                  </a:moveTo>
                  <a:lnTo>
                    <a:pt x="9480550" y="0"/>
                  </a:lnTo>
                  <a:lnTo>
                    <a:pt x="9480550" y="12700"/>
                  </a:lnTo>
                  <a:lnTo>
                    <a:pt x="9429750" y="12700"/>
                  </a:lnTo>
                  <a:close/>
                  <a:moveTo>
                    <a:pt x="9518650" y="0"/>
                  </a:moveTo>
                  <a:lnTo>
                    <a:pt x="9569450" y="0"/>
                  </a:lnTo>
                  <a:lnTo>
                    <a:pt x="9569450" y="12700"/>
                  </a:lnTo>
                  <a:lnTo>
                    <a:pt x="9518650" y="12700"/>
                  </a:lnTo>
                  <a:close/>
                  <a:moveTo>
                    <a:pt x="9607550" y="0"/>
                  </a:moveTo>
                  <a:lnTo>
                    <a:pt x="9658350" y="0"/>
                  </a:lnTo>
                  <a:lnTo>
                    <a:pt x="9658350" y="12700"/>
                  </a:lnTo>
                  <a:lnTo>
                    <a:pt x="9607550" y="12700"/>
                  </a:lnTo>
                  <a:close/>
                  <a:moveTo>
                    <a:pt x="9696450" y="0"/>
                  </a:moveTo>
                  <a:lnTo>
                    <a:pt x="9747250" y="0"/>
                  </a:lnTo>
                  <a:lnTo>
                    <a:pt x="9747250" y="12700"/>
                  </a:lnTo>
                  <a:lnTo>
                    <a:pt x="9696450" y="12700"/>
                  </a:lnTo>
                  <a:close/>
                  <a:moveTo>
                    <a:pt x="9785350" y="0"/>
                  </a:moveTo>
                  <a:lnTo>
                    <a:pt x="9836150" y="0"/>
                  </a:lnTo>
                  <a:lnTo>
                    <a:pt x="9836150" y="12700"/>
                  </a:lnTo>
                  <a:lnTo>
                    <a:pt x="9785350" y="12700"/>
                  </a:lnTo>
                  <a:close/>
                  <a:moveTo>
                    <a:pt x="9874250" y="0"/>
                  </a:moveTo>
                  <a:lnTo>
                    <a:pt x="9925050" y="0"/>
                  </a:lnTo>
                  <a:lnTo>
                    <a:pt x="9925050" y="12700"/>
                  </a:lnTo>
                  <a:lnTo>
                    <a:pt x="9874250" y="12700"/>
                  </a:lnTo>
                  <a:close/>
                  <a:moveTo>
                    <a:pt x="9963150" y="0"/>
                  </a:moveTo>
                  <a:lnTo>
                    <a:pt x="10013950" y="0"/>
                  </a:lnTo>
                  <a:lnTo>
                    <a:pt x="10013950" y="12700"/>
                  </a:lnTo>
                  <a:lnTo>
                    <a:pt x="9963150" y="12700"/>
                  </a:lnTo>
                  <a:close/>
                  <a:moveTo>
                    <a:pt x="10052050" y="0"/>
                  </a:moveTo>
                  <a:lnTo>
                    <a:pt x="10102850" y="0"/>
                  </a:lnTo>
                  <a:lnTo>
                    <a:pt x="10102850" y="12700"/>
                  </a:lnTo>
                  <a:lnTo>
                    <a:pt x="10052050" y="12700"/>
                  </a:lnTo>
                  <a:close/>
                  <a:moveTo>
                    <a:pt x="10140950" y="0"/>
                  </a:moveTo>
                  <a:lnTo>
                    <a:pt x="10191750" y="0"/>
                  </a:lnTo>
                  <a:lnTo>
                    <a:pt x="10191750" y="12700"/>
                  </a:lnTo>
                  <a:lnTo>
                    <a:pt x="10140950" y="12700"/>
                  </a:lnTo>
                  <a:close/>
                  <a:moveTo>
                    <a:pt x="10229850" y="0"/>
                  </a:moveTo>
                  <a:lnTo>
                    <a:pt x="10280650" y="0"/>
                  </a:lnTo>
                  <a:lnTo>
                    <a:pt x="10280650" y="12700"/>
                  </a:lnTo>
                  <a:lnTo>
                    <a:pt x="10229850" y="12700"/>
                  </a:lnTo>
                  <a:close/>
                  <a:moveTo>
                    <a:pt x="10318750" y="0"/>
                  </a:moveTo>
                  <a:lnTo>
                    <a:pt x="10369550" y="0"/>
                  </a:lnTo>
                  <a:lnTo>
                    <a:pt x="10369550" y="12700"/>
                  </a:lnTo>
                  <a:lnTo>
                    <a:pt x="10318750" y="12700"/>
                  </a:lnTo>
                  <a:close/>
                  <a:moveTo>
                    <a:pt x="10407650" y="0"/>
                  </a:moveTo>
                  <a:lnTo>
                    <a:pt x="10458450" y="0"/>
                  </a:lnTo>
                  <a:lnTo>
                    <a:pt x="10458450" y="12700"/>
                  </a:lnTo>
                  <a:lnTo>
                    <a:pt x="10407650" y="12700"/>
                  </a:lnTo>
                  <a:close/>
                  <a:moveTo>
                    <a:pt x="10496550" y="0"/>
                  </a:moveTo>
                  <a:lnTo>
                    <a:pt x="10547350" y="0"/>
                  </a:lnTo>
                  <a:lnTo>
                    <a:pt x="10547350" y="12700"/>
                  </a:lnTo>
                  <a:lnTo>
                    <a:pt x="10496550" y="12700"/>
                  </a:lnTo>
                  <a:close/>
                  <a:moveTo>
                    <a:pt x="10585450" y="0"/>
                  </a:moveTo>
                  <a:lnTo>
                    <a:pt x="10636250" y="0"/>
                  </a:lnTo>
                  <a:lnTo>
                    <a:pt x="10636250" y="12700"/>
                  </a:lnTo>
                  <a:lnTo>
                    <a:pt x="10585450" y="12700"/>
                  </a:lnTo>
                  <a:close/>
                  <a:moveTo>
                    <a:pt x="10674350" y="0"/>
                  </a:moveTo>
                  <a:lnTo>
                    <a:pt x="10725150" y="0"/>
                  </a:lnTo>
                  <a:lnTo>
                    <a:pt x="10725150" y="12700"/>
                  </a:lnTo>
                  <a:lnTo>
                    <a:pt x="10674350" y="12700"/>
                  </a:lnTo>
                  <a:close/>
                  <a:moveTo>
                    <a:pt x="10763250" y="0"/>
                  </a:moveTo>
                  <a:lnTo>
                    <a:pt x="10814050" y="0"/>
                  </a:lnTo>
                  <a:lnTo>
                    <a:pt x="10814050" y="12700"/>
                  </a:lnTo>
                  <a:lnTo>
                    <a:pt x="10763250" y="12700"/>
                  </a:lnTo>
                  <a:close/>
                  <a:moveTo>
                    <a:pt x="10852150" y="0"/>
                  </a:moveTo>
                  <a:lnTo>
                    <a:pt x="10902950" y="0"/>
                  </a:lnTo>
                  <a:lnTo>
                    <a:pt x="10902950" y="12700"/>
                  </a:lnTo>
                  <a:lnTo>
                    <a:pt x="10852150" y="12700"/>
                  </a:lnTo>
                  <a:close/>
                  <a:moveTo>
                    <a:pt x="10941050" y="0"/>
                  </a:moveTo>
                  <a:lnTo>
                    <a:pt x="10991850" y="0"/>
                  </a:lnTo>
                  <a:lnTo>
                    <a:pt x="10991850" y="12700"/>
                  </a:lnTo>
                  <a:lnTo>
                    <a:pt x="10941050" y="12700"/>
                  </a:lnTo>
                  <a:close/>
                  <a:moveTo>
                    <a:pt x="11029950" y="0"/>
                  </a:moveTo>
                  <a:lnTo>
                    <a:pt x="11080750" y="0"/>
                  </a:lnTo>
                  <a:lnTo>
                    <a:pt x="11080750" y="12700"/>
                  </a:lnTo>
                  <a:lnTo>
                    <a:pt x="11029950" y="12700"/>
                  </a:lnTo>
                  <a:close/>
                  <a:moveTo>
                    <a:pt x="11118850" y="0"/>
                  </a:moveTo>
                  <a:lnTo>
                    <a:pt x="11169650" y="0"/>
                  </a:lnTo>
                  <a:lnTo>
                    <a:pt x="11169650" y="12700"/>
                  </a:lnTo>
                  <a:lnTo>
                    <a:pt x="11118850" y="12700"/>
                  </a:lnTo>
                  <a:close/>
                  <a:moveTo>
                    <a:pt x="11207750" y="0"/>
                  </a:moveTo>
                  <a:lnTo>
                    <a:pt x="11258550" y="0"/>
                  </a:lnTo>
                  <a:lnTo>
                    <a:pt x="11258550" y="12700"/>
                  </a:lnTo>
                  <a:lnTo>
                    <a:pt x="11207750" y="12700"/>
                  </a:lnTo>
                  <a:close/>
                  <a:moveTo>
                    <a:pt x="11296650" y="0"/>
                  </a:moveTo>
                  <a:lnTo>
                    <a:pt x="11347450" y="0"/>
                  </a:lnTo>
                  <a:lnTo>
                    <a:pt x="11347450" y="12700"/>
                  </a:lnTo>
                  <a:lnTo>
                    <a:pt x="11296650" y="12700"/>
                  </a:lnTo>
                  <a:close/>
                  <a:moveTo>
                    <a:pt x="11385550" y="0"/>
                  </a:moveTo>
                  <a:lnTo>
                    <a:pt x="11436350" y="0"/>
                  </a:lnTo>
                  <a:lnTo>
                    <a:pt x="11436350" y="12700"/>
                  </a:lnTo>
                  <a:lnTo>
                    <a:pt x="11385550" y="12700"/>
                  </a:lnTo>
                  <a:close/>
                  <a:moveTo>
                    <a:pt x="11474450" y="0"/>
                  </a:moveTo>
                  <a:lnTo>
                    <a:pt x="11525250" y="0"/>
                  </a:lnTo>
                  <a:lnTo>
                    <a:pt x="11525250" y="12700"/>
                  </a:lnTo>
                  <a:lnTo>
                    <a:pt x="11474450" y="12700"/>
                  </a:lnTo>
                  <a:close/>
                  <a:moveTo>
                    <a:pt x="11563350" y="0"/>
                  </a:moveTo>
                  <a:lnTo>
                    <a:pt x="11614150" y="0"/>
                  </a:lnTo>
                  <a:lnTo>
                    <a:pt x="11614150" y="12700"/>
                  </a:lnTo>
                  <a:lnTo>
                    <a:pt x="11563350" y="12700"/>
                  </a:lnTo>
                  <a:close/>
                  <a:moveTo>
                    <a:pt x="11652250" y="0"/>
                  </a:moveTo>
                  <a:lnTo>
                    <a:pt x="11703050" y="0"/>
                  </a:lnTo>
                  <a:lnTo>
                    <a:pt x="11703050" y="12700"/>
                  </a:lnTo>
                  <a:lnTo>
                    <a:pt x="11652250" y="12700"/>
                  </a:lnTo>
                  <a:close/>
                  <a:moveTo>
                    <a:pt x="11741150" y="0"/>
                  </a:moveTo>
                  <a:lnTo>
                    <a:pt x="11791950" y="0"/>
                  </a:lnTo>
                  <a:lnTo>
                    <a:pt x="11791950" y="12700"/>
                  </a:lnTo>
                  <a:lnTo>
                    <a:pt x="11741150" y="12700"/>
                  </a:lnTo>
                  <a:close/>
                  <a:moveTo>
                    <a:pt x="11830050" y="0"/>
                  </a:moveTo>
                  <a:lnTo>
                    <a:pt x="11880850" y="0"/>
                  </a:lnTo>
                  <a:lnTo>
                    <a:pt x="11880850" y="12700"/>
                  </a:lnTo>
                  <a:lnTo>
                    <a:pt x="11830050" y="12700"/>
                  </a:lnTo>
                  <a:close/>
                  <a:moveTo>
                    <a:pt x="11918950" y="0"/>
                  </a:moveTo>
                  <a:lnTo>
                    <a:pt x="11969750" y="0"/>
                  </a:lnTo>
                  <a:lnTo>
                    <a:pt x="11969750" y="12700"/>
                  </a:lnTo>
                  <a:lnTo>
                    <a:pt x="11918950" y="12700"/>
                  </a:lnTo>
                  <a:close/>
                  <a:moveTo>
                    <a:pt x="12007850" y="0"/>
                  </a:moveTo>
                  <a:lnTo>
                    <a:pt x="12058650" y="0"/>
                  </a:lnTo>
                  <a:lnTo>
                    <a:pt x="12058650" y="12700"/>
                  </a:lnTo>
                  <a:lnTo>
                    <a:pt x="12007850" y="12700"/>
                  </a:lnTo>
                  <a:close/>
                  <a:moveTo>
                    <a:pt x="12096750" y="0"/>
                  </a:moveTo>
                  <a:lnTo>
                    <a:pt x="12147550" y="0"/>
                  </a:lnTo>
                  <a:lnTo>
                    <a:pt x="12147550" y="12700"/>
                  </a:lnTo>
                  <a:lnTo>
                    <a:pt x="12096750" y="12700"/>
                  </a:lnTo>
                  <a:close/>
                  <a:moveTo>
                    <a:pt x="12185650" y="0"/>
                  </a:moveTo>
                  <a:lnTo>
                    <a:pt x="12236450" y="0"/>
                  </a:lnTo>
                  <a:lnTo>
                    <a:pt x="12236450" y="12700"/>
                  </a:lnTo>
                  <a:lnTo>
                    <a:pt x="12185650" y="12700"/>
                  </a:lnTo>
                  <a:close/>
                  <a:moveTo>
                    <a:pt x="12274550" y="0"/>
                  </a:moveTo>
                  <a:lnTo>
                    <a:pt x="12325350" y="0"/>
                  </a:lnTo>
                  <a:lnTo>
                    <a:pt x="12325350" y="12700"/>
                  </a:lnTo>
                  <a:lnTo>
                    <a:pt x="12274550" y="12700"/>
                  </a:lnTo>
                  <a:close/>
                  <a:moveTo>
                    <a:pt x="12363450" y="0"/>
                  </a:moveTo>
                  <a:lnTo>
                    <a:pt x="12414250" y="0"/>
                  </a:lnTo>
                  <a:lnTo>
                    <a:pt x="12414250" y="12700"/>
                  </a:lnTo>
                  <a:lnTo>
                    <a:pt x="12363450" y="12700"/>
                  </a:lnTo>
                  <a:close/>
                  <a:moveTo>
                    <a:pt x="12452350" y="0"/>
                  </a:moveTo>
                  <a:lnTo>
                    <a:pt x="12503150" y="0"/>
                  </a:lnTo>
                  <a:lnTo>
                    <a:pt x="12503150" y="12700"/>
                  </a:lnTo>
                  <a:lnTo>
                    <a:pt x="12452350" y="12700"/>
                  </a:lnTo>
                  <a:close/>
                  <a:moveTo>
                    <a:pt x="12541250" y="0"/>
                  </a:moveTo>
                  <a:lnTo>
                    <a:pt x="12592050" y="0"/>
                  </a:lnTo>
                  <a:lnTo>
                    <a:pt x="12592050" y="12700"/>
                  </a:lnTo>
                  <a:lnTo>
                    <a:pt x="12541250" y="12700"/>
                  </a:lnTo>
                  <a:close/>
                  <a:moveTo>
                    <a:pt x="12630150" y="0"/>
                  </a:moveTo>
                  <a:lnTo>
                    <a:pt x="12680950" y="0"/>
                  </a:lnTo>
                  <a:lnTo>
                    <a:pt x="12680950" y="12700"/>
                  </a:lnTo>
                  <a:lnTo>
                    <a:pt x="12630150" y="12700"/>
                  </a:lnTo>
                  <a:close/>
                  <a:moveTo>
                    <a:pt x="12719050" y="0"/>
                  </a:moveTo>
                  <a:lnTo>
                    <a:pt x="12769850" y="0"/>
                  </a:lnTo>
                  <a:lnTo>
                    <a:pt x="12769850" y="12700"/>
                  </a:lnTo>
                  <a:lnTo>
                    <a:pt x="12719050" y="12700"/>
                  </a:lnTo>
                  <a:close/>
                  <a:moveTo>
                    <a:pt x="12807950" y="0"/>
                  </a:moveTo>
                  <a:lnTo>
                    <a:pt x="12858750" y="0"/>
                  </a:lnTo>
                  <a:lnTo>
                    <a:pt x="12858750" y="12700"/>
                  </a:lnTo>
                  <a:lnTo>
                    <a:pt x="12807950" y="12700"/>
                  </a:lnTo>
                  <a:close/>
                  <a:moveTo>
                    <a:pt x="12896850" y="0"/>
                  </a:moveTo>
                  <a:lnTo>
                    <a:pt x="12947650" y="0"/>
                  </a:lnTo>
                  <a:lnTo>
                    <a:pt x="12947650" y="12700"/>
                  </a:lnTo>
                  <a:lnTo>
                    <a:pt x="12896850" y="12700"/>
                  </a:lnTo>
                  <a:close/>
                  <a:moveTo>
                    <a:pt x="12985750" y="0"/>
                  </a:moveTo>
                  <a:lnTo>
                    <a:pt x="13036550" y="0"/>
                  </a:lnTo>
                  <a:lnTo>
                    <a:pt x="13036550" y="12700"/>
                  </a:lnTo>
                  <a:lnTo>
                    <a:pt x="12985750" y="12700"/>
                  </a:lnTo>
                  <a:close/>
                  <a:moveTo>
                    <a:pt x="13074650" y="0"/>
                  </a:moveTo>
                  <a:lnTo>
                    <a:pt x="13125450" y="0"/>
                  </a:lnTo>
                  <a:lnTo>
                    <a:pt x="13125450" y="12700"/>
                  </a:lnTo>
                  <a:lnTo>
                    <a:pt x="13074650" y="12700"/>
                  </a:lnTo>
                  <a:close/>
                  <a:moveTo>
                    <a:pt x="13163550" y="0"/>
                  </a:moveTo>
                  <a:lnTo>
                    <a:pt x="13214350" y="0"/>
                  </a:lnTo>
                  <a:lnTo>
                    <a:pt x="13214350" y="12700"/>
                  </a:lnTo>
                  <a:lnTo>
                    <a:pt x="13163550" y="12700"/>
                  </a:lnTo>
                  <a:close/>
                  <a:moveTo>
                    <a:pt x="13252450" y="0"/>
                  </a:moveTo>
                  <a:lnTo>
                    <a:pt x="13303250" y="0"/>
                  </a:lnTo>
                  <a:lnTo>
                    <a:pt x="13303250" y="12700"/>
                  </a:lnTo>
                  <a:lnTo>
                    <a:pt x="13252450" y="12700"/>
                  </a:lnTo>
                  <a:close/>
                  <a:moveTo>
                    <a:pt x="13341350" y="0"/>
                  </a:moveTo>
                  <a:lnTo>
                    <a:pt x="13392150" y="0"/>
                  </a:lnTo>
                  <a:lnTo>
                    <a:pt x="13392150" y="12700"/>
                  </a:lnTo>
                  <a:lnTo>
                    <a:pt x="13341350" y="12700"/>
                  </a:lnTo>
                  <a:close/>
                  <a:moveTo>
                    <a:pt x="13430250" y="0"/>
                  </a:moveTo>
                  <a:lnTo>
                    <a:pt x="13481050" y="0"/>
                  </a:lnTo>
                  <a:lnTo>
                    <a:pt x="13481050" y="12700"/>
                  </a:lnTo>
                  <a:lnTo>
                    <a:pt x="13430250" y="12700"/>
                  </a:lnTo>
                  <a:close/>
                  <a:moveTo>
                    <a:pt x="13519150" y="0"/>
                  </a:moveTo>
                  <a:lnTo>
                    <a:pt x="13569950" y="0"/>
                  </a:lnTo>
                  <a:lnTo>
                    <a:pt x="13569950" y="12700"/>
                  </a:lnTo>
                  <a:lnTo>
                    <a:pt x="13519150" y="12700"/>
                  </a:lnTo>
                  <a:close/>
                  <a:moveTo>
                    <a:pt x="13608050" y="0"/>
                  </a:moveTo>
                  <a:lnTo>
                    <a:pt x="13658850" y="0"/>
                  </a:lnTo>
                  <a:lnTo>
                    <a:pt x="13658850" y="12700"/>
                  </a:lnTo>
                  <a:lnTo>
                    <a:pt x="13608050" y="12700"/>
                  </a:lnTo>
                  <a:close/>
                  <a:moveTo>
                    <a:pt x="13696950" y="0"/>
                  </a:moveTo>
                  <a:lnTo>
                    <a:pt x="13747750" y="0"/>
                  </a:lnTo>
                  <a:lnTo>
                    <a:pt x="13747750" y="12700"/>
                  </a:lnTo>
                  <a:lnTo>
                    <a:pt x="13696950" y="12700"/>
                  </a:lnTo>
                  <a:close/>
                  <a:moveTo>
                    <a:pt x="13785850" y="0"/>
                  </a:moveTo>
                  <a:lnTo>
                    <a:pt x="13836650" y="0"/>
                  </a:lnTo>
                  <a:lnTo>
                    <a:pt x="13836650" y="12700"/>
                  </a:lnTo>
                  <a:lnTo>
                    <a:pt x="13785850" y="12700"/>
                  </a:lnTo>
                  <a:close/>
                  <a:moveTo>
                    <a:pt x="13874750" y="0"/>
                  </a:moveTo>
                  <a:lnTo>
                    <a:pt x="13925550" y="0"/>
                  </a:lnTo>
                  <a:lnTo>
                    <a:pt x="13925550" y="12700"/>
                  </a:lnTo>
                  <a:lnTo>
                    <a:pt x="13874750" y="12700"/>
                  </a:lnTo>
                  <a:close/>
                  <a:moveTo>
                    <a:pt x="13963650" y="0"/>
                  </a:moveTo>
                  <a:lnTo>
                    <a:pt x="14014450" y="0"/>
                  </a:lnTo>
                  <a:lnTo>
                    <a:pt x="14014450" y="12700"/>
                  </a:lnTo>
                  <a:lnTo>
                    <a:pt x="13963650" y="12700"/>
                  </a:lnTo>
                  <a:close/>
                  <a:moveTo>
                    <a:pt x="14052550" y="0"/>
                  </a:moveTo>
                  <a:lnTo>
                    <a:pt x="14103350" y="0"/>
                  </a:lnTo>
                  <a:lnTo>
                    <a:pt x="14103350" y="12700"/>
                  </a:lnTo>
                  <a:lnTo>
                    <a:pt x="14052550" y="12700"/>
                  </a:lnTo>
                  <a:close/>
                  <a:moveTo>
                    <a:pt x="14141450" y="0"/>
                  </a:moveTo>
                  <a:lnTo>
                    <a:pt x="14192250" y="0"/>
                  </a:lnTo>
                  <a:lnTo>
                    <a:pt x="14192250" y="12700"/>
                  </a:lnTo>
                  <a:lnTo>
                    <a:pt x="14141450" y="12700"/>
                  </a:lnTo>
                  <a:close/>
                  <a:moveTo>
                    <a:pt x="14230350" y="0"/>
                  </a:moveTo>
                  <a:lnTo>
                    <a:pt x="14281150" y="0"/>
                  </a:lnTo>
                  <a:lnTo>
                    <a:pt x="14281150" y="12700"/>
                  </a:lnTo>
                  <a:lnTo>
                    <a:pt x="14230350" y="12700"/>
                  </a:lnTo>
                  <a:close/>
                  <a:moveTo>
                    <a:pt x="14319250" y="0"/>
                  </a:moveTo>
                  <a:lnTo>
                    <a:pt x="14370050" y="0"/>
                  </a:lnTo>
                  <a:lnTo>
                    <a:pt x="14370050" y="12700"/>
                  </a:lnTo>
                  <a:lnTo>
                    <a:pt x="14319250" y="12700"/>
                  </a:lnTo>
                  <a:close/>
                  <a:moveTo>
                    <a:pt x="14408150" y="0"/>
                  </a:moveTo>
                  <a:lnTo>
                    <a:pt x="14429994" y="0"/>
                  </a:lnTo>
                  <a:cubicBezTo>
                    <a:pt x="14433550" y="0"/>
                    <a:pt x="14436344" y="2794"/>
                    <a:pt x="14436344" y="6350"/>
                  </a:cubicBezTo>
                  <a:lnTo>
                    <a:pt x="14436344" y="35306"/>
                  </a:lnTo>
                  <a:lnTo>
                    <a:pt x="14423644" y="35306"/>
                  </a:lnTo>
                  <a:lnTo>
                    <a:pt x="14423644" y="6350"/>
                  </a:lnTo>
                  <a:lnTo>
                    <a:pt x="14429994" y="6350"/>
                  </a:lnTo>
                  <a:lnTo>
                    <a:pt x="14429994" y="12700"/>
                  </a:lnTo>
                  <a:lnTo>
                    <a:pt x="14408150" y="12700"/>
                  </a:lnTo>
                  <a:close/>
                  <a:moveTo>
                    <a:pt x="14436344" y="73406"/>
                  </a:moveTo>
                  <a:lnTo>
                    <a:pt x="14436344" y="124206"/>
                  </a:lnTo>
                  <a:lnTo>
                    <a:pt x="14423644" y="124206"/>
                  </a:lnTo>
                  <a:lnTo>
                    <a:pt x="14423644" y="73406"/>
                  </a:lnTo>
                  <a:close/>
                  <a:moveTo>
                    <a:pt x="14436344" y="162306"/>
                  </a:moveTo>
                  <a:lnTo>
                    <a:pt x="14436344" y="213106"/>
                  </a:lnTo>
                  <a:lnTo>
                    <a:pt x="14423644" y="213106"/>
                  </a:lnTo>
                  <a:lnTo>
                    <a:pt x="14423644" y="162306"/>
                  </a:lnTo>
                  <a:close/>
                  <a:moveTo>
                    <a:pt x="14436344" y="251206"/>
                  </a:moveTo>
                  <a:lnTo>
                    <a:pt x="14436344" y="302006"/>
                  </a:lnTo>
                  <a:lnTo>
                    <a:pt x="14423644" y="302006"/>
                  </a:lnTo>
                  <a:lnTo>
                    <a:pt x="14423644" y="251206"/>
                  </a:lnTo>
                  <a:close/>
                  <a:moveTo>
                    <a:pt x="14436344" y="340106"/>
                  </a:moveTo>
                  <a:lnTo>
                    <a:pt x="14436344" y="390906"/>
                  </a:lnTo>
                  <a:lnTo>
                    <a:pt x="14423644" y="390906"/>
                  </a:lnTo>
                  <a:lnTo>
                    <a:pt x="14423644" y="340106"/>
                  </a:lnTo>
                  <a:close/>
                  <a:moveTo>
                    <a:pt x="14436344" y="429006"/>
                  </a:moveTo>
                  <a:lnTo>
                    <a:pt x="14436344" y="479806"/>
                  </a:lnTo>
                  <a:lnTo>
                    <a:pt x="14423644" y="479806"/>
                  </a:lnTo>
                  <a:lnTo>
                    <a:pt x="14423644" y="429006"/>
                  </a:lnTo>
                  <a:close/>
                  <a:moveTo>
                    <a:pt x="14436344" y="517906"/>
                  </a:moveTo>
                  <a:lnTo>
                    <a:pt x="14436344" y="568706"/>
                  </a:lnTo>
                  <a:lnTo>
                    <a:pt x="14423644" y="568706"/>
                  </a:lnTo>
                  <a:lnTo>
                    <a:pt x="14423644" y="517906"/>
                  </a:lnTo>
                  <a:close/>
                  <a:moveTo>
                    <a:pt x="14436344" y="606806"/>
                  </a:moveTo>
                  <a:lnTo>
                    <a:pt x="14436344" y="657606"/>
                  </a:lnTo>
                  <a:lnTo>
                    <a:pt x="14423644" y="657606"/>
                  </a:lnTo>
                  <a:lnTo>
                    <a:pt x="14423644" y="606806"/>
                  </a:lnTo>
                  <a:close/>
                  <a:moveTo>
                    <a:pt x="14436344" y="695706"/>
                  </a:moveTo>
                  <a:lnTo>
                    <a:pt x="14436344" y="746506"/>
                  </a:lnTo>
                  <a:lnTo>
                    <a:pt x="14423644" y="746506"/>
                  </a:lnTo>
                  <a:lnTo>
                    <a:pt x="14423644" y="695706"/>
                  </a:lnTo>
                  <a:close/>
                  <a:moveTo>
                    <a:pt x="14436344" y="784606"/>
                  </a:moveTo>
                  <a:lnTo>
                    <a:pt x="14436344" y="835406"/>
                  </a:lnTo>
                  <a:lnTo>
                    <a:pt x="14423644" y="835406"/>
                  </a:lnTo>
                  <a:lnTo>
                    <a:pt x="14423644" y="784606"/>
                  </a:lnTo>
                  <a:close/>
                  <a:moveTo>
                    <a:pt x="14436344" y="873506"/>
                  </a:moveTo>
                  <a:lnTo>
                    <a:pt x="14436344" y="924306"/>
                  </a:lnTo>
                  <a:lnTo>
                    <a:pt x="14423644" y="924306"/>
                  </a:lnTo>
                  <a:lnTo>
                    <a:pt x="14423644" y="873506"/>
                  </a:lnTo>
                  <a:close/>
                  <a:moveTo>
                    <a:pt x="14436344" y="962406"/>
                  </a:moveTo>
                  <a:lnTo>
                    <a:pt x="14436344" y="1013206"/>
                  </a:lnTo>
                  <a:lnTo>
                    <a:pt x="14423644" y="1013206"/>
                  </a:lnTo>
                  <a:lnTo>
                    <a:pt x="14423644" y="962406"/>
                  </a:lnTo>
                  <a:close/>
                  <a:moveTo>
                    <a:pt x="14436344" y="1051306"/>
                  </a:moveTo>
                  <a:lnTo>
                    <a:pt x="14436344" y="1102106"/>
                  </a:lnTo>
                  <a:lnTo>
                    <a:pt x="14423644" y="1102106"/>
                  </a:lnTo>
                  <a:lnTo>
                    <a:pt x="14423644" y="1051306"/>
                  </a:lnTo>
                  <a:close/>
                  <a:moveTo>
                    <a:pt x="14436344" y="1140206"/>
                  </a:moveTo>
                  <a:lnTo>
                    <a:pt x="14436344" y="1191006"/>
                  </a:lnTo>
                  <a:lnTo>
                    <a:pt x="14423644" y="1191006"/>
                  </a:lnTo>
                  <a:lnTo>
                    <a:pt x="14423644" y="1140206"/>
                  </a:lnTo>
                  <a:close/>
                  <a:moveTo>
                    <a:pt x="14436344" y="1229106"/>
                  </a:moveTo>
                  <a:lnTo>
                    <a:pt x="14436344" y="1279906"/>
                  </a:lnTo>
                  <a:lnTo>
                    <a:pt x="14423644" y="1279906"/>
                  </a:lnTo>
                  <a:lnTo>
                    <a:pt x="14423644" y="1229106"/>
                  </a:lnTo>
                  <a:close/>
                  <a:moveTo>
                    <a:pt x="14436344" y="1318006"/>
                  </a:moveTo>
                  <a:lnTo>
                    <a:pt x="14436344" y="1368806"/>
                  </a:lnTo>
                  <a:lnTo>
                    <a:pt x="14423644" y="1368806"/>
                  </a:lnTo>
                  <a:lnTo>
                    <a:pt x="14423644" y="1318006"/>
                  </a:lnTo>
                  <a:close/>
                  <a:moveTo>
                    <a:pt x="14436344" y="1406906"/>
                  </a:moveTo>
                  <a:lnTo>
                    <a:pt x="14436344" y="1457706"/>
                  </a:lnTo>
                  <a:lnTo>
                    <a:pt x="14423644" y="1457706"/>
                  </a:lnTo>
                  <a:lnTo>
                    <a:pt x="14423644" y="1406906"/>
                  </a:lnTo>
                  <a:close/>
                  <a:moveTo>
                    <a:pt x="14436344" y="1495806"/>
                  </a:moveTo>
                  <a:lnTo>
                    <a:pt x="14436344" y="1546606"/>
                  </a:lnTo>
                  <a:lnTo>
                    <a:pt x="14423644" y="1546606"/>
                  </a:lnTo>
                  <a:lnTo>
                    <a:pt x="14423644" y="1495806"/>
                  </a:lnTo>
                  <a:close/>
                  <a:moveTo>
                    <a:pt x="14436344" y="1584706"/>
                  </a:moveTo>
                  <a:lnTo>
                    <a:pt x="14436344" y="1635506"/>
                  </a:lnTo>
                  <a:lnTo>
                    <a:pt x="14423644" y="1635506"/>
                  </a:lnTo>
                  <a:lnTo>
                    <a:pt x="14423644" y="1584706"/>
                  </a:lnTo>
                  <a:close/>
                  <a:moveTo>
                    <a:pt x="14436344" y="1673606"/>
                  </a:moveTo>
                  <a:lnTo>
                    <a:pt x="14436344" y="1724406"/>
                  </a:lnTo>
                  <a:lnTo>
                    <a:pt x="14423644" y="1724406"/>
                  </a:lnTo>
                  <a:lnTo>
                    <a:pt x="14423644" y="1673606"/>
                  </a:lnTo>
                  <a:close/>
                  <a:moveTo>
                    <a:pt x="14436344" y="1762506"/>
                  </a:moveTo>
                  <a:lnTo>
                    <a:pt x="14436344" y="1813306"/>
                  </a:lnTo>
                  <a:lnTo>
                    <a:pt x="14423644" y="1813306"/>
                  </a:lnTo>
                  <a:lnTo>
                    <a:pt x="14423644" y="1762506"/>
                  </a:lnTo>
                  <a:close/>
                  <a:moveTo>
                    <a:pt x="14436344" y="1851406"/>
                  </a:moveTo>
                  <a:lnTo>
                    <a:pt x="14436344" y="1902206"/>
                  </a:lnTo>
                  <a:lnTo>
                    <a:pt x="14423644" y="1902206"/>
                  </a:lnTo>
                  <a:lnTo>
                    <a:pt x="14423644" y="1851406"/>
                  </a:lnTo>
                  <a:close/>
                  <a:moveTo>
                    <a:pt x="14436344" y="1940306"/>
                  </a:moveTo>
                  <a:lnTo>
                    <a:pt x="14436344" y="1991106"/>
                  </a:lnTo>
                  <a:lnTo>
                    <a:pt x="14423644" y="1991106"/>
                  </a:lnTo>
                  <a:lnTo>
                    <a:pt x="14423644" y="1940306"/>
                  </a:lnTo>
                  <a:close/>
                  <a:moveTo>
                    <a:pt x="14436344" y="2029206"/>
                  </a:moveTo>
                  <a:lnTo>
                    <a:pt x="14436344" y="2080006"/>
                  </a:lnTo>
                  <a:lnTo>
                    <a:pt x="14423644" y="2080006"/>
                  </a:lnTo>
                  <a:lnTo>
                    <a:pt x="14423644" y="2029206"/>
                  </a:lnTo>
                  <a:close/>
                  <a:moveTo>
                    <a:pt x="14436344" y="2118106"/>
                  </a:moveTo>
                  <a:lnTo>
                    <a:pt x="14436344" y="2162429"/>
                  </a:lnTo>
                  <a:cubicBezTo>
                    <a:pt x="14436344" y="2165985"/>
                    <a:pt x="14433550" y="2168779"/>
                    <a:pt x="14429994" y="2168779"/>
                  </a:cubicBezTo>
                  <a:lnTo>
                    <a:pt x="14423389" y="2168779"/>
                  </a:lnTo>
                  <a:lnTo>
                    <a:pt x="14423389" y="2156079"/>
                  </a:lnTo>
                  <a:lnTo>
                    <a:pt x="14429994" y="2156079"/>
                  </a:lnTo>
                  <a:lnTo>
                    <a:pt x="14429994" y="2162429"/>
                  </a:lnTo>
                  <a:lnTo>
                    <a:pt x="14423644" y="2162429"/>
                  </a:lnTo>
                  <a:lnTo>
                    <a:pt x="14423644" y="2118106"/>
                  </a:lnTo>
                  <a:close/>
                  <a:moveTo>
                    <a:pt x="14385289" y="2168779"/>
                  </a:moveTo>
                  <a:lnTo>
                    <a:pt x="14334489" y="2168779"/>
                  </a:lnTo>
                  <a:lnTo>
                    <a:pt x="14334489" y="2156079"/>
                  </a:lnTo>
                  <a:lnTo>
                    <a:pt x="14385289" y="2156079"/>
                  </a:lnTo>
                  <a:close/>
                  <a:moveTo>
                    <a:pt x="14296389" y="2168779"/>
                  </a:moveTo>
                  <a:lnTo>
                    <a:pt x="14245589" y="2168779"/>
                  </a:lnTo>
                  <a:lnTo>
                    <a:pt x="14245589" y="2156079"/>
                  </a:lnTo>
                  <a:lnTo>
                    <a:pt x="14296389" y="2156079"/>
                  </a:lnTo>
                  <a:close/>
                  <a:moveTo>
                    <a:pt x="14207489" y="2168779"/>
                  </a:moveTo>
                  <a:lnTo>
                    <a:pt x="14156689" y="2168779"/>
                  </a:lnTo>
                  <a:lnTo>
                    <a:pt x="14156689" y="2156079"/>
                  </a:lnTo>
                  <a:lnTo>
                    <a:pt x="14207489" y="2156079"/>
                  </a:lnTo>
                  <a:close/>
                  <a:moveTo>
                    <a:pt x="14118589" y="2168779"/>
                  </a:moveTo>
                  <a:lnTo>
                    <a:pt x="14067789" y="2168779"/>
                  </a:lnTo>
                  <a:lnTo>
                    <a:pt x="14067789" y="2156079"/>
                  </a:lnTo>
                  <a:lnTo>
                    <a:pt x="14118589" y="2156079"/>
                  </a:lnTo>
                  <a:close/>
                  <a:moveTo>
                    <a:pt x="14029689" y="2168779"/>
                  </a:moveTo>
                  <a:lnTo>
                    <a:pt x="13978889" y="2168779"/>
                  </a:lnTo>
                  <a:lnTo>
                    <a:pt x="13978889" y="2156079"/>
                  </a:lnTo>
                  <a:lnTo>
                    <a:pt x="14029689" y="2156079"/>
                  </a:lnTo>
                  <a:close/>
                  <a:moveTo>
                    <a:pt x="13940789" y="2168779"/>
                  </a:moveTo>
                  <a:lnTo>
                    <a:pt x="13889989" y="2168779"/>
                  </a:lnTo>
                  <a:lnTo>
                    <a:pt x="13889989" y="2156079"/>
                  </a:lnTo>
                  <a:lnTo>
                    <a:pt x="13940789" y="2156079"/>
                  </a:lnTo>
                  <a:close/>
                  <a:moveTo>
                    <a:pt x="13851889" y="2168779"/>
                  </a:moveTo>
                  <a:lnTo>
                    <a:pt x="13801089" y="2168779"/>
                  </a:lnTo>
                  <a:lnTo>
                    <a:pt x="13801089" y="2156079"/>
                  </a:lnTo>
                  <a:lnTo>
                    <a:pt x="13851889" y="2156079"/>
                  </a:lnTo>
                  <a:close/>
                  <a:moveTo>
                    <a:pt x="13762989" y="2168779"/>
                  </a:moveTo>
                  <a:lnTo>
                    <a:pt x="13712189" y="2168779"/>
                  </a:lnTo>
                  <a:lnTo>
                    <a:pt x="13712189" y="2156079"/>
                  </a:lnTo>
                  <a:lnTo>
                    <a:pt x="13762989" y="2156079"/>
                  </a:lnTo>
                  <a:close/>
                  <a:moveTo>
                    <a:pt x="13674089" y="2168779"/>
                  </a:moveTo>
                  <a:lnTo>
                    <a:pt x="13623289" y="2168779"/>
                  </a:lnTo>
                  <a:lnTo>
                    <a:pt x="13623289" y="2156079"/>
                  </a:lnTo>
                  <a:lnTo>
                    <a:pt x="13674089" y="2156079"/>
                  </a:lnTo>
                  <a:close/>
                  <a:moveTo>
                    <a:pt x="13585189" y="2168779"/>
                  </a:moveTo>
                  <a:lnTo>
                    <a:pt x="13534389" y="2168779"/>
                  </a:lnTo>
                  <a:lnTo>
                    <a:pt x="13534389" y="2156079"/>
                  </a:lnTo>
                  <a:lnTo>
                    <a:pt x="13585189" y="2156079"/>
                  </a:lnTo>
                  <a:close/>
                  <a:moveTo>
                    <a:pt x="13496289" y="2168779"/>
                  </a:moveTo>
                  <a:lnTo>
                    <a:pt x="13445489" y="2168779"/>
                  </a:lnTo>
                  <a:lnTo>
                    <a:pt x="13445489" y="2156079"/>
                  </a:lnTo>
                  <a:lnTo>
                    <a:pt x="13496289" y="2156079"/>
                  </a:lnTo>
                  <a:close/>
                  <a:moveTo>
                    <a:pt x="13407389" y="2168779"/>
                  </a:moveTo>
                  <a:lnTo>
                    <a:pt x="13356589" y="2168779"/>
                  </a:lnTo>
                  <a:lnTo>
                    <a:pt x="13356589" y="2156079"/>
                  </a:lnTo>
                  <a:lnTo>
                    <a:pt x="13407389" y="2156079"/>
                  </a:lnTo>
                  <a:close/>
                  <a:moveTo>
                    <a:pt x="13318489" y="2168779"/>
                  </a:moveTo>
                  <a:lnTo>
                    <a:pt x="13267689" y="2168779"/>
                  </a:lnTo>
                  <a:lnTo>
                    <a:pt x="13267689" y="2156079"/>
                  </a:lnTo>
                  <a:lnTo>
                    <a:pt x="13318489" y="2156079"/>
                  </a:lnTo>
                  <a:close/>
                  <a:moveTo>
                    <a:pt x="13229589" y="2168779"/>
                  </a:moveTo>
                  <a:lnTo>
                    <a:pt x="13178789" y="2168779"/>
                  </a:lnTo>
                  <a:lnTo>
                    <a:pt x="13178789" y="2156079"/>
                  </a:lnTo>
                  <a:lnTo>
                    <a:pt x="13229589" y="2156079"/>
                  </a:lnTo>
                  <a:close/>
                  <a:moveTo>
                    <a:pt x="13140689" y="2168779"/>
                  </a:moveTo>
                  <a:lnTo>
                    <a:pt x="13089889" y="2168779"/>
                  </a:lnTo>
                  <a:lnTo>
                    <a:pt x="13089889" y="2156079"/>
                  </a:lnTo>
                  <a:lnTo>
                    <a:pt x="13140689" y="2156079"/>
                  </a:lnTo>
                  <a:close/>
                  <a:moveTo>
                    <a:pt x="13051789" y="2168779"/>
                  </a:moveTo>
                  <a:lnTo>
                    <a:pt x="13000989" y="2168779"/>
                  </a:lnTo>
                  <a:lnTo>
                    <a:pt x="13000989" y="2156079"/>
                  </a:lnTo>
                  <a:lnTo>
                    <a:pt x="13051789" y="2156079"/>
                  </a:lnTo>
                  <a:close/>
                  <a:moveTo>
                    <a:pt x="12962889" y="2168779"/>
                  </a:moveTo>
                  <a:lnTo>
                    <a:pt x="12912089" y="2168779"/>
                  </a:lnTo>
                  <a:lnTo>
                    <a:pt x="12912089" y="2156079"/>
                  </a:lnTo>
                  <a:lnTo>
                    <a:pt x="12962889" y="2156079"/>
                  </a:lnTo>
                  <a:close/>
                  <a:moveTo>
                    <a:pt x="12873989" y="2168779"/>
                  </a:moveTo>
                  <a:lnTo>
                    <a:pt x="12823189" y="2168779"/>
                  </a:lnTo>
                  <a:lnTo>
                    <a:pt x="12823189" y="2156079"/>
                  </a:lnTo>
                  <a:lnTo>
                    <a:pt x="12873989" y="2156079"/>
                  </a:lnTo>
                  <a:close/>
                  <a:moveTo>
                    <a:pt x="12785089" y="2168779"/>
                  </a:moveTo>
                  <a:lnTo>
                    <a:pt x="12734289" y="2168779"/>
                  </a:lnTo>
                  <a:lnTo>
                    <a:pt x="12734289" y="2156079"/>
                  </a:lnTo>
                  <a:lnTo>
                    <a:pt x="12785089" y="2156079"/>
                  </a:lnTo>
                  <a:close/>
                  <a:moveTo>
                    <a:pt x="12696189" y="2168779"/>
                  </a:moveTo>
                  <a:lnTo>
                    <a:pt x="12645389" y="2168779"/>
                  </a:lnTo>
                  <a:lnTo>
                    <a:pt x="12645389" y="2156079"/>
                  </a:lnTo>
                  <a:lnTo>
                    <a:pt x="12696189" y="2156079"/>
                  </a:lnTo>
                  <a:close/>
                  <a:moveTo>
                    <a:pt x="12607289" y="2168779"/>
                  </a:moveTo>
                  <a:lnTo>
                    <a:pt x="12556489" y="2168779"/>
                  </a:lnTo>
                  <a:lnTo>
                    <a:pt x="12556489" y="2156079"/>
                  </a:lnTo>
                  <a:lnTo>
                    <a:pt x="12607289" y="2156079"/>
                  </a:lnTo>
                  <a:close/>
                  <a:moveTo>
                    <a:pt x="12518389" y="2168779"/>
                  </a:moveTo>
                  <a:lnTo>
                    <a:pt x="12467589" y="2168779"/>
                  </a:lnTo>
                  <a:lnTo>
                    <a:pt x="12467589" y="2156079"/>
                  </a:lnTo>
                  <a:lnTo>
                    <a:pt x="12518389" y="2156079"/>
                  </a:lnTo>
                  <a:close/>
                  <a:moveTo>
                    <a:pt x="12429489" y="2168779"/>
                  </a:moveTo>
                  <a:lnTo>
                    <a:pt x="12378689" y="2168779"/>
                  </a:lnTo>
                  <a:lnTo>
                    <a:pt x="12378689" y="2156079"/>
                  </a:lnTo>
                  <a:lnTo>
                    <a:pt x="12429489" y="2156079"/>
                  </a:lnTo>
                  <a:close/>
                  <a:moveTo>
                    <a:pt x="12340589" y="2168779"/>
                  </a:moveTo>
                  <a:lnTo>
                    <a:pt x="12289789" y="2168779"/>
                  </a:lnTo>
                  <a:lnTo>
                    <a:pt x="12289789" y="2156079"/>
                  </a:lnTo>
                  <a:lnTo>
                    <a:pt x="12340589" y="2156079"/>
                  </a:lnTo>
                  <a:close/>
                  <a:moveTo>
                    <a:pt x="12251689" y="2168779"/>
                  </a:moveTo>
                  <a:lnTo>
                    <a:pt x="12200889" y="2168779"/>
                  </a:lnTo>
                  <a:lnTo>
                    <a:pt x="12200889" y="2156079"/>
                  </a:lnTo>
                  <a:lnTo>
                    <a:pt x="12251689" y="2156079"/>
                  </a:lnTo>
                  <a:close/>
                  <a:moveTo>
                    <a:pt x="12162789" y="2168779"/>
                  </a:moveTo>
                  <a:lnTo>
                    <a:pt x="12111989" y="2168779"/>
                  </a:lnTo>
                  <a:lnTo>
                    <a:pt x="12111989" y="2156079"/>
                  </a:lnTo>
                  <a:lnTo>
                    <a:pt x="12162789" y="2156079"/>
                  </a:lnTo>
                  <a:close/>
                  <a:moveTo>
                    <a:pt x="12073889" y="2168779"/>
                  </a:moveTo>
                  <a:lnTo>
                    <a:pt x="12023089" y="2168779"/>
                  </a:lnTo>
                  <a:lnTo>
                    <a:pt x="12023089" y="2156079"/>
                  </a:lnTo>
                  <a:lnTo>
                    <a:pt x="12073889" y="2156079"/>
                  </a:lnTo>
                  <a:close/>
                  <a:moveTo>
                    <a:pt x="11984989" y="2168779"/>
                  </a:moveTo>
                  <a:lnTo>
                    <a:pt x="11934189" y="2168779"/>
                  </a:lnTo>
                  <a:lnTo>
                    <a:pt x="11934189" y="2156079"/>
                  </a:lnTo>
                  <a:lnTo>
                    <a:pt x="11984989" y="2156079"/>
                  </a:lnTo>
                  <a:close/>
                  <a:moveTo>
                    <a:pt x="11896089" y="2168779"/>
                  </a:moveTo>
                  <a:lnTo>
                    <a:pt x="11845289" y="2168779"/>
                  </a:lnTo>
                  <a:lnTo>
                    <a:pt x="11845289" y="2156079"/>
                  </a:lnTo>
                  <a:lnTo>
                    <a:pt x="11896089" y="2156079"/>
                  </a:lnTo>
                  <a:close/>
                  <a:moveTo>
                    <a:pt x="11807189" y="2168779"/>
                  </a:moveTo>
                  <a:lnTo>
                    <a:pt x="11756389" y="2168779"/>
                  </a:lnTo>
                  <a:lnTo>
                    <a:pt x="11756389" y="2156079"/>
                  </a:lnTo>
                  <a:lnTo>
                    <a:pt x="11807189" y="2156079"/>
                  </a:lnTo>
                  <a:close/>
                  <a:moveTo>
                    <a:pt x="11718289" y="2168779"/>
                  </a:moveTo>
                  <a:lnTo>
                    <a:pt x="11667489" y="2168779"/>
                  </a:lnTo>
                  <a:lnTo>
                    <a:pt x="11667489" y="2156079"/>
                  </a:lnTo>
                  <a:lnTo>
                    <a:pt x="11718289" y="2156079"/>
                  </a:lnTo>
                  <a:close/>
                  <a:moveTo>
                    <a:pt x="11629389" y="2168779"/>
                  </a:moveTo>
                  <a:lnTo>
                    <a:pt x="11578589" y="2168779"/>
                  </a:lnTo>
                  <a:lnTo>
                    <a:pt x="11578589" y="2156079"/>
                  </a:lnTo>
                  <a:lnTo>
                    <a:pt x="11629389" y="2156079"/>
                  </a:lnTo>
                  <a:close/>
                  <a:moveTo>
                    <a:pt x="11540489" y="2168779"/>
                  </a:moveTo>
                  <a:lnTo>
                    <a:pt x="11489689" y="2168779"/>
                  </a:lnTo>
                  <a:lnTo>
                    <a:pt x="11489689" y="2156079"/>
                  </a:lnTo>
                  <a:lnTo>
                    <a:pt x="11540489" y="2156079"/>
                  </a:lnTo>
                  <a:close/>
                  <a:moveTo>
                    <a:pt x="11451589" y="2168779"/>
                  </a:moveTo>
                  <a:lnTo>
                    <a:pt x="11400789" y="2168779"/>
                  </a:lnTo>
                  <a:lnTo>
                    <a:pt x="11400789" y="2156079"/>
                  </a:lnTo>
                  <a:lnTo>
                    <a:pt x="11451589" y="2156079"/>
                  </a:lnTo>
                  <a:close/>
                  <a:moveTo>
                    <a:pt x="11362689" y="2168779"/>
                  </a:moveTo>
                  <a:lnTo>
                    <a:pt x="11311889" y="2168779"/>
                  </a:lnTo>
                  <a:lnTo>
                    <a:pt x="11311889" y="2156079"/>
                  </a:lnTo>
                  <a:lnTo>
                    <a:pt x="11362689" y="2156079"/>
                  </a:lnTo>
                  <a:close/>
                  <a:moveTo>
                    <a:pt x="11273789" y="2168779"/>
                  </a:moveTo>
                  <a:lnTo>
                    <a:pt x="11222989" y="2168779"/>
                  </a:lnTo>
                  <a:lnTo>
                    <a:pt x="11222989" y="2156079"/>
                  </a:lnTo>
                  <a:lnTo>
                    <a:pt x="11273789" y="2156079"/>
                  </a:lnTo>
                  <a:close/>
                  <a:moveTo>
                    <a:pt x="11184889" y="2168779"/>
                  </a:moveTo>
                  <a:lnTo>
                    <a:pt x="11134089" y="2168779"/>
                  </a:lnTo>
                  <a:lnTo>
                    <a:pt x="11134089" y="2156079"/>
                  </a:lnTo>
                  <a:lnTo>
                    <a:pt x="11184889" y="2156079"/>
                  </a:lnTo>
                  <a:close/>
                  <a:moveTo>
                    <a:pt x="11095989" y="2168779"/>
                  </a:moveTo>
                  <a:lnTo>
                    <a:pt x="11045189" y="2168779"/>
                  </a:lnTo>
                  <a:lnTo>
                    <a:pt x="11045189" y="2156079"/>
                  </a:lnTo>
                  <a:lnTo>
                    <a:pt x="11095989" y="2156079"/>
                  </a:lnTo>
                  <a:close/>
                  <a:moveTo>
                    <a:pt x="11007089" y="2168779"/>
                  </a:moveTo>
                  <a:lnTo>
                    <a:pt x="10956289" y="2168779"/>
                  </a:lnTo>
                  <a:lnTo>
                    <a:pt x="10956289" y="2156079"/>
                  </a:lnTo>
                  <a:lnTo>
                    <a:pt x="11007089" y="2156079"/>
                  </a:lnTo>
                  <a:close/>
                  <a:moveTo>
                    <a:pt x="10918189" y="2168779"/>
                  </a:moveTo>
                  <a:lnTo>
                    <a:pt x="10867389" y="2168779"/>
                  </a:lnTo>
                  <a:lnTo>
                    <a:pt x="10867389" y="2156079"/>
                  </a:lnTo>
                  <a:lnTo>
                    <a:pt x="10918189" y="2156079"/>
                  </a:lnTo>
                  <a:close/>
                  <a:moveTo>
                    <a:pt x="10829289" y="2168779"/>
                  </a:moveTo>
                  <a:lnTo>
                    <a:pt x="10778489" y="2168779"/>
                  </a:lnTo>
                  <a:lnTo>
                    <a:pt x="10778489" y="2156079"/>
                  </a:lnTo>
                  <a:lnTo>
                    <a:pt x="10829289" y="2156079"/>
                  </a:lnTo>
                  <a:close/>
                  <a:moveTo>
                    <a:pt x="10740389" y="2168779"/>
                  </a:moveTo>
                  <a:lnTo>
                    <a:pt x="10689589" y="2168779"/>
                  </a:lnTo>
                  <a:lnTo>
                    <a:pt x="10689589" y="2156079"/>
                  </a:lnTo>
                  <a:lnTo>
                    <a:pt x="10740389" y="2156079"/>
                  </a:lnTo>
                  <a:close/>
                  <a:moveTo>
                    <a:pt x="10651489" y="2168779"/>
                  </a:moveTo>
                  <a:lnTo>
                    <a:pt x="10600689" y="2168779"/>
                  </a:lnTo>
                  <a:lnTo>
                    <a:pt x="10600689" y="2156079"/>
                  </a:lnTo>
                  <a:lnTo>
                    <a:pt x="10651489" y="2156079"/>
                  </a:lnTo>
                  <a:close/>
                  <a:moveTo>
                    <a:pt x="10562589" y="2168779"/>
                  </a:moveTo>
                  <a:lnTo>
                    <a:pt x="10511789" y="2168779"/>
                  </a:lnTo>
                  <a:lnTo>
                    <a:pt x="10511789" y="2156079"/>
                  </a:lnTo>
                  <a:lnTo>
                    <a:pt x="10562589" y="2156079"/>
                  </a:lnTo>
                  <a:close/>
                  <a:moveTo>
                    <a:pt x="10473689" y="2168779"/>
                  </a:moveTo>
                  <a:lnTo>
                    <a:pt x="10422889" y="2168779"/>
                  </a:lnTo>
                  <a:lnTo>
                    <a:pt x="10422889" y="2156079"/>
                  </a:lnTo>
                  <a:lnTo>
                    <a:pt x="10473689" y="2156079"/>
                  </a:lnTo>
                  <a:close/>
                  <a:moveTo>
                    <a:pt x="10384789" y="2168779"/>
                  </a:moveTo>
                  <a:lnTo>
                    <a:pt x="10333989" y="2168779"/>
                  </a:lnTo>
                  <a:lnTo>
                    <a:pt x="10333989" y="2156079"/>
                  </a:lnTo>
                  <a:lnTo>
                    <a:pt x="10384789" y="2156079"/>
                  </a:lnTo>
                  <a:close/>
                  <a:moveTo>
                    <a:pt x="10295889" y="2168779"/>
                  </a:moveTo>
                  <a:lnTo>
                    <a:pt x="10245089" y="2168779"/>
                  </a:lnTo>
                  <a:lnTo>
                    <a:pt x="10245089" y="2156079"/>
                  </a:lnTo>
                  <a:lnTo>
                    <a:pt x="10295889" y="2156079"/>
                  </a:lnTo>
                  <a:close/>
                  <a:moveTo>
                    <a:pt x="10206989" y="2168779"/>
                  </a:moveTo>
                  <a:lnTo>
                    <a:pt x="10156189" y="2168779"/>
                  </a:lnTo>
                  <a:lnTo>
                    <a:pt x="10156189" y="2156079"/>
                  </a:lnTo>
                  <a:lnTo>
                    <a:pt x="10206989" y="2156079"/>
                  </a:lnTo>
                  <a:close/>
                  <a:moveTo>
                    <a:pt x="10118089" y="2168779"/>
                  </a:moveTo>
                  <a:lnTo>
                    <a:pt x="10067289" y="2168779"/>
                  </a:lnTo>
                  <a:lnTo>
                    <a:pt x="10067289" y="2156079"/>
                  </a:lnTo>
                  <a:lnTo>
                    <a:pt x="10118089" y="2156079"/>
                  </a:lnTo>
                  <a:close/>
                  <a:moveTo>
                    <a:pt x="10029189" y="2168779"/>
                  </a:moveTo>
                  <a:lnTo>
                    <a:pt x="9978389" y="2168779"/>
                  </a:lnTo>
                  <a:lnTo>
                    <a:pt x="9978389" y="2156079"/>
                  </a:lnTo>
                  <a:lnTo>
                    <a:pt x="10029189" y="2156079"/>
                  </a:lnTo>
                  <a:close/>
                  <a:moveTo>
                    <a:pt x="9940289" y="2168779"/>
                  </a:moveTo>
                  <a:lnTo>
                    <a:pt x="9889489" y="2168779"/>
                  </a:lnTo>
                  <a:lnTo>
                    <a:pt x="9889489" y="2156079"/>
                  </a:lnTo>
                  <a:lnTo>
                    <a:pt x="9940289" y="2156079"/>
                  </a:lnTo>
                  <a:close/>
                  <a:moveTo>
                    <a:pt x="9851389" y="2168779"/>
                  </a:moveTo>
                  <a:lnTo>
                    <a:pt x="9800589" y="2168779"/>
                  </a:lnTo>
                  <a:lnTo>
                    <a:pt x="9800589" y="2156079"/>
                  </a:lnTo>
                  <a:lnTo>
                    <a:pt x="9851389" y="2156079"/>
                  </a:lnTo>
                  <a:close/>
                  <a:moveTo>
                    <a:pt x="9762489" y="2168779"/>
                  </a:moveTo>
                  <a:lnTo>
                    <a:pt x="9711689" y="2168779"/>
                  </a:lnTo>
                  <a:lnTo>
                    <a:pt x="9711689" y="2156079"/>
                  </a:lnTo>
                  <a:lnTo>
                    <a:pt x="9762489" y="2156079"/>
                  </a:lnTo>
                  <a:close/>
                  <a:moveTo>
                    <a:pt x="9673589" y="2168779"/>
                  </a:moveTo>
                  <a:lnTo>
                    <a:pt x="9622789" y="2168779"/>
                  </a:lnTo>
                  <a:lnTo>
                    <a:pt x="9622789" y="2156079"/>
                  </a:lnTo>
                  <a:lnTo>
                    <a:pt x="9673589" y="2156079"/>
                  </a:lnTo>
                  <a:close/>
                  <a:moveTo>
                    <a:pt x="9584689" y="2168779"/>
                  </a:moveTo>
                  <a:lnTo>
                    <a:pt x="9533889" y="2168779"/>
                  </a:lnTo>
                  <a:lnTo>
                    <a:pt x="9533889" y="2156079"/>
                  </a:lnTo>
                  <a:lnTo>
                    <a:pt x="9584689" y="2156079"/>
                  </a:lnTo>
                  <a:close/>
                  <a:moveTo>
                    <a:pt x="9495789" y="2168779"/>
                  </a:moveTo>
                  <a:lnTo>
                    <a:pt x="9444989" y="2168779"/>
                  </a:lnTo>
                  <a:lnTo>
                    <a:pt x="9444989" y="2156079"/>
                  </a:lnTo>
                  <a:lnTo>
                    <a:pt x="9495789" y="2156079"/>
                  </a:lnTo>
                  <a:close/>
                  <a:moveTo>
                    <a:pt x="9406889" y="2168779"/>
                  </a:moveTo>
                  <a:lnTo>
                    <a:pt x="9356089" y="2168779"/>
                  </a:lnTo>
                  <a:lnTo>
                    <a:pt x="9356089" y="2156079"/>
                  </a:lnTo>
                  <a:lnTo>
                    <a:pt x="9406889" y="2156079"/>
                  </a:lnTo>
                  <a:close/>
                  <a:moveTo>
                    <a:pt x="9317989" y="2168779"/>
                  </a:moveTo>
                  <a:lnTo>
                    <a:pt x="9267189" y="2168779"/>
                  </a:lnTo>
                  <a:lnTo>
                    <a:pt x="9267189" y="2156079"/>
                  </a:lnTo>
                  <a:lnTo>
                    <a:pt x="9317989" y="2156079"/>
                  </a:lnTo>
                  <a:close/>
                  <a:moveTo>
                    <a:pt x="9229089" y="2168779"/>
                  </a:moveTo>
                  <a:lnTo>
                    <a:pt x="9178289" y="2168779"/>
                  </a:lnTo>
                  <a:lnTo>
                    <a:pt x="9178289" y="2156079"/>
                  </a:lnTo>
                  <a:lnTo>
                    <a:pt x="9229089" y="2156079"/>
                  </a:lnTo>
                  <a:close/>
                  <a:moveTo>
                    <a:pt x="9140189" y="2168779"/>
                  </a:moveTo>
                  <a:lnTo>
                    <a:pt x="9089389" y="2168779"/>
                  </a:lnTo>
                  <a:lnTo>
                    <a:pt x="9089389" y="2156079"/>
                  </a:lnTo>
                  <a:lnTo>
                    <a:pt x="9140189" y="2156079"/>
                  </a:lnTo>
                  <a:close/>
                  <a:moveTo>
                    <a:pt x="9051289" y="2168779"/>
                  </a:moveTo>
                  <a:lnTo>
                    <a:pt x="9000489" y="2168779"/>
                  </a:lnTo>
                  <a:lnTo>
                    <a:pt x="9000489" y="2156079"/>
                  </a:lnTo>
                  <a:lnTo>
                    <a:pt x="9051289" y="2156079"/>
                  </a:lnTo>
                  <a:close/>
                  <a:moveTo>
                    <a:pt x="8962389" y="2168779"/>
                  </a:moveTo>
                  <a:lnTo>
                    <a:pt x="8911589" y="2168779"/>
                  </a:lnTo>
                  <a:lnTo>
                    <a:pt x="8911589" y="2156079"/>
                  </a:lnTo>
                  <a:lnTo>
                    <a:pt x="8962389" y="2156079"/>
                  </a:lnTo>
                  <a:close/>
                  <a:moveTo>
                    <a:pt x="8873489" y="2168779"/>
                  </a:moveTo>
                  <a:lnTo>
                    <a:pt x="8822689" y="2168779"/>
                  </a:lnTo>
                  <a:lnTo>
                    <a:pt x="8822689" y="2156079"/>
                  </a:lnTo>
                  <a:lnTo>
                    <a:pt x="8873489" y="2156079"/>
                  </a:lnTo>
                  <a:close/>
                  <a:moveTo>
                    <a:pt x="8784589" y="2168779"/>
                  </a:moveTo>
                  <a:lnTo>
                    <a:pt x="8733789" y="2168779"/>
                  </a:lnTo>
                  <a:lnTo>
                    <a:pt x="8733789" y="2156079"/>
                  </a:lnTo>
                  <a:lnTo>
                    <a:pt x="8784589" y="2156079"/>
                  </a:lnTo>
                  <a:close/>
                  <a:moveTo>
                    <a:pt x="8695689" y="2168779"/>
                  </a:moveTo>
                  <a:lnTo>
                    <a:pt x="8644889" y="2168779"/>
                  </a:lnTo>
                  <a:lnTo>
                    <a:pt x="8644889" y="2156079"/>
                  </a:lnTo>
                  <a:lnTo>
                    <a:pt x="8695689" y="2156079"/>
                  </a:lnTo>
                  <a:close/>
                  <a:moveTo>
                    <a:pt x="8606789" y="2168779"/>
                  </a:moveTo>
                  <a:lnTo>
                    <a:pt x="8555989" y="2168779"/>
                  </a:lnTo>
                  <a:lnTo>
                    <a:pt x="8555989" y="2156079"/>
                  </a:lnTo>
                  <a:lnTo>
                    <a:pt x="8606789" y="2156079"/>
                  </a:lnTo>
                  <a:close/>
                  <a:moveTo>
                    <a:pt x="8517889" y="2168779"/>
                  </a:moveTo>
                  <a:lnTo>
                    <a:pt x="8467089" y="2168779"/>
                  </a:lnTo>
                  <a:lnTo>
                    <a:pt x="8467089" y="2156079"/>
                  </a:lnTo>
                  <a:lnTo>
                    <a:pt x="8517889" y="2156079"/>
                  </a:lnTo>
                  <a:close/>
                  <a:moveTo>
                    <a:pt x="8428989" y="2168779"/>
                  </a:moveTo>
                  <a:lnTo>
                    <a:pt x="8378189" y="2168779"/>
                  </a:lnTo>
                  <a:lnTo>
                    <a:pt x="8378189" y="2156079"/>
                  </a:lnTo>
                  <a:lnTo>
                    <a:pt x="8428989" y="2156079"/>
                  </a:lnTo>
                  <a:close/>
                  <a:moveTo>
                    <a:pt x="8340089" y="2168779"/>
                  </a:moveTo>
                  <a:lnTo>
                    <a:pt x="8289289" y="2168779"/>
                  </a:lnTo>
                  <a:lnTo>
                    <a:pt x="8289289" y="2156079"/>
                  </a:lnTo>
                  <a:lnTo>
                    <a:pt x="8340089" y="2156079"/>
                  </a:lnTo>
                  <a:close/>
                  <a:moveTo>
                    <a:pt x="8251189" y="2168779"/>
                  </a:moveTo>
                  <a:lnTo>
                    <a:pt x="8200389" y="2168779"/>
                  </a:lnTo>
                  <a:lnTo>
                    <a:pt x="8200389" y="2156079"/>
                  </a:lnTo>
                  <a:lnTo>
                    <a:pt x="8251189" y="2156079"/>
                  </a:lnTo>
                  <a:close/>
                  <a:moveTo>
                    <a:pt x="8162289" y="2168779"/>
                  </a:moveTo>
                  <a:lnTo>
                    <a:pt x="8111489" y="2168779"/>
                  </a:lnTo>
                  <a:lnTo>
                    <a:pt x="8111489" y="2156079"/>
                  </a:lnTo>
                  <a:lnTo>
                    <a:pt x="8162289" y="2156079"/>
                  </a:lnTo>
                  <a:close/>
                  <a:moveTo>
                    <a:pt x="8073389" y="2168779"/>
                  </a:moveTo>
                  <a:lnTo>
                    <a:pt x="8022589" y="2168779"/>
                  </a:lnTo>
                  <a:lnTo>
                    <a:pt x="8022589" y="2156079"/>
                  </a:lnTo>
                  <a:lnTo>
                    <a:pt x="8073389" y="2156079"/>
                  </a:lnTo>
                  <a:close/>
                  <a:moveTo>
                    <a:pt x="7984489" y="2168779"/>
                  </a:moveTo>
                  <a:lnTo>
                    <a:pt x="7933689" y="2168779"/>
                  </a:lnTo>
                  <a:lnTo>
                    <a:pt x="7933689" y="2156079"/>
                  </a:lnTo>
                  <a:lnTo>
                    <a:pt x="7984489" y="2156079"/>
                  </a:lnTo>
                  <a:close/>
                  <a:moveTo>
                    <a:pt x="7895589" y="2168779"/>
                  </a:moveTo>
                  <a:lnTo>
                    <a:pt x="7844789" y="2168779"/>
                  </a:lnTo>
                  <a:lnTo>
                    <a:pt x="7844789" y="2156079"/>
                  </a:lnTo>
                  <a:lnTo>
                    <a:pt x="7895589" y="2156079"/>
                  </a:lnTo>
                  <a:close/>
                  <a:moveTo>
                    <a:pt x="7806689" y="2168779"/>
                  </a:moveTo>
                  <a:lnTo>
                    <a:pt x="7755889" y="2168779"/>
                  </a:lnTo>
                  <a:lnTo>
                    <a:pt x="7755889" y="2156079"/>
                  </a:lnTo>
                  <a:lnTo>
                    <a:pt x="7806689" y="2156079"/>
                  </a:lnTo>
                  <a:close/>
                  <a:moveTo>
                    <a:pt x="7717789" y="2168779"/>
                  </a:moveTo>
                  <a:lnTo>
                    <a:pt x="7666989" y="2168779"/>
                  </a:lnTo>
                  <a:lnTo>
                    <a:pt x="7666989" y="2156079"/>
                  </a:lnTo>
                  <a:lnTo>
                    <a:pt x="7717789" y="2156079"/>
                  </a:lnTo>
                  <a:close/>
                  <a:moveTo>
                    <a:pt x="7628889" y="2168779"/>
                  </a:moveTo>
                  <a:lnTo>
                    <a:pt x="7578089" y="2168779"/>
                  </a:lnTo>
                  <a:lnTo>
                    <a:pt x="7578089" y="2156079"/>
                  </a:lnTo>
                  <a:lnTo>
                    <a:pt x="7628889" y="2156079"/>
                  </a:lnTo>
                  <a:close/>
                  <a:moveTo>
                    <a:pt x="7539989" y="2168779"/>
                  </a:moveTo>
                  <a:lnTo>
                    <a:pt x="7489189" y="2168779"/>
                  </a:lnTo>
                  <a:lnTo>
                    <a:pt x="7489189" y="2156079"/>
                  </a:lnTo>
                  <a:lnTo>
                    <a:pt x="7539989" y="2156079"/>
                  </a:lnTo>
                  <a:close/>
                  <a:moveTo>
                    <a:pt x="7451089" y="2168779"/>
                  </a:moveTo>
                  <a:lnTo>
                    <a:pt x="7400289" y="2168779"/>
                  </a:lnTo>
                  <a:lnTo>
                    <a:pt x="7400289" y="2156079"/>
                  </a:lnTo>
                  <a:lnTo>
                    <a:pt x="7451089" y="2156079"/>
                  </a:lnTo>
                  <a:close/>
                  <a:moveTo>
                    <a:pt x="7362189" y="2168779"/>
                  </a:moveTo>
                  <a:lnTo>
                    <a:pt x="7311389" y="2168779"/>
                  </a:lnTo>
                  <a:lnTo>
                    <a:pt x="7311389" y="2156079"/>
                  </a:lnTo>
                  <a:lnTo>
                    <a:pt x="7362189" y="2156079"/>
                  </a:lnTo>
                  <a:close/>
                  <a:moveTo>
                    <a:pt x="7273289" y="2168779"/>
                  </a:moveTo>
                  <a:lnTo>
                    <a:pt x="7222489" y="2168779"/>
                  </a:lnTo>
                  <a:lnTo>
                    <a:pt x="7222489" y="2156079"/>
                  </a:lnTo>
                  <a:lnTo>
                    <a:pt x="7273289" y="2156079"/>
                  </a:lnTo>
                  <a:close/>
                  <a:moveTo>
                    <a:pt x="7184389" y="2168779"/>
                  </a:moveTo>
                  <a:lnTo>
                    <a:pt x="7133589" y="2168779"/>
                  </a:lnTo>
                  <a:lnTo>
                    <a:pt x="7133589" y="2156079"/>
                  </a:lnTo>
                  <a:lnTo>
                    <a:pt x="7184389" y="2156079"/>
                  </a:lnTo>
                  <a:close/>
                  <a:moveTo>
                    <a:pt x="7095489" y="2168779"/>
                  </a:moveTo>
                  <a:lnTo>
                    <a:pt x="7044689" y="2168779"/>
                  </a:lnTo>
                  <a:lnTo>
                    <a:pt x="7044689" y="2156079"/>
                  </a:lnTo>
                  <a:lnTo>
                    <a:pt x="7095489" y="2156079"/>
                  </a:lnTo>
                  <a:close/>
                  <a:moveTo>
                    <a:pt x="7006589" y="2168779"/>
                  </a:moveTo>
                  <a:lnTo>
                    <a:pt x="6955789" y="2168779"/>
                  </a:lnTo>
                  <a:lnTo>
                    <a:pt x="6955789" y="2156079"/>
                  </a:lnTo>
                  <a:lnTo>
                    <a:pt x="7006589" y="2156079"/>
                  </a:lnTo>
                  <a:close/>
                  <a:moveTo>
                    <a:pt x="6917689" y="2168779"/>
                  </a:moveTo>
                  <a:lnTo>
                    <a:pt x="6866889" y="2168779"/>
                  </a:lnTo>
                  <a:lnTo>
                    <a:pt x="6866889" y="2156079"/>
                  </a:lnTo>
                  <a:lnTo>
                    <a:pt x="6917689" y="2156079"/>
                  </a:lnTo>
                  <a:close/>
                  <a:moveTo>
                    <a:pt x="6828789" y="2168779"/>
                  </a:moveTo>
                  <a:lnTo>
                    <a:pt x="6777989" y="2168779"/>
                  </a:lnTo>
                  <a:lnTo>
                    <a:pt x="6777989" y="2156079"/>
                  </a:lnTo>
                  <a:lnTo>
                    <a:pt x="6828789" y="2156079"/>
                  </a:lnTo>
                  <a:close/>
                  <a:moveTo>
                    <a:pt x="6739889" y="2168779"/>
                  </a:moveTo>
                  <a:lnTo>
                    <a:pt x="6689089" y="2168779"/>
                  </a:lnTo>
                  <a:lnTo>
                    <a:pt x="6689089" y="2156079"/>
                  </a:lnTo>
                  <a:lnTo>
                    <a:pt x="6739889" y="2156079"/>
                  </a:lnTo>
                  <a:close/>
                  <a:moveTo>
                    <a:pt x="6650989" y="2168779"/>
                  </a:moveTo>
                  <a:lnTo>
                    <a:pt x="6600189" y="2168779"/>
                  </a:lnTo>
                  <a:lnTo>
                    <a:pt x="6600189" y="2156079"/>
                  </a:lnTo>
                  <a:lnTo>
                    <a:pt x="6650989" y="2156079"/>
                  </a:lnTo>
                  <a:close/>
                  <a:moveTo>
                    <a:pt x="6562089" y="2168779"/>
                  </a:moveTo>
                  <a:lnTo>
                    <a:pt x="6511289" y="2168779"/>
                  </a:lnTo>
                  <a:lnTo>
                    <a:pt x="6511289" y="2156079"/>
                  </a:lnTo>
                  <a:lnTo>
                    <a:pt x="6562089" y="2156079"/>
                  </a:lnTo>
                  <a:close/>
                  <a:moveTo>
                    <a:pt x="6473189" y="2168779"/>
                  </a:moveTo>
                  <a:lnTo>
                    <a:pt x="6422389" y="2168779"/>
                  </a:lnTo>
                  <a:lnTo>
                    <a:pt x="6422389" y="2156079"/>
                  </a:lnTo>
                  <a:lnTo>
                    <a:pt x="6473189" y="2156079"/>
                  </a:lnTo>
                  <a:close/>
                  <a:moveTo>
                    <a:pt x="6384289" y="2168779"/>
                  </a:moveTo>
                  <a:lnTo>
                    <a:pt x="6333489" y="2168779"/>
                  </a:lnTo>
                  <a:lnTo>
                    <a:pt x="6333489" y="2156079"/>
                  </a:lnTo>
                  <a:lnTo>
                    <a:pt x="6384289" y="2156079"/>
                  </a:lnTo>
                  <a:close/>
                  <a:moveTo>
                    <a:pt x="6295389" y="2168779"/>
                  </a:moveTo>
                  <a:lnTo>
                    <a:pt x="6244589" y="2168779"/>
                  </a:lnTo>
                  <a:lnTo>
                    <a:pt x="6244589" y="2156079"/>
                  </a:lnTo>
                  <a:lnTo>
                    <a:pt x="6295389" y="2156079"/>
                  </a:lnTo>
                  <a:close/>
                  <a:moveTo>
                    <a:pt x="6206489" y="2168779"/>
                  </a:moveTo>
                  <a:lnTo>
                    <a:pt x="6155689" y="2168779"/>
                  </a:lnTo>
                  <a:lnTo>
                    <a:pt x="6155689" y="2156079"/>
                  </a:lnTo>
                  <a:lnTo>
                    <a:pt x="6206489" y="2156079"/>
                  </a:lnTo>
                  <a:close/>
                  <a:moveTo>
                    <a:pt x="6117589" y="2168779"/>
                  </a:moveTo>
                  <a:lnTo>
                    <a:pt x="6066789" y="2168779"/>
                  </a:lnTo>
                  <a:lnTo>
                    <a:pt x="6066789" y="2156079"/>
                  </a:lnTo>
                  <a:lnTo>
                    <a:pt x="6117589" y="2156079"/>
                  </a:lnTo>
                  <a:close/>
                  <a:moveTo>
                    <a:pt x="6028689" y="2168779"/>
                  </a:moveTo>
                  <a:lnTo>
                    <a:pt x="5977889" y="2168779"/>
                  </a:lnTo>
                  <a:lnTo>
                    <a:pt x="5977889" y="2156079"/>
                  </a:lnTo>
                  <a:lnTo>
                    <a:pt x="6028689" y="2156079"/>
                  </a:lnTo>
                  <a:close/>
                  <a:moveTo>
                    <a:pt x="5939789" y="2168779"/>
                  </a:moveTo>
                  <a:lnTo>
                    <a:pt x="5888989" y="2168779"/>
                  </a:lnTo>
                  <a:lnTo>
                    <a:pt x="5888989" y="2156079"/>
                  </a:lnTo>
                  <a:lnTo>
                    <a:pt x="5939789" y="2156079"/>
                  </a:lnTo>
                  <a:close/>
                  <a:moveTo>
                    <a:pt x="5850889" y="2168779"/>
                  </a:moveTo>
                  <a:lnTo>
                    <a:pt x="5800089" y="2168779"/>
                  </a:lnTo>
                  <a:lnTo>
                    <a:pt x="5800089" y="2156079"/>
                  </a:lnTo>
                  <a:lnTo>
                    <a:pt x="5850889" y="2156079"/>
                  </a:lnTo>
                  <a:close/>
                  <a:moveTo>
                    <a:pt x="5761989" y="2168779"/>
                  </a:moveTo>
                  <a:lnTo>
                    <a:pt x="5711189" y="2168779"/>
                  </a:lnTo>
                  <a:lnTo>
                    <a:pt x="5711189" y="2156079"/>
                  </a:lnTo>
                  <a:lnTo>
                    <a:pt x="5761989" y="2156079"/>
                  </a:lnTo>
                  <a:close/>
                  <a:moveTo>
                    <a:pt x="5673089" y="2168779"/>
                  </a:moveTo>
                  <a:lnTo>
                    <a:pt x="5622289" y="2168779"/>
                  </a:lnTo>
                  <a:lnTo>
                    <a:pt x="5622289" y="2156079"/>
                  </a:lnTo>
                  <a:lnTo>
                    <a:pt x="5673089" y="2156079"/>
                  </a:lnTo>
                  <a:close/>
                  <a:moveTo>
                    <a:pt x="5584189" y="2168779"/>
                  </a:moveTo>
                  <a:lnTo>
                    <a:pt x="5533389" y="2168779"/>
                  </a:lnTo>
                  <a:lnTo>
                    <a:pt x="5533389" y="2156079"/>
                  </a:lnTo>
                  <a:lnTo>
                    <a:pt x="5584189" y="2156079"/>
                  </a:lnTo>
                  <a:close/>
                  <a:moveTo>
                    <a:pt x="5495289" y="2168779"/>
                  </a:moveTo>
                  <a:lnTo>
                    <a:pt x="5444489" y="2168779"/>
                  </a:lnTo>
                  <a:lnTo>
                    <a:pt x="5444489" y="2156079"/>
                  </a:lnTo>
                  <a:lnTo>
                    <a:pt x="5495289" y="2156079"/>
                  </a:lnTo>
                  <a:close/>
                  <a:moveTo>
                    <a:pt x="5406389" y="2168779"/>
                  </a:moveTo>
                  <a:lnTo>
                    <a:pt x="5355589" y="2168779"/>
                  </a:lnTo>
                  <a:lnTo>
                    <a:pt x="5355589" y="2156079"/>
                  </a:lnTo>
                  <a:lnTo>
                    <a:pt x="5406389" y="2156079"/>
                  </a:lnTo>
                  <a:close/>
                  <a:moveTo>
                    <a:pt x="5317489" y="2168779"/>
                  </a:moveTo>
                  <a:lnTo>
                    <a:pt x="5266689" y="2168779"/>
                  </a:lnTo>
                  <a:lnTo>
                    <a:pt x="5266689" y="2156079"/>
                  </a:lnTo>
                  <a:lnTo>
                    <a:pt x="5317489" y="2156079"/>
                  </a:lnTo>
                  <a:close/>
                  <a:moveTo>
                    <a:pt x="5228589" y="2168779"/>
                  </a:moveTo>
                  <a:lnTo>
                    <a:pt x="5177789" y="2168779"/>
                  </a:lnTo>
                  <a:lnTo>
                    <a:pt x="5177789" y="2156079"/>
                  </a:lnTo>
                  <a:lnTo>
                    <a:pt x="5228589" y="2156079"/>
                  </a:lnTo>
                  <a:close/>
                  <a:moveTo>
                    <a:pt x="5139689" y="2168779"/>
                  </a:moveTo>
                  <a:lnTo>
                    <a:pt x="5088889" y="2168779"/>
                  </a:lnTo>
                  <a:lnTo>
                    <a:pt x="5088889" y="2156079"/>
                  </a:lnTo>
                  <a:lnTo>
                    <a:pt x="5139689" y="2156079"/>
                  </a:lnTo>
                  <a:close/>
                  <a:moveTo>
                    <a:pt x="5050789" y="2168779"/>
                  </a:moveTo>
                  <a:lnTo>
                    <a:pt x="4999989" y="2168779"/>
                  </a:lnTo>
                  <a:lnTo>
                    <a:pt x="4999989" y="2156079"/>
                  </a:lnTo>
                  <a:lnTo>
                    <a:pt x="5050789" y="2156079"/>
                  </a:lnTo>
                  <a:close/>
                  <a:moveTo>
                    <a:pt x="4961889" y="2168779"/>
                  </a:moveTo>
                  <a:lnTo>
                    <a:pt x="4911089" y="2168779"/>
                  </a:lnTo>
                  <a:lnTo>
                    <a:pt x="4911089" y="2156079"/>
                  </a:lnTo>
                  <a:lnTo>
                    <a:pt x="4961889" y="2156079"/>
                  </a:lnTo>
                  <a:close/>
                  <a:moveTo>
                    <a:pt x="4872989" y="2168779"/>
                  </a:moveTo>
                  <a:lnTo>
                    <a:pt x="4822189" y="2168779"/>
                  </a:lnTo>
                  <a:lnTo>
                    <a:pt x="4822189" y="2156079"/>
                  </a:lnTo>
                  <a:lnTo>
                    <a:pt x="4872989" y="2156079"/>
                  </a:lnTo>
                  <a:close/>
                  <a:moveTo>
                    <a:pt x="4784089" y="2168779"/>
                  </a:moveTo>
                  <a:lnTo>
                    <a:pt x="4733289" y="2168779"/>
                  </a:lnTo>
                  <a:lnTo>
                    <a:pt x="4733289" y="2156079"/>
                  </a:lnTo>
                  <a:lnTo>
                    <a:pt x="4784089" y="2156079"/>
                  </a:lnTo>
                  <a:close/>
                  <a:moveTo>
                    <a:pt x="4695189" y="2168779"/>
                  </a:moveTo>
                  <a:lnTo>
                    <a:pt x="4644389" y="2168779"/>
                  </a:lnTo>
                  <a:lnTo>
                    <a:pt x="4644389" y="2156079"/>
                  </a:lnTo>
                  <a:lnTo>
                    <a:pt x="4695189" y="2156079"/>
                  </a:lnTo>
                  <a:close/>
                  <a:moveTo>
                    <a:pt x="4606289" y="2168779"/>
                  </a:moveTo>
                  <a:lnTo>
                    <a:pt x="4555489" y="2168779"/>
                  </a:lnTo>
                  <a:lnTo>
                    <a:pt x="4555489" y="2156079"/>
                  </a:lnTo>
                  <a:lnTo>
                    <a:pt x="4606289" y="2156079"/>
                  </a:lnTo>
                  <a:close/>
                  <a:moveTo>
                    <a:pt x="4517389" y="2168779"/>
                  </a:moveTo>
                  <a:lnTo>
                    <a:pt x="4466589" y="2168779"/>
                  </a:lnTo>
                  <a:lnTo>
                    <a:pt x="4466589" y="2156079"/>
                  </a:lnTo>
                  <a:lnTo>
                    <a:pt x="4517389" y="2156079"/>
                  </a:lnTo>
                  <a:close/>
                  <a:moveTo>
                    <a:pt x="4428489" y="2168779"/>
                  </a:moveTo>
                  <a:lnTo>
                    <a:pt x="4377689" y="2168779"/>
                  </a:lnTo>
                  <a:lnTo>
                    <a:pt x="4377689" y="2156079"/>
                  </a:lnTo>
                  <a:lnTo>
                    <a:pt x="4428489" y="2156079"/>
                  </a:lnTo>
                  <a:close/>
                  <a:moveTo>
                    <a:pt x="4339589" y="2168779"/>
                  </a:moveTo>
                  <a:lnTo>
                    <a:pt x="4288789" y="2168779"/>
                  </a:lnTo>
                  <a:lnTo>
                    <a:pt x="4288789" y="2156079"/>
                  </a:lnTo>
                  <a:lnTo>
                    <a:pt x="4339589" y="2156079"/>
                  </a:lnTo>
                  <a:close/>
                  <a:moveTo>
                    <a:pt x="4250689" y="2168779"/>
                  </a:moveTo>
                  <a:lnTo>
                    <a:pt x="4199889" y="2168779"/>
                  </a:lnTo>
                  <a:lnTo>
                    <a:pt x="4199889" y="2156079"/>
                  </a:lnTo>
                  <a:lnTo>
                    <a:pt x="4250689" y="2156079"/>
                  </a:lnTo>
                  <a:close/>
                  <a:moveTo>
                    <a:pt x="4161789" y="2168779"/>
                  </a:moveTo>
                  <a:lnTo>
                    <a:pt x="4110989" y="2168779"/>
                  </a:lnTo>
                  <a:lnTo>
                    <a:pt x="4110989" y="2156079"/>
                  </a:lnTo>
                  <a:lnTo>
                    <a:pt x="4161789" y="2156079"/>
                  </a:lnTo>
                  <a:close/>
                  <a:moveTo>
                    <a:pt x="4072889" y="2168779"/>
                  </a:moveTo>
                  <a:lnTo>
                    <a:pt x="4022089" y="2168779"/>
                  </a:lnTo>
                  <a:lnTo>
                    <a:pt x="4022089" y="2156079"/>
                  </a:lnTo>
                  <a:lnTo>
                    <a:pt x="4072889" y="2156079"/>
                  </a:lnTo>
                  <a:close/>
                  <a:moveTo>
                    <a:pt x="3983989" y="2168779"/>
                  </a:moveTo>
                  <a:lnTo>
                    <a:pt x="3933189" y="2168779"/>
                  </a:lnTo>
                  <a:lnTo>
                    <a:pt x="3933189" y="2156079"/>
                  </a:lnTo>
                  <a:lnTo>
                    <a:pt x="3983989" y="2156079"/>
                  </a:lnTo>
                  <a:close/>
                  <a:moveTo>
                    <a:pt x="3895089" y="2168779"/>
                  </a:moveTo>
                  <a:lnTo>
                    <a:pt x="3844289" y="2168779"/>
                  </a:lnTo>
                  <a:lnTo>
                    <a:pt x="3844289" y="2156079"/>
                  </a:lnTo>
                  <a:lnTo>
                    <a:pt x="3895089" y="2156079"/>
                  </a:lnTo>
                  <a:close/>
                  <a:moveTo>
                    <a:pt x="3806189" y="2168779"/>
                  </a:moveTo>
                  <a:lnTo>
                    <a:pt x="3755389" y="2168779"/>
                  </a:lnTo>
                  <a:lnTo>
                    <a:pt x="3755389" y="2156079"/>
                  </a:lnTo>
                  <a:lnTo>
                    <a:pt x="3806189" y="2156079"/>
                  </a:lnTo>
                  <a:close/>
                  <a:moveTo>
                    <a:pt x="3717289" y="2168779"/>
                  </a:moveTo>
                  <a:lnTo>
                    <a:pt x="3666489" y="2168779"/>
                  </a:lnTo>
                  <a:lnTo>
                    <a:pt x="3666489" y="2156079"/>
                  </a:lnTo>
                  <a:lnTo>
                    <a:pt x="3717289" y="2156079"/>
                  </a:lnTo>
                  <a:close/>
                  <a:moveTo>
                    <a:pt x="3628389" y="2168779"/>
                  </a:moveTo>
                  <a:lnTo>
                    <a:pt x="3577589" y="2168779"/>
                  </a:lnTo>
                  <a:lnTo>
                    <a:pt x="3577589" y="2156079"/>
                  </a:lnTo>
                  <a:lnTo>
                    <a:pt x="3628389" y="2156079"/>
                  </a:lnTo>
                  <a:close/>
                  <a:moveTo>
                    <a:pt x="3539489" y="2168779"/>
                  </a:moveTo>
                  <a:lnTo>
                    <a:pt x="3488689" y="2168779"/>
                  </a:lnTo>
                  <a:lnTo>
                    <a:pt x="3488689" y="2156079"/>
                  </a:lnTo>
                  <a:lnTo>
                    <a:pt x="3539489" y="2156079"/>
                  </a:lnTo>
                  <a:close/>
                  <a:moveTo>
                    <a:pt x="3450589" y="2168779"/>
                  </a:moveTo>
                  <a:lnTo>
                    <a:pt x="3399789" y="2168779"/>
                  </a:lnTo>
                  <a:lnTo>
                    <a:pt x="3399789" y="2156079"/>
                  </a:lnTo>
                  <a:lnTo>
                    <a:pt x="3450589" y="2156079"/>
                  </a:lnTo>
                  <a:close/>
                  <a:moveTo>
                    <a:pt x="3361689" y="2168779"/>
                  </a:moveTo>
                  <a:lnTo>
                    <a:pt x="3310889" y="2168779"/>
                  </a:lnTo>
                  <a:lnTo>
                    <a:pt x="3310889" y="2156079"/>
                  </a:lnTo>
                  <a:lnTo>
                    <a:pt x="3361689" y="2156079"/>
                  </a:lnTo>
                  <a:close/>
                  <a:moveTo>
                    <a:pt x="3272789" y="2168779"/>
                  </a:moveTo>
                  <a:lnTo>
                    <a:pt x="3221989" y="2168779"/>
                  </a:lnTo>
                  <a:lnTo>
                    <a:pt x="3221989" y="2156079"/>
                  </a:lnTo>
                  <a:lnTo>
                    <a:pt x="3272789" y="2156079"/>
                  </a:lnTo>
                  <a:close/>
                  <a:moveTo>
                    <a:pt x="3183889" y="2168779"/>
                  </a:moveTo>
                  <a:lnTo>
                    <a:pt x="3133089" y="2168779"/>
                  </a:lnTo>
                  <a:lnTo>
                    <a:pt x="3133089" y="2156079"/>
                  </a:lnTo>
                  <a:lnTo>
                    <a:pt x="3183889" y="2156079"/>
                  </a:lnTo>
                  <a:close/>
                  <a:moveTo>
                    <a:pt x="3094989" y="2168779"/>
                  </a:moveTo>
                  <a:lnTo>
                    <a:pt x="3044189" y="2168779"/>
                  </a:lnTo>
                  <a:lnTo>
                    <a:pt x="3044189" y="2156079"/>
                  </a:lnTo>
                  <a:lnTo>
                    <a:pt x="3094989" y="2156079"/>
                  </a:lnTo>
                  <a:close/>
                  <a:moveTo>
                    <a:pt x="3006089" y="2168779"/>
                  </a:moveTo>
                  <a:lnTo>
                    <a:pt x="2955289" y="2168779"/>
                  </a:lnTo>
                  <a:lnTo>
                    <a:pt x="2955289" y="2156079"/>
                  </a:lnTo>
                  <a:lnTo>
                    <a:pt x="3006089" y="2156079"/>
                  </a:lnTo>
                  <a:close/>
                  <a:moveTo>
                    <a:pt x="2917189" y="2168779"/>
                  </a:moveTo>
                  <a:lnTo>
                    <a:pt x="2866389" y="2168779"/>
                  </a:lnTo>
                  <a:lnTo>
                    <a:pt x="2866389" y="2156079"/>
                  </a:lnTo>
                  <a:lnTo>
                    <a:pt x="2917189" y="2156079"/>
                  </a:lnTo>
                  <a:close/>
                  <a:moveTo>
                    <a:pt x="2828289" y="2168779"/>
                  </a:moveTo>
                  <a:lnTo>
                    <a:pt x="2777489" y="2168779"/>
                  </a:lnTo>
                  <a:lnTo>
                    <a:pt x="2777489" y="2156079"/>
                  </a:lnTo>
                  <a:lnTo>
                    <a:pt x="2828289" y="2156079"/>
                  </a:lnTo>
                  <a:close/>
                  <a:moveTo>
                    <a:pt x="2739389" y="2168779"/>
                  </a:moveTo>
                  <a:lnTo>
                    <a:pt x="2688589" y="2168779"/>
                  </a:lnTo>
                  <a:lnTo>
                    <a:pt x="2688589" y="2156079"/>
                  </a:lnTo>
                  <a:lnTo>
                    <a:pt x="2739389" y="2156079"/>
                  </a:lnTo>
                  <a:close/>
                  <a:moveTo>
                    <a:pt x="2650489" y="2168779"/>
                  </a:moveTo>
                  <a:lnTo>
                    <a:pt x="2599689" y="2168779"/>
                  </a:lnTo>
                  <a:lnTo>
                    <a:pt x="2599689" y="2156079"/>
                  </a:lnTo>
                  <a:lnTo>
                    <a:pt x="2650489" y="2156079"/>
                  </a:lnTo>
                  <a:close/>
                  <a:moveTo>
                    <a:pt x="2561589" y="2168779"/>
                  </a:moveTo>
                  <a:lnTo>
                    <a:pt x="2510789" y="2168779"/>
                  </a:lnTo>
                  <a:lnTo>
                    <a:pt x="2510789" y="2156079"/>
                  </a:lnTo>
                  <a:lnTo>
                    <a:pt x="2561589" y="2156079"/>
                  </a:lnTo>
                  <a:close/>
                  <a:moveTo>
                    <a:pt x="2472689" y="2168779"/>
                  </a:moveTo>
                  <a:lnTo>
                    <a:pt x="2421889" y="2168779"/>
                  </a:lnTo>
                  <a:lnTo>
                    <a:pt x="2421889" y="2156079"/>
                  </a:lnTo>
                  <a:lnTo>
                    <a:pt x="2472689" y="2156079"/>
                  </a:lnTo>
                  <a:close/>
                  <a:moveTo>
                    <a:pt x="2383789" y="2168779"/>
                  </a:moveTo>
                  <a:lnTo>
                    <a:pt x="2332989" y="2168779"/>
                  </a:lnTo>
                  <a:lnTo>
                    <a:pt x="2332989" y="2156079"/>
                  </a:lnTo>
                  <a:lnTo>
                    <a:pt x="2383789" y="2156079"/>
                  </a:lnTo>
                  <a:close/>
                  <a:moveTo>
                    <a:pt x="2294889" y="2168779"/>
                  </a:moveTo>
                  <a:lnTo>
                    <a:pt x="2244089" y="2168779"/>
                  </a:lnTo>
                  <a:lnTo>
                    <a:pt x="2244089" y="2156079"/>
                  </a:lnTo>
                  <a:lnTo>
                    <a:pt x="2294889" y="2156079"/>
                  </a:lnTo>
                  <a:close/>
                  <a:moveTo>
                    <a:pt x="2205989" y="2168779"/>
                  </a:moveTo>
                  <a:lnTo>
                    <a:pt x="2155189" y="2168779"/>
                  </a:lnTo>
                  <a:lnTo>
                    <a:pt x="2155189" y="2156079"/>
                  </a:lnTo>
                  <a:lnTo>
                    <a:pt x="2205989" y="2156079"/>
                  </a:lnTo>
                  <a:close/>
                  <a:moveTo>
                    <a:pt x="2117089" y="2168779"/>
                  </a:moveTo>
                  <a:lnTo>
                    <a:pt x="2066289" y="2168779"/>
                  </a:lnTo>
                  <a:lnTo>
                    <a:pt x="2066289" y="2156079"/>
                  </a:lnTo>
                  <a:lnTo>
                    <a:pt x="2117089" y="2156079"/>
                  </a:lnTo>
                  <a:close/>
                  <a:moveTo>
                    <a:pt x="2028189" y="2168779"/>
                  </a:moveTo>
                  <a:lnTo>
                    <a:pt x="1977389" y="2168779"/>
                  </a:lnTo>
                  <a:lnTo>
                    <a:pt x="1977389" y="2156079"/>
                  </a:lnTo>
                  <a:lnTo>
                    <a:pt x="2028189" y="2156079"/>
                  </a:lnTo>
                  <a:close/>
                  <a:moveTo>
                    <a:pt x="1939289" y="2168779"/>
                  </a:moveTo>
                  <a:lnTo>
                    <a:pt x="1888489" y="2168779"/>
                  </a:lnTo>
                  <a:lnTo>
                    <a:pt x="1888489" y="2156079"/>
                  </a:lnTo>
                  <a:lnTo>
                    <a:pt x="1939289" y="2156079"/>
                  </a:lnTo>
                  <a:close/>
                  <a:moveTo>
                    <a:pt x="1850389" y="2168779"/>
                  </a:moveTo>
                  <a:lnTo>
                    <a:pt x="1799589" y="2168779"/>
                  </a:lnTo>
                  <a:lnTo>
                    <a:pt x="1799589" y="2156079"/>
                  </a:lnTo>
                  <a:lnTo>
                    <a:pt x="1850389" y="2156079"/>
                  </a:lnTo>
                  <a:close/>
                  <a:moveTo>
                    <a:pt x="1761489" y="2168779"/>
                  </a:moveTo>
                  <a:lnTo>
                    <a:pt x="1710689" y="2168779"/>
                  </a:lnTo>
                  <a:lnTo>
                    <a:pt x="1710689" y="2156079"/>
                  </a:lnTo>
                  <a:lnTo>
                    <a:pt x="1761489" y="2156079"/>
                  </a:lnTo>
                  <a:close/>
                  <a:moveTo>
                    <a:pt x="1672589" y="2168779"/>
                  </a:moveTo>
                  <a:lnTo>
                    <a:pt x="1621789" y="2168779"/>
                  </a:lnTo>
                  <a:lnTo>
                    <a:pt x="1621789" y="2156079"/>
                  </a:lnTo>
                  <a:lnTo>
                    <a:pt x="1672589" y="2156079"/>
                  </a:lnTo>
                  <a:close/>
                  <a:moveTo>
                    <a:pt x="1583689" y="2168779"/>
                  </a:moveTo>
                  <a:lnTo>
                    <a:pt x="1532889" y="2168779"/>
                  </a:lnTo>
                  <a:lnTo>
                    <a:pt x="1532889" y="2156079"/>
                  </a:lnTo>
                  <a:lnTo>
                    <a:pt x="1583689" y="2156079"/>
                  </a:lnTo>
                  <a:close/>
                  <a:moveTo>
                    <a:pt x="1494789" y="2168779"/>
                  </a:moveTo>
                  <a:lnTo>
                    <a:pt x="1443989" y="2168779"/>
                  </a:lnTo>
                  <a:lnTo>
                    <a:pt x="1443989" y="2156079"/>
                  </a:lnTo>
                  <a:lnTo>
                    <a:pt x="1494789" y="2156079"/>
                  </a:lnTo>
                  <a:close/>
                  <a:moveTo>
                    <a:pt x="1405889" y="2168779"/>
                  </a:moveTo>
                  <a:lnTo>
                    <a:pt x="1355089" y="2168779"/>
                  </a:lnTo>
                  <a:lnTo>
                    <a:pt x="1355089" y="2156079"/>
                  </a:lnTo>
                  <a:lnTo>
                    <a:pt x="1405889" y="2156079"/>
                  </a:lnTo>
                  <a:close/>
                  <a:moveTo>
                    <a:pt x="1316989" y="2168779"/>
                  </a:moveTo>
                  <a:lnTo>
                    <a:pt x="1266189" y="2168779"/>
                  </a:lnTo>
                  <a:lnTo>
                    <a:pt x="1266189" y="2156079"/>
                  </a:lnTo>
                  <a:lnTo>
                    <a:pt x="1316989" y="2156079"/>
                  </a:lnTo>
                  <a:close/>
                  <a:moveTo>
                    <a:pt x="1228089" y="2168779"/>
                  </a:moveTo>
                  <a:lnTo>
                    <a:pt x="1177289" y="2168779"/>
                  </a:lnTo>
                  <a:lnTo>
                    <a:pt x="1177289" y="2156079"/>
                  </a:lnTo>
                  <a:lnTo>
                    <a:pt x="1228089" y="2156079"/>
                  </a:lnTo>
                  <a:close/>
                  <a:moveTo>
                    <a:pt x="1139189" y="2168779"/>
                  </a:moveTo>
                  <a:lnTo>
                    <a:pt x="1088389" y="2168779"/>
                  </a:lnTo>
                  <a:lnTo>
                    <a:pt x="1088389" y="2156079"/>
                  </a:lnTo>
                  <a:lnTo>
                    <a:pt x="1139189" y="2156079"/>
                  </a:lnTo>
                  <a:close/>
                  <a:moveTo>
                    <a:pt x="1050289" y="2168779"/>
                  </a:moveTo>
                  <a:lnTo>
                    <a:pt x="999489" y="2168779"/>
                  </a:lnTo>
                  <a:lnTo>
                    <a:pt x="999489" y="2156079"/>
                  </a:lnTo>
                  <a:lnTo>
                    <a:pt x="1050289" y="2156079"/>
                  </a:lnTo>
                  <a:close/>
                  <a:moveTo>
                    <a:pt x="961389" y="2168779"/>
                  </a:moveTo>
                  <a:lnTo>
                    <a:pt x="910589" y="2168779"/>
                  </a:lnTo>
                  <a:lnTo>
                    <a:pt x="910589" y="2156079"/>
                  </a:lnTo>
                  <a:lnTo>
                    <a:pt x="961389" y="2156079"/>
                  </a:lnTo>
                  <a:close/>
                  <a:moveTo>
                    <a:pt x="872489" y="2168779"/>
                  </a:moveTo>
                  <a:lnTo>
                    <a:pt x="821689" y="2168779"/>
                  </a:lnTo>
                  <a:lnTo>
                    <a:pt x="821689" y="2156079"/>
                  </a:lnTo>
                  <a:lnTo>
                    <a:pt x="872489" y="2156079"/>
                  </a:lnTo>
                  <a:close/>
                  <a:moveTo>
                    <a:pt x="783589" y="2168779"/>
                  </a:moveTo>
                  <a:lnTo>
                    <a:pt x="732789" y="2168779"/>
                  </a:lnTo>
                  <a:lnTo>
                    <a:pt x="732789" y="2156079"/>
                  </a:lnTo>
                  <a:lnTo>
                    <a:pt x="783589" y="2156079"/>
                  </a:lnTo>
                  <a:close/>
                  <a:moveTo>
                    <a:pt x="694689" y="2168779"/>
                  </a:moveTo>
                  <a:lnTo>
                    <a:pt x="643889" y="2168779"/>
                  </a:lnTo>
                  <a:lnTo>
                    <a:pt x="643889" y="2156079"/>
                  </a:lnTo>
                  <a:lnTo>
                    <a:pt x="694689" y="2156079"/>
                  </a:lnTo>
                  <a:close/>
                  <a:moveTo>
                    <a:pt x="605789" y="2168779"/>
                  </a:moveTo>
                  <a:lnTo>
                    <a:pt x="554989" y="2168779"/>
                  </a:lnTo>
                  <a:lnTo>
                    <a:pt x="554989" y="2156079"/>
                  </a:lnTo>
                  <a:lnTo>
                    <a:pt x="605789" y="2156079"/>
                  </a:lnTo>
                  <a:close/>
                  <a:moveTo>
                    <a:pt x="516889" y="2168779"/>
                  </a:moveTo>
                  <a:lnTo>
                    <a:pt x="466089" y="2168779"/>
                  </a:lnTo>
                  <a:lnTo>
                    <a:pt x="466089" y="2156079"/>
                  </a:lnTo>
                  <a:lnTo>
                    <a:pt x="516889" y="2156079"/>
                  </a:lnTo>
                  <a:close/>
                  <a:moveTo>
                    <a:pt x="427989" y="2168779"/>
                  </a:moveTo>
                  <a:lnTo>
                    <a:pt x="377189" y="2168779"/>
                  </a:lnTo>
                  <a:lnTo>
                    <a:pt x="377189" y="2156079"/>
                  </a:lnTo>
                  <a:lnTo>
                    <a:pt x="427989" y="2156079"/>
                  </a:lnTo>
                  <a:close/>
                  <a:moveTo>
                    <a:pt x="339089" y="2168779"/>
                  </a:moveTo>
                  <a:lnTo>
                    <a:pt x="288289" y="2168779"/>
                  </a:lnTo>
                  <a:lnTo>
                    <a:pt x="288289" y="2156079"/>
                  </a:lnTo>
                  <a:lnTo>
                    <a:pt x="339089" y="2156079"/>
                  </a:lnTo>
                  <a:close/>
                  <a:moveTo>
                    <a:pt x="250189" y="2168779"/>
                  </a:moveTo>
                  <a:lnTo>
                    <a:pt x="199389" y="2168779"/>
                  </a:lnTo>
                  <a:lnTo>
                    <a:pt x="199389" y="2156079"/>
                  </a:lnTo>
                  <a:lnTo>
                    <a:pt x="250189" y="2156079"/>
                  </a:lnTo>
                  <a:close/>
                  <a:moveTo>
                    <a:pt x="161289" y="2168779"/>
                  </a:moveTo>
                  <a:lnTo>
                    <a:pt x="110489" y="2168779"/>
                  </a:lnTo>
                  <a:lnTo>
                    <a:pt x="110489" y="2156079"/>
                  </a:lnTo>
                  <a:lnTo>
                    <a:pt x="161289" y="2156079"/>
                  </a:lnTo>
                  <a:close/>
                  <a:moveTo>
                    <a:pt x="72389" y="2168779"/>
                  </a:moveTo>
                  <a:lnTo>
                    <a:pt x="21589" y="2168779"/>
                  </a:lnTo>
                  <a:lnTo>
                    <a:pt x="21589" y="2156079"/>
                  </a:lnTo>
                  <a:lnTo>
                    <a:pt x="72389" y="2156079"/>
                  </a:lnTo>
                  <a:close/>
                  <a:moveTo>
                    <a:pt x="0" y="2139569"/>
                  </a:moveTo>
                  <a:lnTo>
                    <a:pt x="0" y="2088769"/>
                  </a:lnTo>
                  <a:lnTo>
                    <a:pt x="12700" y="2088769"/>
                  </a:lnTo>
                  <a:lnTo>
                    <a:pt x="12700" y="2139569"/>
                  </a:lnTo>
                  <a:close/>
                  <a:moveTo>
                    <a:pt x="0" y="2050669"/>
                  </a:moveTo>
                  <a:lnTo>
                    <a:pt x="0" y="1999869"/>
                  </a:lnTo>
                  <a:lnTo>
                    <a:pt x="12700" y="1999869"/>
                  </a:lnTo>
                  <a:lnTo>
                    <a:pt x="12700" y="2050669"/>
                  </a:lnTo>
                  <a:close/>
                  <a:moveTo>
                    <a:pt x="0" y="1961769"/>
                  </a:moveTo>
                  <a:lnTo>
                    <a:pt x="0" y="1910969"/>
                  </a:lnTo>
                  <a:lnTo>
                    <a:pt x="12700" y="1910969"/>
                  </a:lnTo>
                  <a:lnTo>
                    <a:pt x="12700" y="1961769"/>
                  </a:lnTo>
                  <a:close/>
                  <a:moveTo>
                    <a:pt x="0" y="1872869"/>
                  </a:moveTo>
                  <a:lnTo>
                    <a:pt x="0" y="1822069"/>
                  </a:lnTo>
                  <a:lnTo>
                    <a:pt x="12700" y="1822069"/>
                  </a:lnTo>
                  <a:lnTo>
                    <a:pt x="12700" y="1872869"/>
                  </a:lnTo>
                  <a:close/>
                  <a:moveTo>
                    <a:pt x="0" y="1783969"/>
                  </a:moveTo>
                  <a:lnTo>
                    <a:pt x="0" y="1733169"/>
                  </a:lnTo>
                  <a:lnTo>
                    <a:pt x="12700" y="1733169"/>
                  </a:lnTo>
                  <a:lnTo>
                    <a:pt x="12700" y="1783969"/>
                  </a:lnTo>
                  <a:close/>
                  <a:moveTo>
                    <a:pt x="0" y="1695069"/>
                  </a:moveTo>
                  <a:lnTo>
                    <a:pt x="0" y="1644269"/>
                  </a:lnTo>
                  <a:lnTo>
                    <a:pt x="12700" y="1644269"/>
                  </a:lnTo>
                  <a:lnTo>
                    <a:pt x="12700" y="1695069"/>
                  </a:lnTo>
                  <a:close/>
                  <a:moveTo>
                    <a:pt x="0" y="1606169"/>
                  </a:moveTo>
                  <a:lnTo>
                    <a:pt x="0" y="1555369"/>
                  </a:lnTo>
                  <a:lnTo>
                    <a:pt x="12700" y="1555369"/>
                  </a:lnTo>
                  <a:lnTo>
                    <a:pt x="12700" y="1606169"/>
                  </a:lnTo>
                  <a:close/>
                  <a:moveTo>
                    <a:pt x="0" y="1517269"/>
                  </a:moveTo>
                  <a:lnTo>
                    <a:pt x="0" y="1466469"/>
                  </a:lnTo>
                  <a:lnTo>
                    <a:pt x="12700" y="1466469"/>
                  </a:lnTo>
                  <a:lnTo>
                    <a:pt x="12700" y="1517269"/>
                  </a:lnTo>
                  <a:close/>
                  <a:moveTo>
                    <a:pt x="0" y="1428369"/>
                  </a:moveTo>
                  <a:lnTo>
                    <a:pt x="0" y="1377569"/>
                  </a:lnTo>
                  <a:lnTo>
                    <a:pt x="12700" y="1377569"/>
                  </a:lnTo>
                  <a:lnTo>
                    <a:pt x="12700" y="1428369"/>
                  </a:lnTo>
                  <a:close/>
                  <a:moveTo>
                    <a:pt x="0" y="1339469"/>
                  </a:moveTo>
                  <a:lnTo>
                    <a:pt x="0" y="1288669"/>
                  </a:lnTo>
                  <a:lnTo>
                    <a:pt x="12700" y="1288669"/>
                  </a:lnTo>
                  <a:lnTo>
                    <a:pt x="12700" y="1339469"/>
                  </a:lnTo>
                  <a:close/>
                  <a:moveTo>
                    <a:pt x="0" y="1250569"/>
                  </a:moveTo>
                  <a:lnTo>
                    <a:pt x="0" y="1199769"/>
                  </a:lnTo>
                  <a:lnTo>
                    <a:pt x="12700" y="1199769"/>
                  </a:lnTo>
                  <a:lnTo>
                    <a:pt x="12700" y="1250569"/>
                  </a:lnTo>
                  <a:close/>
                  <a:moveTo>
                    <a:pt x="0" y="1161669"/>
                  </a:moveTo>
                  <a:lnTo>
                    <a:pt x="0" y="1110869"/>
                  </a:lnTo>
                  <a:lnTo>
                    <a:pt x="12700" y="1110869"/>
                  </a:lnTo>
                  <a:lnTo>
                    <a:pt x="12700" y="1161669"/>
                  </a:lnTo>
                  <a:close/>
                  <a:moveTo>
                    <a:pt x="0" y="1072769"/>
                  </a:moveTo>
                  <a:lnTo>
                    <a:pt x="0" y="1021969"/>
                  </a:lnTo>
                  <a:lnTo>
                    <a:pt x="12700" y="1021969"/>
                  </a:lnTo>
                  <a:lnTo>
                    <a:pt x="12700" y="1072769"/>
                  </a:lnTo>
                  <a:close/>
                  <a:moveTo>
                    <a:pt x="0" y="983869"/>
                  </a:moveTo>
                  <a:lnTo>
                    <a:pt x="0" y="933069"/>
                  </a:lnTo>
                  <a:lnTo>
                    <a:pt x="12700" y="933069"/>
                  </a:lnTo>
                  <a:lnTo>
                    <a:pt x="12700" y="983869"/>
                  </a:lnTo>
                  <a:close/>
                  <a:moveTo>
                    <a:pt x="0" y="894969"/>
                  </a:moveTo>
                  <a:lnTo>
                    <a:pt x="0" y="844169"/>
                  </a:lnTo>
                  <a:lnTo>
                    <a:pt x="12700" y="844169"/>
                  </a:lnTo>
                  <a:lnTo>
                    <a:pt x="12700" y="894969"/>
                  </a:lnTo>
                  <a:close/>
                  <a:moveTo>
                    <a:pt x="0" y="806069"/>
                  </a:moveTo>
                  <a:lnTo>
                    <a:pt x="0" y="755269"/>
                  </a:lnTo>
                  <a:lnTo>
                    <a:pt x="12700" y="755269"/>
                  </a:lnTo>
                  <a:lnTo>
                    <a:pt x="12700" y="806069"/>
                  </a:lnTo>
                  <a:close/>
                  <a:moveTo>
                    <a:pt x="0" y="717169"/>
                  </a:moveTo>
                  <a:lnTo>
                    <a:pt x="0" y="666369"/>
                  </a:lnTo>
                  <a:lnTo>
                    <a:pt x="12700" y="666369"/>
                  </a:lnTo>
                  <a:lnTo>
                    <a:pt x="12700" y="717169"/>
                  </a:lnTo>
                  <a:close/>
                  <a:moveTo>
                    <a:pt x="0" y="628269"/>
                  </a:moveTo>
                  <a:lnTo>
                    <a:pt x="0" y="577469"/>
                  </a:lnTo>
                  <a:lnTo>
                    <a:pt x="12700" y="577469"/>
                  </a:lnTo>
                  <a:lnTo>
                    <a:pt x="12700" y="628269"/>
                  </a:lnTo>
                  <a:close/>
                  <a:moveTo>
                    <a:pt x="0" y="539369"/>
                  </a:moveTo>
                  <a:lnTo>
                    <a:pt x="0" y="488569"/>
                  </a:lnTo>
                  <a:lnTo>
                    <a:pt x="12700" y="488569"/>
                  </a:lnTo>
                  <a:lnTo>
                    <a:pt x="12700" y="539369"/>
                  </a:lnTo>
                  <a:close/>
                  <a:moveTo>
                    <a:pt x="0" y="450469"/>
                  </a:moveTo>
                  <a:lnTo>
                    <a:pt x="0" y="399669"/>
                  </a:lnTo>
                  <a:lnTo>
                    <a:pt x="12700" y="399669"/>
                  </a:lnTo>
                  <a:lnTo>
                    <a:pt x="12700" y="450469"/>
                  </a:lnTo>
                  <a:close/>
                  <a:moveTo>
                    <a:pt x="0" y="361569"/>
                  </a:moveTo>
                  <a:lnTo>
                    <a:pt x="0" y="310769"/>
                  </a:lnTo>
                  <a:lnTo>
                    <a:pt x="12700" y="310769"/>
                  </a:lnTo>
                  <a:lnTo>
                    <a:pt x="12700" y="361569"/>
                  </a:lnTo>
                  <a:close/>
                  <a:moveTo>
                    <a:pt x="0" y="272669"/>
                  </a:moveTo>
                  <a:lnTo>
                    <a:pt x="0" y="221869"/>
                  </a:lnTo>
                  <a:lnTo>
                    <a:pt x="12700" y="221869"/>
                  </a:lnTo>
                  <a:lnTo>
                    <a:pt x="12700" y="272669"/>
                  </a:lnTo>
                  <a:close/>
                  <a:moveTo>
                    <a:pt x="0" y="183769"/>
                  </a:moveTo>
                  <a:lnTo>
                    <a:pt x="0" y="132969"/>
                  </a:lnTo>
                  <a:lnTo>
                    <a:pt x="12700" y="132969"/>
                  </a:lnTo>
                  <a:lnTo>
                    <a:pt x="12700" y="183769"/>
                  </a:lnTo>
                  <a:close/>
                  <a:moveTo>
                    <a:pt x="0" y="94869"/>
                  </a:moveTo>
                  <a:lnTo>
                    <a:pt x="0" y="44069"/>
                  </a:lnTo>
                  <a:lnTo>
                    <a:pt x="12700" y="44069"/>
                  </a:lnTo>
                  <a:lnTo>
                    <a:pt x="12700" y="94869"/>
                  </a:lnTo>
                  <a:close/>
                  <a:moveTo>
                    <a:pt x="6350" y="0"/>
                  </a:moveTo>
                  <a:lnTo>
                    <a:pt x="57150" y="0"/>
                  </a:lnTo>
                  <a:lnTo>
                    <a:pt x="57150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1121102" y="1337148"/>
            <a:ext cx="14422526" cy="729786"/>
            <a:chOff x="0" y="0"/>
            <a:chExt cx="14422526" cy="72978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4422501" cy="729742"/>
            </a:xfrm>
            <a:custGeom>
              <a:avLst/>
              <a:gdLst/>
              <a:ahLst/>
              <a:cxnLst/>
              <a:rect l="l" t="t" r="r" b="b"/>
              <a:pathLst>
                <a:path w="14422501" h="729742">
                  <a:moveTo>
                    <a:pt x="0" y="0"/>
                  </a:moveTo>
                  <a:lnTo>
                    <a:pt x="14422501" y="0"/>
                  </a:lnTo>
                  <a:lnTo>
                    <a:pt x="14422501" y="729742"/>
                  </a:lnTo>
                  <a:lnTo>
                    <a:pt x="0" y="729742"/>
                  </a:lnTo>
                  <a:close/>
                </a:path>
              </a:pathLst>
            </a:custGeom>
            <a:solidFill>
              <a:srgbClr val="0C0C0C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6235703" y="8516160"/>
            <a:ext cx="3784597" cy="613829"/>
            <a:chOff x="0" y="0"/>
            <a:chExt cx="3784600" cy="613829"/>
          </a:xfrm>
        </p:grpSpPr>
        <p:sp>
          <p:nvSpPr>
            <p:cNvPr id="22" name="Freeform 22"/>
            <p:cNvSpPr/>
            <p:nvPr/>
          </p:nvSpPr>
          <p:spPr>
            <a:xfrm>
              <a:off x="1530350" y="163322"/>
              <a:ext cx="731774" cy="287401"/>
            </a:xfrm>
            <a:custGeom>
              <a:avLst/>
              <a:gdLst/>
              <a:ahLst/>
              <a:cxnLst/>
              <a:rect l="l" t="t" r="r" b="b"/>
              <a:pathLst>
                <a:path w="731774" h="287401">
                  <a:moveTo>
                    <a:pt x="0" y="0"/>
                  </a:moveTo>
                  <a:lnTo>
                    <a:pt x="731774" y="0"/>
                  </a:lnTo>
                  <a:lnTo>
                    <a:pt x="731774" y="287401"/>
                  </a:lnTo>
                  <a:lnTo>
                    <a:pt x="0" y="2874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63500" y="63500"/>
              <a:ext cx="3657600" cy="486791"/>
            </a:xfrm>
            <a:custGeom>
              <a:avLst/>
              <a:gdLst/>
              <a:ahLst/>
              <a:cxnLst/>
              <a:rect l="l" t="t" r="r" b="b"/>
              <a:pathLst>
                <a:path w="3657600" h="486791">
                  <a:moveTo>
                    <a:pt x="0" y="0"/>
                  </a:moveTo>
                  <a:lnTo>
                    <a:pt x="3657600" y="0"/>
                  </a:lnTo>
                  <a:lnTo>
                    <a:pt x="3657600" y="486791"/>
                  </a:lnTo>
                  <a:lnTo>
                    <a:pt x="0" y="486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3883459" y="3962400"/>
            <a:ext cx="1358408" cy="54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spc="-48" dirty="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LOCAL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09600" y="339928"/>
            <a:ext cx="8141999" cy="98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13"/>
              </a:lnSpc>
            </a:pPr>
            <a:r>
              <a:rPr lang="en-US" sz="5866" spc="23">
                <a:solidFill>
                  <a:srgbClr val="F18B21"/>
                </a:solidFill>
                <a:latin typeface="IBM Plex Sans"/>
                <a:ea typeface="IBM Plex Sans"/>
                <a:cs typeface="IBM Plex Sans"/>
                <a:sym typeface="IBM Plex Sans"/>
              </a:rPr>
              <a:t>GL: Return Home First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06827" y="1425940"/>
            <a:ext cx="1740865" cy="627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6"/>
              </a:lnSpc>
            </a:pPr>
            <a:r>
              <a:rPr lang="en-US" sz="3733" b="1" spc="20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$ cd ~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6486E5-56DB-D64F-85D7-6CEE4FC4D3D3}"/>
              </a:ext>
            </a:extLst>
          </p:cNvPr>
          <p:cNvSpPr txBox="1"/>
          <p:nvPr/>
        </p:nvSpPr>
        <p:spPr>
          <a:xfrm>
            <a:off x="0" y="8354173"/>
            <a:ext cx="4466908" cy="74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2" dirty="0">
                <a:solidFill>
                  <a:srgbClr val="7030A0"/>
                </a:solidFill>
              </a:rPr>
              <a:t>Author: </a:t>
            </a:r>
            <a:r>
              <a:rPr lang="en-US" sz="2132" dirty="0" err="1">
                <a:solidFill>
                  <a:srgbClr val="7030A0"/>
                </a:solidFill>
              </a:rPr>
              <a:t>Nho</a:t>
            </a:r>
            <a:r>
              <a:rPr lang="en-US" sz="2132" dirty="0">
                <a:solidFill>
                  <a:srgbClr val="7030A0"/>
                </a:solidFill>
              </a:rPr>
              <a:t> Luong</a:t>
            </a:r>
          </a:p>
          <a:p>
            <a:r>
              <a:rPr lang="en-US" sz="2132" dirty="0">
                <a:solidFill>
                  <a:srgbClr val="7030A0"/>
                </a:solidFill>
              </a:rPr>
              <a:t>Skill: DevOps Engineer Lead</a:t>
            </a:r>
            <a:endParaRPr lang="en-VN" sz="2132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142978" y="8178794"/>
            <a:ext cx="950462" cy="965206"/>
          </a:xfrm>
          <a:custGeom>
            <a:avLst/>
            <a:gdLst/>
            <a:ahLst/>
            <a:cxnLst/>
            <a:rect l="l" t="t" r="r" b="b"/>
            <a:pathLst>
              <a:path w="950462" h="965206">
                <a:moveTo>
                  <a:pt x="0" y="0"/>
                </a:moveTo>
                <a:lnTo>
                  <a:pt x="950462" y="0"/>
                </a:lnTo>
                <a:lnTo>
                  <a:pt x="950462" y="965206"/>
                </a:lnTo>
                <a:lnTo>
                  <a:pt x="0" y="96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706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245269" y="1433093"/>
            <a:ext cx="704145" cy="537896"/>
            <a:chOff x="0" y="0"/>
            <a:chExt cx="704152" cy="53789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04088" cy="537845"/>
            </a:xfrm>
            <a:custGeom>
              <a:avLst/>
              <a:gdLst/>
              <a:ahLst/>
              <a:cxnLst/>
              <a:rect l="l" t="t" r="r" b="b"/>
              <a:pathLst>
                <a:path w="704088" h="537845">
                  <a:moveTo>
                    <a:pt x="0" y="0"/>
                  </a:moveTo>
                  <a:lnTo>
                    <a:pt x="704088" y="0"/>
                  </a:lnTo>
                  <a:lnTo>
                    <a:pt x="704088" y="537845"/>
                  </a:lnTo>
                  <a:lnTo>
                    <a:pt x="0" y="5378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674909" y="7800737"/>
            <a:ext cx="1749485" cy="492443"/>
            <a:chOff x="0" y="0"/>
            <a:chExt cx="1749488" cy="4924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49425" cy="492506"/>
            </a:xfrm>
            <a:custGeom>
              <a:avLst/>
              <a:gdLst/>
              <a:ahLst/>
              <a:cxnLst/>
              <a:rect l="l" t="t" r="r" b="b"/>
              <a:pathLst>
                <a:path w="1749425" h="492506">
                  <a:moveTo>
                    <a:pt x="0" y="0"/>
                  </a:moveTo>
                  <a:lnTo>
                    <a:pt x="1749425" y="0"/>
                  </a:lnTo>
                  <a:lnTo>
                    <a:pt x="1749425" y="492506"/>
                  </a:lnTo>
                  <a:lnTo>
                    <a:pt x="0" y="4925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245269" y="1433093"/>
            <a:ext cx="704145" cy="537886"/>
          </a:xfrm>
          <a:custGeom>
            <a:avLst/>
            <a:gdLst/>
            <a:ahLst/>
            <a:cxnLst/>
            <a:rect l="l" t="t" r="r" b="b"/>
            <a:pathLst>
              <a:path w="704145" h="537886">
                <a:moveTo>
                  <a:pt x="0" y="0"/>
                </a:moveTo>
                <a:lnTo>
                  <a:pt x="704145" y="0"/>
                </a:lnTo>
                <a:lnTo>
                  <a:pt x="704145" y="537887"/>
                </a:lnTo>
                <a:lnTo>
                  <a:pt x="0" y="5378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8128997"/>
            <a:ext cx="16256003" cy="153962"/>
          </a:xfrm>
          <a:custGeom>
            <a:avLst/>
            <a:gdLst/>
            <a:ahLst/>
            <a:cxnLst/>
            <a:rect l="l" t="t" r="r" b="b"/>
            <a:pathLst>
              <a:path w="16256003" h="153962">
                <a:moveTo>
                  <a:pt x="0" y="0"/>
                </a:moveTo>
                <a:lnTo>
                  <a:pt x="16256003" y="0"/>
                </a:lnTo>
                <a:lnTo>
                  <a:pt x="16256003" y="153962"/>
                </a:lnTo>
                <a:lnTo>
                  <a:pt x="0" y="153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3" r="-363"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324402" y="8579606"/>
            <a:ext cx="5681958" cy="507559"/>
            <a:chOff x="0" y="0"/>
            <a:chExt cx="5681955" cy="50755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81980" cy="507619"/>
            </a:xfrm>
            <a:custGeom>
              <a:avLst/>
              <a:gdLst/>
              <a:ahLst/>
              <a:cxnLst/>
              <a:rect l="l" t="t" r="r" b="b"/>
              <a:pathLst>
                <a:path w="5681980" h="507619">
                  <a:moveTo>
                    <a:pt x="0" y="0"/>
                  </a:moveTo>
                  <a:lnTo>
                    <a:pt x="5681980" y="0"/>
                  </a:lnTo>
                  <a:lnTo>
                    <a:pt x="5681980" y="507619"/>
                  </a:lnTo>
                  <a:lnTo>
                    <a:pt x="0" y="507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-63503" y="241297"/>
            <a:ext cx="16383000" cy="8042158"/>
            <a:chOff x="0" y="0"/>
            <a:chExt cx="16383000" cy="8042161"/>
          </a:xfrm>
        </p:grpSpPr>
        <p:sp>
          <p:nvSpPr>
            <p:cNvPr id="13" name="Freeform 13"/>
            <p:cNvSpPr/>
            <p:nvPr/>
          </p:nvSpPr>
          <p:spPr>
            <a:xfrm>
              <a:off x="63500" y="7904734"/>
              <a:ext cx="16256000" cy="73914"/>
            </a:xfrm>
            <a:custGeom>
              <a:avLst/>
              <a:gdLst/>
              <a:ahLst/>
              <a:cxnLst/>
              <a:rect l="l" t="t" r="r" b="b"/>
              <a:pathLst>
                <a:path w="16256000" h="73914">
                  <a:moveTo>
                    <a:pt x="16256000" y="0"/>
                  </a:moveTo>
                  <a:lnTo>
                    <a:pt x="0" y="35814"/>
                  </a:lnTo>
                  <a:lnTo>
                    <a:pt x="0" y="55118"/>
                  </a:lnTo>
                  <a:lnTo>
                    <a:pt x="0" y="73914"/>
                  </a:lnTo>
                  <a:lnTo>
                    <a:pt x="16256000" y="38100"/>
                  </a:lnTo>
                  <a:lnTo>
                    <a:pt x="16256000" y="19050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F18B21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184656" y="2074672"/>
              <a:ext cx="14423644" cy="5749417"/>
            </a:xfrm>
            <a:custGeom>
              <a:avLst/>
              <a:gdLst/>
              <a:ahLst/>
              <a:cxnLst/>
              <a:rect l="l" t="t" r="r" b="b"/>
              <a:pathLst>
                <a:path w="14423644" h="5749417">
                  <a:moveTo>
                    <a:pt x="0" y="0"/>
                  </a:moveTo>
                  <a:lnTo>
                    <a:pt x="14423644" y="0"/>
                  </a:lnTo>
                  <a:lnTo>
                    <a:pt x="14423644" y="5749417"/>
                  </a:lnTo>
                  <a:lnTo>
                    <a:pt x="0" y="57494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178305" y="2068322"/>
              <a:ext cx="14436345" cy="5762244"/>
            </a:xfrm>
            <a:custGeom>
              <a:avLst/>
              <a:gdLst/>
              <a:ahLst/>
              <a:cxnLst/>
              <a:rect l="l" t="t" r="r" b="b"/>
              <a:pathLst>
                <a:path w="14436345" h="5762244">
                  <a:moveTo>
                    <a:pt x="95251" y="0"/>
                  </a:moveTo>
                  <a:lnTo>
                    <a:pt x="146051" y="0"/>
                  </a:lnTo>
                  <a:lnTo>
                    <a:pt x="146051" y="12700"/>
                  </a:lnTo>
                  <a:lnTo>
                    <a:pt x="95251" y="12700"/>
                  </a:lnTo>
                  <a:close/>
                  <a:moveTo>
                    <a:pt x="184151" y="0"/>
                  </a:moveTo>
                  <a:lnTo>
                    <a:pt x="234951" y="0"/>
                  </a:lnTo>
                  <a:lnTo>
                    <a:pt x="234951" y="12700"/>
                  </a:lnTo>
                  <a:lnTo>
                    <a:pt x="184151" y="12700"/>
                  </a:lnTo>
                  <a:close/>
                  <a:moveTo>
                    <a:pt x="273051" y="0"/>
                  </a:moveTo>
                  <a:lnTo>
                    <a:pt x="323851" y="0"/>
                  </a:lnTo>
                  <a:lnTo>
                    <a:pt x="323851" y="12700"/>
                  </a:lnTo>
                  <a:lnTo>
                    <a:pt x="273051" y="12700"/>
                  </a:lnTo>
                  <a:close/>
                  <a:moveTo>
                    <a:pt x="361951" y="0"/>
                  </a:moveTo>
                  <a:lnTo>
                    <a:pt x="412751" y="0"/>
                  </a:lnTo>
                  <a:lnTo>
                    <a:pt x="412751" y="12700"/>
                  </a:lnTo>
                  <a:lnTo>
                    <a:pt x="361951" y="12700"/>
                  </a:lnTo>
                  <a:close/>
                  <a:moveTo>
                    <a:pt x="450851" y="0"/>
                  </a:moveTo>
                  <a:lnTo>
                    <a:pt x="501651" y="0"/>
                  </a:lnTo>
                  <a:lnTo>
                    <a:pt x="501651" y="12700"/>
                  </a:lnTo>
                  <a:lnTo>
                    <a:pt x="450851" y="12700"/>
                  </a:lnTo>
                  <a:close/>
                  <a:moveTo>
                    <a:pt x="539751" y="0"/>
                  </a:moveTo>
                  <a:lnTo>
                    <a:pt x="590551" y="0"/>
                  </a:lnTo>
                  <a:lnTo>
                    <a:pt x="590551" y="12700"/>
                  </a:lnTo>
                  <a:lnTo>
                    <a:pt x="539751" y="12700"/>
                  </a:lnTo>
                  <a:close/>
                  <a:moveTo>
                    <a:pt x="628651" y="0"/>
                  </a:moveTo>
                  <a:lnTo>
                    <a:pt x="679451" y="0"/>
                  </a:lnTo>
                  <a:lnTo>
                    <a:pt x="679451" y="12700"/>
                  </a:lnTo>
                  <a:lnTo>
                    <a:pt x="628651" y="12700"/>
                  </a:lnTo>
                  <a:close/>
                  <a:moveTo>
                    <a:pt x="717551" y="0"/>
                  </a:moveTo>
                  <a:lnTo>
                    <a:pt x="768351" y="0"/>
                  </a:lnTo>
                  <a:lnTo>
                    <a:pt x="768351" y="12700"/>
                  </a:lnTo>
                  <a:lnTo>
                    <a:pt x="717551" y="12700"/>
                  </a:lnTo>
                  <a:close/>
                  <a:moveTo>
                    <a:pt x="806451" y="0"/>
                  </a:moveTo>
                  <a:lnTo>
                    <a:pt x="857251" y="0"/>
                  </a:lnTo>
                  <a:lnTo>
                    <a:pt x="857251" y="12700"/>
                  </a:lnTo>
                  <a:lnTo>
                    <a:pt x="806451" y="12700"/>
                  </a:lnTo>
                  <a:close/>
                  <a:moveTo>
                    <a:pt x="895351" y="0"/>
                  </a:moveTo>
                  <a:lnTo>
                    <a:pt x="946151" y="0"/>
                  </a:lnTo>
                  <a:lnTo>
                    <a:pt x="946151" y="12700"/>
                  </a:lnTo>
                  <a:lnTo>
                    <a:pt x="895351" y="12700"/>
                  </a:lnTo>
                  <a:close/>
                  <a:moveTo>
                    <a:pt x="984251" y="0"/>
                  </a:moveTo>
                  <a:lnTo>
                    <a:pt x="1035051" y="0"/>
                  </a:lnTo>
                  <a:lnTo>
                    <a:pt x="1035051" y="12700"/>
                  </a:lnTo>
                  <a:lnTo>
                    <a:pt x="984251" y="12700"/>
                  </a:lnTo>
                  <a:close/>
                  <a:moveTo>
                    <a:pt x="1073151" y="0"/>
                  </a:moveTo>
                  <a:lnTo>
                    <a:pt x="1123951" y="0"/>
                  </a:lnTo>
                  <a:lnTo>
                    <a:pt x="1123951" y="12700"/>
                  </a:lnTo>
                  <a:lnTo>
                    <a:pt x="1073151" y="12700"/>
                  </a:lnTo>
                  <a:close/>
                  <a:moveTo>
                    <a:pt x="1162051" y="0"/>
                  </a:moveTo>
                  <a:lnTo>
                    <a:pt x="1212851" y="0"/>
                  </a:lnTo>
                  <a:lnTo>
                    <a:pt x="1212851" y="12700"/>
                  </a:lnTo>
                  <a:lnTo>
                    <a:pt x="1162051" y="12700"/>
                  </a:lnTo>
                  <a:close/>
                  <a:moveTo>
                    <a:pt x="1250951" y="0"/>
                  </a:moveTo>
                  <a:lnTo>
                    <a:pt x="1301751" y="0"/>
                  </a:lnTo>
                  <a:lnTo>
                    <a:pt x="1301751" y="12700"/>
                  </a:lnTo>
                  <a:lnTo>
                    <a:pt x="1250951" y="12700"/>
                  </a:lnTo>
                  <a:close/>
                  <a:moveTo>
                    <a:pt x="1339851" y="0"/>
                  </a:moveTo>
                  <a:lnTo>
                    <a:pt x="1390651" y="0"/>
                  </a:lnTo>
                  <a:lnTo>
                    <a:pt x="1390651" y="12700"/>
                  </a:lnTo>
                  <a:lnTo>
                    <a:pt x="1339851" y="12700"/>
                  </a:lnTo>
                  <a:close/>
                  <a:moveTo>
                    <a:pt x="1428751" y="0"/>
                  </a:moveTo>
                  <a:lnTo>
                    <a:pt x="1479551" y="0"/>
                  </a:lnTo>
                  <a:lnTo>
                    <a:pt x="1479551" y="12700"/>
                  </a:lnTo>
                  <a:lnTo>
                    <a:pt x="1428751" y="12700"/>
                  </a:lnTo>
                  <a:close/>
                  <a:moveTo>
                    <a:pt x="1517651" y="0"/>
                  </a:moveTo>
                  <a:lnTo>
                    <a:pt x="1568451" y="0"/>
                  </a:lnTo>
                  <a:lnTo>
                    <a:pt x="1568451" y="12700"/>
                  </a:lnTo>
                  <a:lnTo>
                    <a:pt x="1517651" y="12700"/>
                  </a:lnTo>
                  <a:close/>
                  <a:moveTo>
                    <a:pt x="1606551" y="0"/>
                  </a:moveTo>
                  <a:lnTo>
                    <a:pt x="1657351" y="0"/>
                  </a:lnTo>
                  <a:lnTo>
                    <a:pt x="1657351" y="12700"/>
                  </a:lnTo>
                  <a:lnTo>
                    <a:pt x="1606551" y="12700"/>
                  </a:lnTo>
                  <a:close/>
                  <a:moveTo>
                    <a:pt x="1695451" y="0"/>
                  </a:moveTo>
                  <a:lnTo>
                    <a:pt x="1746251" y="0"/>
                  </a:lnTo>
                  <a:lnTo>
                    <a:pt x="1746251" y="12700"/>
                  </a:lnTo>
                  <a:lnTo>
                    <a:pt x="1695451" y="12700"/>
                  </a:lnTo>
                  <a:close/>
                  <a:moveTo>
                    <a:pt x="1784351" y="0"/>
                  </a:moveTo>
                  <a:lnTo>
                    <a:pt x="1835151" y="0"/>
                  </a:lnTo>
                  <a:lnTo>
                    <a:pt x="1835151" y="12700"/>
                  </a:lnTo>
                  <a:lnTo>
                    <a:pt x="1784351" y="12700"/>
                  </a:lnTo>
                  <a:close/>
                  <a:moveTo>
                    <a:pt x="1873251" y="0"/>
                  </a:moveTo>
                  <a:lnTo>
                    <a:pt x="1924051" y="0"/>
                  </a:lnTo>
                  <a:lnTo>
                    <a:pt x="1924051" y="12700"/>
                  </a:lnTo>
                  <a:lnTo>
                    <a:pt x="1873251" y="12700"/>
                  </a:lnTo>
                  <a:close/>
                  <a:moveTo>
                    <a:pt x="1962151" y="0"/>
                  </a:moveTo>
                  <a:lnTo>
                    <a:pt x="2012951" y="0"/>
                  </a:lnTo>
                  <a:lnTo>
                    <a:pt x="2012951" y="12700"/>
                  </a:lnTo>
                  <a:lnTo>
                    <a:pt x="1962151" y="12700"/>
                  </a:lnTo>
                  <a:close/>
                  <a:moveTo>
                    <a:pt x="2051051" y="0"/>
                  </a:moveTo>
                  <a:lnTo>
                    <a:pt x="2101851" y="0"/>
                  </a:lnTo>
                  <a:lnTo>
                    <a:pt x="2101851" y="12700"/>
                  </a:lnTo>
                  <a:lnTo>
                    <a:pt x="2051051" y="12700"/>
                  </a:lnTo>
                  <a:close/>
                  <a:moveTo>
                    <a:pt x="2139951" y="0"/>
                  </a:moveTo>
                  <a:lnTo>
                    <a:pt x="2190751" y="0"/>
                  </a:lnTo>
                  <a:lnTo>
                    <a:pt x="2190751" y="12700"/>
                  </a:lnTo>
                  <a:lnTo>
                    <a:pt x="2139951" y="12700"/>
                  </a:lnTo>
                  <a:close/>
                  <a:moveTo>
                    <a:pt x="2228851" y="0"/>
                  </a:moveTo>
                  <a:lnTo>
                    <a:pt x="2279651" y="0"/>
                  </a:lnTo>
                  <a:lnTo>
                    <a:pt x="2279651" y="12700"/>
                  </a:lnTo>
                  <a:lnTo>
                    <a:pt x="2228851" y="12700"/>
                  </a:lnTo>
                  <a:close/>
                  <a:moveTo>
                    <a:pt x="2317751" y="0"/>
                  </a:moveTo>
                  <a:lnTo>
                    <a:pt x="2368551" y="0"/>
                  </a:lnTo>
                  <a:lnTo>
                    <a:pt x="2368551" y="12700"/>
                  </a:lnTo>
                  <a:lnTo>
                    <a:pt x="2317751" y="12700"/>
                  </a:lnTo>
                  <a:close/>
                  <a:moveTo>
                    <a:pt x="2406651" y="0"/>
                  </a:moveTo>
                  <a:lnTo>
                    <a:pt x="2457451" y="0"/>
                  </a:lnTo>
                  <a:lnTo>
                    <a:pt x="2457451" y="12700"/>
                  </a:lnTo>
                  <a:lnTo>
                    <a:pt x="2406651" y="12700"/>
                  </a:lnTo>
                  <a:close/>
                  <a:moveTo>
                    <a:pt x="2495551" y="0"/>
                  </a:moveTo>
                  <a:lnTo>
                    <a:pt x="2546351" y="0"/>
                  </a:lnTo>
                  <a:lnTo>
                    <a:pt x="2546351" y="12700"/>
                  </a:lnTo>
                  <a:lnTo>
                    <a:pt x="2495551" y="12700"/>
                  </a:lnTo>
                  <a:close/>
                  <a:moveTo>
                    <a:pt x="2584451" y="0"/>
                  </a:moveTo>
                  <a:lnTo>
                    <a:pt x="2635251" y="0"/>
                  </a:lnTo>
                  <a:lnTo>
                    <a:pt x="2635251" y="12700"/>
                  </a:lnTo>
                  <a:lnTo>
                    <a:pt x="2584451" y="12700"/>
                  </a:lnTo>
                  <a:close/>
                  <a:moveTo>
                    <a:pt x="2673351" y="0"/>
                  </a:moveTo>
                  <a:lnTo>
                    <a:pt x="2724151" y="0"/>
                  </a:lnTo>
                  <a:lnTo>
                    <a:pt x="2724151" y="12700"/>
                  </a:lnTo>
                  <a:lnTo>
                    <a:pt x="2673351" y="12700"/>
                  </a:lnTo>
                  <a:close/>
                  <a:moveTo>
                    <a:pt x="2762251" y="0"/>
                  </a:moveTo>
                  <a:lnTo>
                    <a:pt x="2813051" y="0"/>
                  </a:lnTo>
                  <a:lnTo>
                    <a:pt x="2813051" y="12700"/>
                  </a:lnTo>
                  <a:lnTo>
                    <a:pt x="2762251" y="12700"/>
                  </a:lnTo>
                  <a:close/>
                  <a:moveTo>
                    <a:pt x="2851151" y="0"/>
                  </a:moveTo>
                  <a:lnTo>
                    <a:pt x="2901951" y="0"/>
                  </a:lnTo>
                  <a:lnTo>
                    <a:pt x="2901951" y="12700"/>
                  </a:lnTo>
                  <a:lnTo>
                    <a:pt x="2851151" y="12700"/>
                  </a:lnTo>
                  <a:close/>
                  <a:moveTo>
                    <a:pt x="2940051" y="0"/>
                  </a:moveTo>
                  <a:lnTo>
                    <a:pt x="2990851" y="0"/>
                  </a:lnTo>
                  <a:lnTo>
                    <a:pt x="2990851" y="12700"/>
                  </a:lnTo>
                  <a:lnTo>
                    <a:pt x="2940051" y="12700"/>
                  </a:lnTo>
                  <a:close/>
                  <a:moveTo>
                    <a:pt x="3028951" y="0"/>
                  </a:moveTo>
                  <a:lnTo>
                    <a:pt x="3079751" y="0"/>
                  </a:lnTo>
                  <a:lnTo>
                    <a:pt x="3079751" y="12700"/>
                  </a:lnTo>
                  <a:lnTo>
                    <a:pt x="3028951" y="12700"/>
                  </a:lnTo>
                  <a:close/>
                  <a:moveTo>
                    <a:pt x="3117851" y="0"/>
                  </a:moveTo>
                  <a:lnTo>
                    <a:pt x="3168651" y="0"/>
                  </a:lnTo>
                  <a:lnTo>
                    <a:pt x="3168651" y="12700"/>
                  </a:lnTo>
                  <a:lnTo>
                    <a:pt x="3117851" y="12700"/>
                  </a:lnTo>
                  <a:close/>
                  <a:moveTo>
                    <a:pt x="3206751" y="0"/>
                  </a:moveTo>
                  <a:lnTo>
                    <a:pt x="3257551" y="0"/>
                  </a:lnTo>
                  <a:lnTo>
                    <a:pt x="3257551" y="12700"/>
                  </a:lnTo>
                  <a:lnTo>
                    <a:pt x="3206751" y="12700"/>
                  </a:lnTo>
                  <a:close/>
                  <a:moveTo>
                    <a:pt x="3295651" y="0"/>
                  </a:moveTo>
                  <a:lnTo>
                    <a:pt x="3346451" y="0"/>
                  </a:lnTo>
                  <a:lnTo>
                    <a:pt x="3346451" y="12700"/>
                  </a:lnTo>
                  <a:lnTo>
                    <a:pt x="3295651" y="12700"/>
                  </a:lnTo>
                  <a:close/>
                  <a:moveTo>
                    <a:pt x="3384551" y="0"/>
                  </a:moveTo>
                  <a:lnTo>
                    <a:pt x="3435351" y="0"/>
                  </a:lnTo>
                  <a:lnTo>
                    <a:pt x="3435351" y="12700"/>
                  </a:lnTo>
                  <a:lnTo>
                    <a:pt x="3384551" y="12700"/>
                  </a:lnTo>
                  <a:close/>
                  <a:moveTo>
                    <a:pt x="3473451" y="0"/>
                  </a:moveTo>
                  <a:lnTo>
                    <a:pt x="3524251" y="0"/>
                  </a:lnTo>
                  <a:lnTo>
                    <a:pt x="3524251" y="12700"/>
                  </a:lnTo>
                  <a:lnTo>
                    <a:pt x="3473451" y="12700"/>
                  </a:lnTo>
                  <a:close/>
                  <a:moveTo>
                    <a:pt x="3562351" y="0"/>
                  </a:moveTo>
                  <a:lnTo>
                    <a:pt x="3613151" y="0"/>
                  </a:lnTo>
                  <a:lnTo>
                    <a:pt x="3613151" y="12700"/>
                  </a:lnTo>
                  <a:lnTo>
                    <a:pt x="3562351" y="12700"/>
                  </a:lnTo>
                  <a:close/>
                  <a:moveTo>
                    <a:pt x="3651251" y="0"/>
                  </a:moveTo>
                  <a:lnTo>
                    <a:pt x="3702051" y="0"/>
                  </a:lnTo>
                  <a:lnTo>
                    <a:pt x="3702051" y="12700"/>
                  </a:lnTo>
                  <a:lnTo>
                    <a:pt x="3651251" y="12700"/>
                  </a:lnTo>
                  <a:close/>
                  <a:moveTo>
                    <a:pt x="3740151" y="0"/>
                  </a:moveTo>
                  <a:lnTo>
                    <a:pt x="3790951" y="0"/>
                  </a:lnTo>
                  <a:lnTo>
                    <a:pt x="3790951" y="12700"/>
                  </a:lnTo>
                  <a:lnTo>
                    <a:pt x="3740151" y="12700"/>
                  </a:lnTo>
                  <a:close/>
                  <a:moveTo>
                    <a:pt x="3829051" y="0"/>
                  </a:moveTo>
                  <a:lnTo>
                    <a:pt x="3879851" y="0"/>
                  </a:lnTo>
                  <a:lnTo>
                    <a:pt x="3879851" y="12700"/>
                  </a:lnTo>
                  <a:lnTo>
                    <a:pt x="3829051" y="12700"/>
                  </a:lnTo>
                  <a:close/>
                  <a:moveTo>
                    <a:pt x="3917951" y="0"/>
                  </a:moveTo>
                  <a:lnTo>
                    <a:pt x="3968751" y="0"/>
                  </a:lnTo>
                  <a:lnTo>
                    <a:pt x="3968751" y="12700"/>
                  </a:lnTo>
                  <a:lnTo>
                    <a:pt x="3917951" y="12700"/>
                  </a:lnTo>
                  <a:close/>
                  <a:moveTo>
                    <a:pt x="4006851" y="0"/>
                  </a:moveTo>
                  <a:lnTo>
                    <a:pt x="4057651" y="0"/>
                  </a:lnTo>
                  <a:lnTo>
                    <a:pt x="4057651" y="12700"/>
                  </a:lnTo>
                  <a:lnTo>
                    <a:pt x="4006851" y="12700"/>
                  </a:lnTo>
                  <a:close/>
                  <a:moveTo>
                    <a:pt x="4095751" y="0"/>
                  </a:moveTo>
                  <a:lnTo>
                    <a:pt x="4146551" y="0"/>
                  </a:lnTo>
                  <a:lnTo>
                    <a:pt x="4146551" y="12700"/>
                  </a:lnTo>
                  <a:lnTo>
                    <a:pt x="4095751" y="12700"/>
                  </a:lnTo>
                  <a:close/>
                  <a:moveTo>
                    <a:pt x="4184651" y="0"/>
                  </a:moveTo>
                  <a:lnTo>
                    <a:pt x="4235451" y="0"/>
                  </a:lnTo>
                  <a:lnTo>
                    <a:pt x="4235451" y="12700"/>
                  </a:lnTo>
                  <a:lnTo>
                    <a:pt x="4184651" y="12700"/>
                  </a:lnTo>
                  <a:close/>
                  <a:moveTo>
                    <a:pt x="4273551" y="0"/>
                  </a:moveTo>
                  <a:lnTo>
                    <a:pt x="4324351" y="0"/>
                  </a:lnTo>
                  <a:lnTo>
                    <a:pt x="4324351" y="12700"/>
                  </a:lnTo>
                  <a:lnTo>
                    <a:pt x="4273551" y="12700"/>
                  </a:lnTo>
                  <a:close/>
                  <a:moveTo>
                    <a:pt x="4362451" y="0"/>
                  </a:moveTo>
                  <a:lnTo>
                    <a:pt x="4413251" y="0"/>
                  </a:lnTo>
                  <a:lnTo>
                    <a:pt x="4413251" y="12700"/>
                  </a:lnTo>
                  <a:lnTo>
                    <a:pt x="4362451" y="12700"/>
                  </a:lnTo>
                  <a:close/>
                  <a:moveTo>
                    <a:pt x="4451351" y="0"/>
                  </a:moveTo>
                  <a:lnTo>
                    <a:pt x="4502151" y="0"/>
                  </a:lnTo>
                  <a:lnTo>
                    <a:pt x="4502151" y="12700"/>
                  </a:lnTo>
                  <a:lnTo>
                    <a:pt x="4451351" y="12700"/>
                  </a:lnTo>
                  <a:close/>
                  <a:moveTo>
                    <a:pt x="4540251" y="0"/>
                  </a:moveTo>
                  <a:lnTo>
                    <a:pt x="4591051" y="0"/>
                  </a:lnTo>
                  <a:lnTo>
                    <a:pt x="4591051" y="12700"/>
                  </a:lnTo>
                  <a:lnTo>
                    <a:pt x="4540251" y="12700"/>
                  </a:lnTo>
                  <a:close/>
                  <a:moveTo>
                    <a:pt x="4629151" y="0"/>
                  </a:moveTo>
                  <a:lnTo>
                    <a:pt x="4679951" y="0"/>
                  </a:lnTo>
                  <a:lnTo>
                    <a:pt x="4679951" y="12700"/>
                  </a:lnTo>
                  <a:lnTo>
                    <a:pt x="4629151" y="12700"/>
                  </a:lnTo>
                  <a:close/>
                  <a:moveTo>
                    <a:pt x="4718051" y="0"/>
                  </a:moveTo>
                  <a:lnTo>
                    <a:pt x="4768851" y="0"/>
                  </a:lnTo>
                  <a:lnTo>
                    <a:pt x="4768851" y="12700"/>
                  </a:lnTo>
                  <a:lnTo>
                    <a:pt x="4718051" y="12700"/>
                  </a:lnTo>
                  <a:close/>
                  <a:moveTo>
                    <a:pt x="4806951" y="0"/>
                  </a:moveTo>
                  <a:lnTo>
                    <a:pt x="4857751" y="0"/>
                  </a:lnTo>
                  <a:lnTo>
                    <a:pt x="4857751" y="12700"/>
                  </a:lnTo>
                  <a:lnTo>
                    <a:pt x="4806951" y="12700"/>
                  </a:lnTo>
                  <a:close/>
                  <a:moveTo>
                    <a:pt x="4895851" y="0"/>
                  </a:moveTo>
                  <a:lnTo>
                    <a:pt x="4946651" y="0"/>
                  </a:lnTo>
                  <a:lnTo>
                    <a:pt x="4946651" y="12700"/>
                  </a:lnTo>
                  <a:lnTo>
                    <a:pt x="4895851" y="12700"/>
                  </a:lnTo>
                  <a:close/>
                  <a:moveTo>
                    <a:pt x="4984751" y="0"/>
                  </a:moveTo>
                  <a:lnTo>
                    <a:pt x="5035551" y="0"/>
                  </a:lnTo>
                  <a:lnTo>
                    <a:pt x="5035551" y="12700"/>
                  </a:lnTo>
                  <a:lnTo>
                    <a:pt x="4984751" y="12700"/>
                  </a:lnTo>
                  <a:close/>
                  <a:moveTo>
                    <a:pt x="5073651" y="0"/>
                  </a:moveTo>
                  <a:lnTo>
                    <a:pt x="5124451" y="0"/>
                  </a:lnTo>
                  <a:lnTo>
                    <a:pt x="5124451" y="12700"/>
                  </a:lnTo>
                  <a:lnTo>
                    <a:pt x="5073651" y="12700"/>
                  </a:lnTo>
                  <a:close/>
                  <a:moveTo>
                    <a:pt x="5162551" y="0"/>
                  </a:moveTo>
                  <a:lnTo>
                    <a:pt x="5213351" y="0"/>
                  </a:lnTo>
                  <a:lnTo>
                    <a:pt x="5213351" y="12700"/>
                  </a:lnTo>
                  <a:lnTo>
                    <a:pt x="5162551" y="12700"/>
                  </a:lnTo>
                  <a:close/>
                  <a:moveTo>
                    <a:pt x="5251451" y="0"/>
                  </a:moveTo>
                  <a:lnTo>
                    <a:pt x="5302251" y="0"/>
                  </a:lnTo>
                  <a:lnTo>
                    <a:pt x="5302251" y="12700"/>
                  </a:lnTo>
                  <a:lnTo>
                    <a:pt x="5251451" y="12700"/>
                  </a:lnTo>
                  <a:close/>
                  <a:moveTo>
                    <a:pt x="5340351" y="0"/>
                  </a:moveTo>
                  <a:lnTo>
                    <a:pt x="5391151" y="0"/>
                  </a:lnTo>
                  <a:lnTo>
                    <a:pt x="5391151" y="12700"/>
                  </a:lnTo>
                  <a:lnTo>
                    <a:pt x="5340351" y="12700"/>
                  </a:lnTo>
                  <a:close/>
                  <a:moveTo>
                    <a:pt x="5429251" y="0"/>
                  </a:moveTo>
                  <a:lnTo>
                    <a:pt x="5480051" y="0"/>
                  </a:lnTo>
                  <a:lnTo>
                    <a:pt x="5480051" y="12700"/>
                  </a:lnTo>
                  <a:lnTo>
                    <a:pt x="5429251" y="12700"/>
                  </a:lnTo>
                  <a:close/>
                  <a:moveTo>
                    <a:pt x="5518151" y="0"/>
                  </a:moveTo>
                  <a:lnTo>
                    <a:pt x="5568951" y="0"/>
                  </a:lnTo>
                  <a:lnTo>
                    <a:pt x="5568951" y="12700"/>
                  </a:lnTo>
                  <a:lnTo>
                    <a:pt x="5518151" y="12700"/>
                  </a:lnTo>
                  <a:close/>
                  <a:moveTo>
                    <a:pt x="5607051" y="0"/>
                  </a:moveTo>
                  <a:lnTo>
                    <a:pt x="5657851" y="0"/>
                  </a:lnTo>
                  <a:lnTo>
                    <a:pt x="5657851" y="12700"/>
                  </a:lnTo>
                  <a:lnTo>
                    <a:pt x="5607051" y="12700"/>
                  </a:lnTo>
                  <a:close/>
                  <a:moveTo>
                    <a:pt x="5695951" y="0"/>
                  </a:moveTo>
                  <a:lnTo>
                    <a:pt x="5746751" y="0"/>
                  </a:lnTo>
                  <a:lnTo>
                    <a:pt x="5746751" y="12700"/>
                  </a:lnTo>
                  <a:lnTo>
                    <a:pt x="5695951" y="12700"/>
                  </a:lnTo>
                  <a:close/>
                  <a:moveTo>
                    <a:pt x="5784851" y="0"/>
                  </a:moveTo>
                  <a:lnTo>
                    <a:pt x="5835651" y="0"/>
                  </a:lnTo>
                  <a:lnTo>
                    <a:pt x="5835651" y="12700"/>
                  </a:lnTo>
                  <a:lnTo>
                    <a:pt x="5784851" y="12700"/>
                  </a:lnTo>
                  <a:close/>
                  <a:moveTo>
                    <a:pt x="5873751" y="0"/>
                  </a:moveTo>
                  <a:lnTo>
                    <a:pt x="5924551" y="0"/>
                  </a:lnTo>
                  <a:lnTo>
                    <a:pt x="5924551" y="12700"/>
                  </a:lnTo>
                  <a:lnTo>
                    <a:pt x="5873751" y="12700"/>
                  </a:lnTo>
                  <a:close/>
                  <a:moveTo>
                    <a:pt x="5962651" y="0"/>
                  </a:moveTo>
                  <a:lnTo>
                    <a:pt x="6013451" y="0"/>
                  </a:lnTo>
                  <a:lnTo>
                    <a:pt x="6013451" y="12700"/>
                  </a:lnTo>
                  <a:lnTo>
                    <a:pt x="5962651" y="12700"/>
                  </a:lnTo>
                  <a:close/>
                  <a:moveTo>
                    <a:pt x="6051551" y="0"/>
                  </a:moveTo>
                  <a:lnTo>
                    <a:pt x="6102351" y="0"/>
                  </a:lnTo>
                  <a:lnTo>
                    <a:pt x="6102351" y="12700"/>
                  </a:lnTo>
                  <a:lnTo>
                    <a:pt x="6051551" y="12700"/>
                  </a:lnTo>
                  <a:close/>
                  <a:moveTo>
                    <a:pt x="6140451" y="0"/>
                  </a:moveTo>
                  <a:lnTo>
                    <a:pt x="6191251" y="0"/>
                  </a:lnTo>
                  <a:lnTo>
                    <a:pt x="6191251" y="12700"/>
                  </a:lnTo>
                  <a:lnTo>
                    <a:pt x="6140451" y="12700"/>
                  </a:lnTo>
                  <a:close/>
                  <a:moveTo>
                    <a:pt x="6229351" y="0"/>
                  </a:moveTo>
                  <a:lnTo>
                    <a:pt x="6280151" y="0"/>
                  </a:lnTo>
                  <a:lnTo>
                    <a:pt x="6280151" y="12700"/>
                  </a:lnTo>
                  <a:lnTo>
                    <a:pt x="6229351" y="12700"/>
                  </a:lnTo>
                  <a:close/>
                  <a:moveTo>
                    <a:pt x="6318251" y="0"/>
                  </a:moveTo>
                  <a:lnTo>
                    <a:pt x="6369051" y="0"/>
                  </a:lnTo>
                  <a:lnTo>
                    <a:pt x="6369051" y="12700"/>
                  </a:lnTo>
                  <a:lnTo>
                    <a:pt x="6318251" y="12700"/>
                  </a:lnTo>
                  <a:close/>
                  <a:moveTo>
                    <a:pt x="6407151" y="0"/>
                  </a:moveTo>
                  <a:lnTo>
                    <a:pt x="6457951" y="0"/>
                  </a:lnTo>
                  <a:lnTo>
                    <a:pt x="6457951" y="12700"/>
                  </a:lnTo>
                  <a:lnTo>
                    <a:pt x="6407151" y="12700"/>
                  </a:lnTo>
                  <a:close/>
                  <a:moveTo>
                    <a:pt x="6496051" y="0"/>
                  </a:moveTo>
                  <a:lnTo>
                    <a:pt x="6546851" y="0"/>
                  </a:lnTo>
                  <a:lnTo>
                    <a:pt x="6546851" y="12700"/>
                  </a:lnTo>
                  <a:lnTo>
                    <a:pt x="6496051" y="12700"/>
                  </a:lnTo>
                  <a:close/>
                  <a:moveTo>
                    <a:pt x="6584951" y="0"/>
                  </a:moveTo>
                  <a:lnTo>
                    <a:pt x="6635751" y="0"/>
                  </a:lnTo>
                  <a:lnTo>
                    <a:pt x="6635751" y="12700"/>
                  </a:lnTo>
                  <a:lnTo>
                    <a:pt x="6584951" y="12700"/>
                  </a:lnTo>
                  <a:close/>
                  <a:moveTo>
                    <a:pt x="6673851" y="0"/>
                  </a:moveTo>
                  <a:lnTo>
                    <a:pt x="6724651" y="0"/>
                  </a:lnTo>
                  <a:lnTo>
                    <a:pt x="6724651" y="12700"/>
                  </a:lnTo>
                  <a:lnTo>
                    <a:pt x="6673851" y="12700"/>
                  </a:lnTo>
                  <a:close/>
                  <a:moveTo>
                    <a:pt x="6762751" y="0"/>
                  </a:moveTo>
                  <a:lnTo>
                    <a:pt x="6813551" y="0"/>
                  </a:lnTo>
                  <a:lnTo>
                    <a:pt x="6813551" y="12700"/>
                  </a:lnTo>
                  <a:lnTo>
                    <a:pt x="6762751" y="12700"/>
                  </a:lnTo>
                  <a:close/>
                  <a:moveTo>
                    <a:pt x="6851651" y="0"/>
                  </a:moveTo>
                  <a:lnTo>
                    <a:pt x="6902451" y="0"/>
                  </a:lnTo>
                  <a:lnTo>
                    <a:pt x="6902451" y="12700"/>
                  </a:lnTo>
                  <a:lnTo>
                    <a:pt x="6851651" y="12700"/>
                  </a:lnTo>
                  <a:close/>
                  <a:moveTo>
                    <a:pt x="6940551" y="0"/>
                  </a:moveTo>
                  <a:lnTo>
                    <a:pt x="6991351" y="0"/>
                  </a:lnTo>
                  <a:lnTo>
                    <a:pt x="6991351" y="12700"/>
                  </a:lnTo>
                  <a:lnTo>
                    <a:pt x="6940551" y="12700"/>
                  </a:lnTo>
                  <a:close/>
                  <a:moveTo>
                    <a:pt x="7029451" y="0"/>
                  </a:moveTo>
                  <a:lnTo>
                    <a:pt x="7080251" y="0"/>
                  </a:lnTo>
                  <a:lnTo>
                    <a:pt x="7080251" y="12700"/>
                  </a:lnTo>
                  <a:lnTo>
                    <a:pt x="7029451" y="12700"/>
                  </a:lnTo>
                  <a:close/>
                  <a:moveTo>
                    <a:pt x="7118351" y="0"/>
                  </a:moveTo>
                  <a:lnTo>
                    <a:pt x="7169151" y="0"/>
                  </a:lnTo>
                  <a:lnTo>
                    <a:pt x="7169151" y="12700"/>
                  </a:lnTo>
                  <a:lnTo>
                    <a:pt x="7118351" y="12700"/>
                  </a:lnTo>
                  <a:close/>
                  <a:moveTo>
                    <a:pt x="7207251" y="0"/>
                  </a:moveTo>
                  <a:lnTo>
                    <a:pt x="7258051" y="0"/>
                  </a:lnTo>
                  <a:lnTo>
                    <a:pt x="7258051" y="12700"/>
                  </a:lnTo>
                  <a:lnTo>
                    <a:pt x="7207251" y="12700"/>
                  </a:lnTo>
                  <a:close/>
                  <a:moveTo>
                    <a:pt x="7296151" y="0"/>
                  </a:moveTo>
                  <a:lnTo>
                    <a:pt x="7346951" y="0"/>
                  </a:lnTo>
                  <a:lnTo>
                    <a:pt x="7346951" y="12700"/>
                  </a:lnTo>
                  <a:lnTo>
                    <a:pt x="7296151" y="12700"/>
                  </a:lnTo>
                  <a:close/>
                  <a:moveTo>
                    <a:pt x="7385051" y="0"/>
                  </a:moveTo>
                  <a:lnTo>
                    <a:pt x="7435851" y="0"/>
                  </a:lnTo>
                  <a:lnTo>
                    <a:pt x="7435851" y="12700"/>
                  </a:lnTo>
                  <a:lnTo>
                    <a:pt x="7385051" y="12700"/>
                  </a:lnTo>
                  <a:close/>
                  <a:moveTo>
                    <a:pt x="7473951" y="0"/>
                  </a:moveTo>
                  <a:lnTo>
                    <a:pt x="7524751" y="0"/>
                  </a:lnTo>
                  <a:lnTo>
                    <a:pt x="7524751" y="12700"/>
                  </a:lnTo>
                  <a:lnTo>
                    <a:pt x="7473951" y="12700"/>
                  </a:lnTo>
                  <a:close/>
                  <a:moveTo>
                    <a:pt x="7562851" y="0"/>
                  </a:moveTo>
                  <a:lnTo>
                    <a:pt x="7613651" y="0"/>
                  </a:lnTo>
                  <a:lnTo>
                    <a:pt x="7613651" y="12700"/>
                  </a:lnTo>
                  <a:lnTo>
                    <a:pt x="7562851" y="12700"/>
                  </a:lnTo>
                  <a:close/>
                  <a:moveTo>
                    <a:pt x="7651751" y="0"/>
                  </a:moveTo>
                  <a:lnTo>
                    <a:pt x="7702551" y="0"/>
                  </a:lnTo>
                  <a:lnTo>
                    <a:pt x="7702551" y="12700"/>
                  </a:lnTo>
                  <a:lnTo>
                    <a:pt x="7651751" y="12700"/>
                  </a:lnTo>
                  <a:close/>
                  <a:moveTo>
                    <a:pt x="7740651" y="0"/>
                  </a:moveTo>
                  <a:lnTo>
                    <a:pt x="7791451" y="0"/>
                  </a:lnTo>
                  <a:lnTo>
                    <a:pt x="7791451" y="12700"/>
                  </a:lnTo>
                  <a:lnTo>
                    <a:pt x="7740651" y="12700"/>
                  </a:lnTo>
                  <a:close/>
                  <a:moveTo>
                    <a:pt x="7829551" y="0"/>
                  </a:moveTo>
                  <a:lnTo>
                    <a:pt x="7880351" y="0"/>
                  </a:lnTo>
                  <a:lnTo>
                    <a:pt x="7880351" y="12700"/>
                  </a:lnTo>
                  <a:lnTo>
                    <a:pt x="7829551" y="12700"/>
                  </a:lnTo>
                  <a:close/>
                  <a:moveTo>
                    <a:pt x="7918451" y="0"/>
                  </a:moveTo>
                  <a:lnTo>
                    <a:pt x="7969251" y="0"/>
                  </a:lnTo>
                  <a:lnTo>
                    <a:pt x="7969251" y="12700"/>
                  </a:lnTo>
                  <a:lnTo>
                    <a:pt x="7918451" y="12700"/>
                  </a:lnTo>
                  <a:close/>
                  <a:moveTo>
                    <a:pt x="8007351" y="0"/>
                  </a:moveTo>
                  <a:lnTo>
                    <a:pt x="8058151" y="0"/>
                  </a:lnTo>
                  <a:lnTo>
                    <a:pt x="8058151" y="12700"/>
                  </a:lnTo>
                  <a:lnTo>
                    <a:pt x="8007351" y="12700"/>
                  </a:lnTo>
                  <a:close/>
                  <a:moveTo>
                    <a:pt x="8096251" y="0"/>
                  </a:moveTo>
                  <a:lnTo>
                    <a:pt x="8147051" y="0"/>
                  </a:lnTo>
                  <a:lnTo>
                    <a:pt x="8147051" y="12700"/>
                  </a:lnTo>
                  <a:lnTo>
                    <a:pt x="8096251" y="12700"/>
                  </a:lnTo>
                  <a:close/>
                  <a:moveTo>
                    <a:pt x="8185151" y="0"/>
                  </a:moveTo>
                  <a:lnTo>
                    <a:pt x="8235951" y="0"/>
                  </a:lnTo>
                  <a:lnTo>
                    <a:pt x="8235951" y="12700"/>
                  </a:lnTo>
                  <a:lnTo>
                    <a:pt x="8185151" y="12700"/>
                  </a:lnTo>
                  <a:close/>
                  <a:moveTo>
                    <a:pt x="8274051" y="0"/>
                  </a:moveTo>
                  <a:lnTo>
                    <a:pt x="8324851" y="0"/>
                  </a:lnTo>
                  <a:lnTo>
                    <a:pt x="8324851" y="12700"/>
                  </a:lnTo>
                  <a:lnTo>
                    <a:pt x="8274051" y="12700"/>
                  </a:lnTo>
                  <a:close/>
                  <a:moveTo>
                    <a:pt x="8362951" y="0"/>
                  </a:moveTo>
                  <a:lnTo>
                    <a:pt x="8413751" y="0"/>
                  </a:lnTo>
                  <a:lnTo>
                    <a:pt x="8413751" y="12700"/>
                  </a:lnTo>
                  <a:lnTo>
                    <a:pt x="8362951" y="12700"/>
                  </a:lnTo>
                  <a:close/>
                  <a:moveTo>
                    <a:pt x="8451851" y="0"/>
                  </a:moveTo>
                  <a:lnTo>
                    <a:pt x="8502651" y="0"/>
                  </a:lnTo>
                  <a:lnTo>
                    <a:pt x="8502651" y="12700"/>
                  </a:lnTo>
                  <a:lnTo>
                    <a:pt x="8451851" y="12700"/>
                  </a:lnTo>
                  <a:close/>
                  <a:moveTo>
                    <a:pt x="8540751" y="0"/>
                  </a:moveTo>
                  <a:lnTo>
                    <a:pt x="8591551" y="0"/>
                  </a:lnTo>
                  <a:lnTo>
                    <a:pt x="8591551" y="12700"/>
                  </a:lnTo>
                  <a:lnTo>
                    <a:pt x="8540751" y="12700"/>
                  </a:lnTo>
                  <a:close/>
                  <a:moveTo>
                    <a:pt x="8629651" y="0"/>
                  </a:moveTo>
                  <a:lnTo>
                    <a:pt x="8680451" y="0"/>
                  </a:lnTo>
                  <a:lnTo>
                    <a:pt x="8680451" y="12700"/>
                  </a:lnTo>
                  <a:lnTo>
                    <a:pt x="8629651" y="12700"/>
                  </a:lnTo>
                  <a:close/>
                  <a:moveTo>
                    <a:pt x="8718551" y="0"/>
                  </a:moveTo>
                  <a:lnTo>
                    <a:pt x="8769351" y="0"/>
                  </a:lnTo>
                  <a:lnTo>
                    <a:pt x="8769351" y="12700"/>
                  </a:lnTo>
                  <a:lnTo>
                    <a:pt x="8718551" y="12700"/>
                  </a:lnTo>
                  <a:close/>
                  <a:moveTo>
                    <a:pt x="8807451" y="0"/>
                  </a:moveTo>
                  <a:lnTo>
                    <a:pt x="8858251" y="0"/>
                  </a:lnTo>
                  <a:lnTo>
                    <a:pt x="8858251" y="12700"/>
                  </a:lnTo>
                  <a:lnTo>
                    <a:pt x="8807451" y="12700"/>
                  </a:lnTo>
                  <a:close/>
                  <a:moveTo>
                    <a:pt x="8896351" y="0"/>
                  </a:moveTo>
                  <a:lnTo>
                    <a:pt x="8947151" y="0"/>
                  </a:lnTo>
                  <a:lnTo>
                    <a:pt x="8947151" y="12700"/>
                  </a:lnTo>
                  <a:lnTo>
                    <a:pt x="8896351" y="12700"/>
                  </a:lnTo>
                  <a:close/>
                  <a:moveTo>
                    <a:pt x="8985251" y="0"/>
                  </a:moveTo>
                  <a:lnTo>
                    <a:pt x="9036051" y="0"/>
                  </a:lnTo>
                  <a:lnTo>
                    <a:pt x="9036051" y="12700"/>
                  </a:lnTo>
                  <a:lnTo>
                    <a:pt x="8985251" y="12700"/>
                  </a:lnTo>
                  <a:close/>
                  <a:moveTo>
                    <a:pt x="9074151" y="0"/>
                  </a:moveTo>
                  <a:lnTo>
                    <a:pt x="9124951" y="0"/>
                  </a:lnTo>
                  <a:lnTo>
                    <a:pt x="9124951" y="12700"/>
                  </a:lnTo>
                  <a:lnTo>
                    <a:pt x="9074151" y="12700"/>
                  </a:lnTo>
                  <a:close/>
                  <a:moveTo>
                    <a:pt x="9163051" y="0"/>
                  </a:moveTo>
                  <a:lnTo>
                    <a:pt x="9213851" y="0"/>
                  </a:lnTo>
                  <a:lnTo>
                    <a:pt x="9213851" y="12700"/>
                  </a:lnTo>
                  <a:lnTo>
                    <a:pt x="9163051" y="12700"/>
                  </a:lnTo>
                  <a:close/>
                  <a:moveTo>
                    <a:pt x="9251951" y="0"/>
                  </a:moveTo>
                  <a:lnTo>
                    <a:pt x="9302751" y="0"/>
                  </a:lnTo>
                  <a:lnTo>
                    <a:pt x="9302751" y="12700"/>
                  </a:lnTo>
                  <a:lnTo>
                    <a:pt x="9251951" y="12700"/>
                  </a:lnTo>
                  <a:close/>
                  <a:moveTo>
                    <a:pt x="9340851" y="0"/>
                  </a:moveTo>
                  <a:lnTo>
                    <a:pt x="9391651" y="0"/>
                  </a:lnTo>
                  <a:lnTo>
                    <a:pt x="9391651" y="12700"/>
                  </a:lnTo>
                  <a:lnTo>
                    <a:pt x="9340851" y="12700"/>
                  </a:lnTo>
                  <a:close/>
                  <a:moveTo>
                    <a:pt x="9429751" y="0"/>
                  </a:moveTo>
                  <a:lnTo>
                    <a:pt x="9480551" y="0"/>
                  </a:lnTo>
                  <a:lnTo>
                    <a:pt x="9480551" y="12700"/>
                  </a:lnTo>
                  <a:lnTo>
                    <a:pt x="9429751" y="12700"/>
                  </a:lnTo>
                  <a:close/>
                  <a:moveTo>
                    <a:pt x="9518651" y="0"/>
                  </a:moveTo>
                  <a:lnTo>
                    <a:pt x="9569451" y="0"/>
                  </a:lnTo>
                  <a:lnTo>
                    <a:pt x="9569451" y="12700"/>
                  </a:lnTo>
                  <a:lnTo>
                    <a:pt x="9518651" y="12700"/>
                  </a:lnTo>
                  <a:close/>
                  <a:moveTo>
                    <a:pt x="9607551" y="0"/>
                  </a:moveTo>
                  <a:lnTo>
                    <a:pt x="9658351" y="0"/>
                  </a:lnTo>
                  <a:lnTo>
                    <a:pt x="9658351" y="12700"/>
                  </a:lnTo>
                  <a:lnTo>
                    <a:pt x="9607551" y="12700"/>
                  </a:lnTo>
                  <a:close/>
                  <a:moveTo>
                    <a:pt x="9696451" y="0"/>
                  </a:moveTo>
                  <a:lnTo>
                    <a:pt x="9747251" y="0"/>
                  </a:lnTo>
                  <a:lnTo>
                    <a:pt x="9747251" y="12700"/>
                  </a:lnTo>
                  <a:lnTo>
                    <a:pt x="9696451" y="12700"/>
                  </a:lnTo>
                  <a:close/>
                  <a:moveTo>
                    <a:pt x="9785351" y="0"/>
                  </a:moveTo>
                  <a:lnTo>
                    <a:pt x="9836151" y="0"/>
                  </a:lnTo>
                  <a:lnTo>
                    <a:pt x="9836151" y="12700"/>
                  </a:lnTo>
                  <a:lnTo>
                    <a:pt x="9785351" y="12700"/>
                  </a:lnTo>
                  <a:close/>
                  <a:moveTo>
                    <a:pt x="9874251" y="0"/>
                  </a:moveTo>
                  <a:lnTo>
                    <a:pt x="9925051" y="0"/>
                  </a:lnTo>
                  <a:lnTo>
                    <a:pt x="9925051" y="12700"/>
                  </a:lnTo>
                  <a:lnTo>
                    <a:pt x="9874251" y="12700"/>
                  </a:lnTo>
                  <a:close/>
                  <a:moveTo>
                    <a:pt x="9963151" y="0"/>
                  </a:moveTo>
                  <a:lnTo>
                    <a:pt x="10013951" y="0"/>
                  </a:lnTo>
                  <a:lnTo>
                    <a:pt x="10013951" y="12700"/>
                  </a:lnTo>
                  <a:lnTo>
                    <a:pt x="9963151" y="12700"/>
                  </a:lnTo>
                  <a:close/>
                  <a:moveTo>
                    <a:pt x="10052051" y="0"/>
                  </a:moveTo>
                  <a:lnTo>
                    <a:pt x="10102851" y="0"/>
                  </a:lnTo>
                  <a:lnTo>
                    <a:pt x="10102851" y="12700"/>
                  </a:lnTo>
                  <a:lnTo>
                    <a:pt x="10052051" y="12700"/>
                  </a:lnTo>
                  <a:close/>
                  <a:moveTo>
                    <a:pt x="10140951" y="0"/>
                  </a:moveTo>
                  <a:lnTo>
                    <a:pt x="10191751" y="0"/>
                  </a:lnTo>
                  <a:lnTo>
                    <a:pt x="10191751" y="12700"/>
                  </a:lnTo>
                  <a:lnTo>
                    <a:pt x="10140951" y="12700"/>
                  </a:lnTo>
                  <a:close/>
                  <a:moveTo>
                    <a:pt x="10229851" y="0"/>
                  </a:moveTo>
                  <a:lnTo>
                    <a:pt x="10280651" y="0"/>
                  </a:lnTo>
                  <a:lnTo>
                    <a:pt x="10280651" y="12700"/>
                  </a:lnTo>
                  <a:lnTo>
                    <a:pt x="10229851" y="12700"/>
                  </a:lnTo>
                  <a:close/>
                  <a:moveTo>
                    <a:pt x="10318751" y="0"/>
                  </a:moveTo>
                  <a:lnTo>
                    <a:pt x="10369551" y="0"/>
                  </a:lnTo>
                  <a:lnTo>
                    <a:pt x="10369551" y="12700"/>
                  </a:lnTo>
                  <a:lnTo>
                    <a:pt x="10318751" y="12700"/>
                  </a:lnTo>
                  <a:close/>
                  <a:moveTo>
                    <a:pt x="10407651" y="0"/>
                  </a:moveTo>
                  <a:lnTo>
                    <a:pt x="10458451" y="0"/>
                  </a:lnTo>
                  <a:lnTo>
                    <a:pt x="10458451" y="12700"/>
                  </a:lnTo>
                  <a:lnTo>
                    <a:pt x="10407651" y="12700"/>
                  </a:lnTo>
                  <a:close/>
                  <a:moveTo>
                    <a:pt x="10496551" y="0"/>
                  </a:moveTo>
                  <a:lnTo>
                    <a:pt x="10547351" y="0"/>
                  </a:lnTo>
                  <a:lnTo>
                    <a:pt x="10547351" y="12700"/>
                  </a:lnTo>
                  <a:lnTo>
                    <a:pt x="10496551" y="12700"/>
                  </a:lnTo>
                  <a:close/>
                  <a:moveTo>
                    <a:pt x="10585451" y="0"/>
                  </a:moveTo>
                  <a:lnTo>
                    <a:pt x="10636251" y="0"/>
                  </a:lnTo>
                  <a:lnTo>
                    <a:pt x="10636251" y="12700"/>
                  </a:lnTo>
                  <a:lnTo>
                    <a:pt x="10585451" y="12700"/>
                  </a:lnTo>
                  <a:close/>
                  <a:moveTo>
                    <a:pt x="10674351" y="0"/>
                  </a:moveTo>
                  <a:lnTo>
                    <a:pt x="10725151" y="0"/>
                  </a:lnTo>
                  <a:lnTo>
                    <a:pt x="10725151" y="12700"/>
                  </a:lnTo>
                  <a:lnTo>
                    <a:pt x="10674351" y="12700"/>
                  </a:lnTo>
                  <a:close/>
                  <a:moveTo>
                    <a:pt x="10763251" y="0"/>
                  </a:moveTo>
                  <a:lnTo>
                    <a:pt x="10814051" y="0"/>
                  </a:lnTo>
                  <a:lnTo>
                    <a:pt x="10814051" y="12700"/>
                  </a:lnTo>
                  <a:lnTo>
                    <a:pt x="10763251" y="12700"/>
                  </a:lnTo>
                  <a:close/>
                  <a:moveTo>
                    <a:pt x="10852151" y="0"/>
                  </a:moveTo>
                  <a:lnTo>
                    <a:pt x="10902951" y="0"/>
                  </a:lnTo>
                  <a:lnTo>
                    <a:pt x="10902951" y="12700"/>
                  </a:lnTo>
                  <a:lnTo>
                    <a:pt x="10852151" y="12700"/>
                  </a:lnTo>
                  <a:close/>
                  <a:moveTo>
                    <a:pt x="10941051" y="0"/>
                  </a:moveTo>
                  <a:lnTo>
                    <a:pt x="10991851" y="0"/>
                  </a:lnTo>
                  <a:lnTo>
                    <a:pt x="10991851" y="12700"/>
                  </a:lnTo>
                  <a:lnTo>
                    <a:pt x="10941051" y="12700"/>
                  </a:lnTo>
                  <a:close/>
                  <a:moveTo>
                    <a:pt x="11029951" y="0"/>
                  </a:moveTo>
                  <a:lnTo>
                    <a:pt x="11080751" y="0"/>
                  </a:lnTo>
                  <a:lnTo>
                    <a:pt x="11080751" y="12700"/>
                  </a:lnTo>
                  <a:lnTo>
                    <a:pt x="11029951" y="12700"/>
                  </a:lnTo>
                  <a:close/>
                  <a:moveTo>
                    <a:pt x="11118851" y="0"/>
                  </a:moveTo>
                  <a:lnTo>
                    <a:pt x="11169651" y="0"/>
                  </a:lnTo>
                  <a:lnTo>
                    <a:pt x="11169651" y="12700"/>
                  </a:lnTo>
                  <a:lnTo>
                    <a:pt x="11118851" y="12700"/>
                  </a:lnTo>
                  <a:close/>
                  <a:moveTo>
                    <a:pt x="11207751" y="0"/>
                  </a:moveTo>
                  <a:lnTo>
                    <a:pt x="11258551" y="0"/>
                  </a:lnTo>
                  <a:lnTo>
                    <a:pt x="11258551" y="12700"/>
                  </a:lnTo>
                  <a:lnTo>
                    <a:pt x="11207751" y="12700"/>
                  </a:lnTo>
                  <a:close/>
                  <a:moveTo>
                    <a:pt x="11296651" y="0"/>
                  </a:moveTo>
                  <a:lnTo>
                    <a:pt x="11347451" y="0"/>
                  </a:lnTo>
                  <a:lnTo>
                    <a:pt x="11347451" y="12700"/>
                  </a:lnTo>
                  <a:lnTo>
                    <a:pt x="11296651" y="12700"/>
                  </a:lnTo>
                  <a:close/>
                  <a:moveTo>
                    <a:pt x="11385551" y="0"/>
                  </a:moveTo>
                  <a:lnTo>
                    <a:pt x="11436351" y="0"/>
                  </a:lnTo>
                  <a:lnTo>
                    <a:pt x="11436351" y="12700"/>
                  </a:lnTo>
                  <a:lnTo>
                    <a:pt x="11385551" y="12700"/>
                  </a:lnTo>
                  <a:close/>
                  <a:moveTo>
                    <a:pt x="11474451" y="0"/>
                  </a:moveTo>
                  <a:lnTo>
                    <a:pt x="11525251" y="0"/>
                  </a:lnTo>
                  <a:lnTo>
                    <a:pt x="11525251" y="12700"/>
                  </a:lnTo>
                  <a:lnTo>
                    <a:pt x="11474451" y="12700"/>
                  </a:lnTo>
                  <a:close/>
                  <a:moveTo>
                    <a:pt x="11563351" y="0"/>
                  </a:moveTo>
                  <a:lnTo>
                    <a:pt x="11614151" y="0"/>
                  </a:lnTo>
                  <a:lnTo>
                    <a:pt x="11614151" y="12700"/>
                  </a:lnTo>
                  <a:lnTo>
                    <a:pt x="11563351" y="12700"/>
                  </a:lnTo>
                  <a:close/>
                  <a:moveTo>
                    <a:pt x="11652251" y="0"/>
                  </a:moveTo>
                  <a:lnTo>
                    <a:pt x="11703051" y="0"/>
                  </a:lnTo>
                  <a:lnTo>
                    <a:pt x="11703051" y="12700"/>
                  </a:lnTo>
                  <a:lnTo>
                    <a:pt x="11652251" y="12700"/>
                  </a:lnTo>
                  <a:close/>
                  <a:moveTo>
                    <a:pt x="11741151" y="0"/>
                  </a:moveTo>
                  <a:lnTo>
                    <a:pt x="11791951" y="0"/>
                  </a:lnTo>
                  <a:lnTo>
                    <a:pt x="11791951" y="12700"/>
                  </a:lnTo>
                  <a:lnTo>
                    <a:pt x="11741151" y="12700"/>
                  </a:lnTo>
                  <a:close/>
                  <a:moveTo>
                    <a:pt x="11830051" y="0"/>
                  </a:moveTo>
                  <a:lnTo>
                    <a:pt x="11880851" y="0"/>
                  </a:lnTo>
                  <a:lnTo>
                    <a:pt x="11880851" y="12700"/>
                  </a:lnTo>
                  <a:lnTo>
                    <a:pt x="11830051" y="12700"/>
                  </a:lnTo>
                  <a:close/>
                  <a:moveTo>
                    <a:pt x="11918951" y="0"/>
                  </a:moveTo>
                  <a:lnTo>
                    <a:pt x="11969751" y="0"/>
                  </a:lnTo>
                  <a:lnTo>
                    <a:pt x="11969751" y="12700"/>
                  </a:lnTo>
                  <a:lnTo>
                    <a:pt x="11918951" y="12700"/>
                  </a:lnTo>
                  <a:close/>
                  <a:moveTo>
                    <a:pt x="12007851" y="0"/>
                  </a:moveTo>
                  <a:lnTo>
                    <a:pt x="12058651" y="0"/>
                  </a:lnTo>
                  <a:lnTo>
                    <a:pt x="12058651" y="12700"/>
                  </a:lnTo>
                  <a:lnTo>
                    <a:pt x="12007851" y="12700"/>
                  </a:lnTo>
                  <a:close/>
                  <a:moveTo>
                    <a:pt x="12096751" y="0"/>
                  </a:moveTo>
                  <a:lnTo>
                    <a:pt x="12147551" y="0"/>
                  </a:lnTo>
                  <a:lnTo>
                    <a:pt x="12147551" y="12700"/>
                  </a:lnTo>
                  <a:lnTo>
                    <a:pt x="12096751" y="12700"/>
                  </a:lnTo>
                  <a:close/>
                  <a:moveTo>
                    <a:pt x="12185651" y="0"/>
                  </a:moveTo>
                  <a:lnTo>
                    <a:pt x="12236451" y="0"/>
                  </a:lnTo>
                  <a:lnTo>
                    <a:pt x="12236451" y="12700"/>
                  </a:lnTo>
                  <a:lnTo>
                    <a:pt x="12185651" y="12700"/>
                  </a:lnTo>
                  <a:close/>
                  <a:moveTo>
                    <a:pt x="12274551" y="0"/>
                  </a:moveTo>
                  <a:lnTo>
                    <a:pt x="12325351" y="0"/>
                  </a:lnTo>
                  <a:lnTo>
                    <a:pt x="12325351" y="12700"/>
                  </a:lnTo>
                  <a:lnTo>
                    <a:pt x="12274551" y="12700"/>
                  </a:lnTo>
                  <a:close/>
                  <a:moveTo>
                    <a:pt x="12363451" y="0"/>
                  </a:moveTo>
                  <a:lnTo>
                    <a:pt x="12414251" y="0"/>
                  </a:lnTo>
                  <a:lnTo>
                    <a:pt x="12414251" y="12700"/>
                  </a:lnTo>
                  <a:lnTo>
                    <a:pt x="12363451" y="12700"/>
                  </a:lnTo>
                  <a:close/>
                  <a:moveTo>
                    <a:pt x="12452351" y="0"/>
                  </a:moveTo>
                  <a:lnTo>
                    <a:pt x="12503151" y="0"/>
                  </a:lnTo>
                  <a:lnTo>
                    <a:pt x="12503151" y="12700"/>
                  </a:lnTo>
                  <a:lnTo>
                    <a:pt x="12452351" y="12700"/>
                  </a:lnTo>
                  <a:close/>
                  <a:moveTo>
                    <a:pt x="12541251" y="0"/>
                  </a:moveTo>
                  <a:lnTo>
                    <a:pt x="12592051" y="0"/>
                  </a:lnTo>
                  <a:lnTo>
                    <a:pt x="12592051" y="12700"/>
                  </a:lnTo>
                  <a:lnTo>
                    <a:pt x="12541251" y="12700"/>
                  </a:lnTo>
                  <a:close/>
                  <a:moveTo>
                    <a:pt x="12630151" y="0"/>
                  </a:moveTo>
                  <a:lnTo>
                    <a:pt x="12680951" y="0"/>
                  </a:lnTo>
                  <a:lnTo>
                    <a:pt x="12680951" y="12700"/>
                  </a:lnTo>
                  <a:lnTo>
                    <a:pt x="12630151" y="12700"/>
                  </a:lnTo>
                  <a:close/>
                  <a:moveTo>
                    <a:pt x="12719051" y="0"/>
                  </a:moveTo>
                  <a:lnTo>
                    <a:pt x="12769851" y="0"/>
                  </a:lnTo>
                  <a:lnTo>
                    <a:pt x="12769851" y="12700"/>
                  </a:lnTo>
                  <a:lnTo>
                    <a:pt x="12719051" y="12700"/>
                  </a:lnTo>
                  <a:close/>
                  <a:moveTo>
                    <a:pt x="12807951" y="0"/>
                  </a:moveTo>
                  <a:lnTo>
                    <a:pt x="12858751" y="0"/>
                  </a:lnTo>
                  <a:lnTo>
                    <a:pt x="12858751" y="12700"/>
                  </a:lnTo>
                  <a:lnTo>
                    <a:pt x="12807951" y="12700"/>
                  </a:lnTo>
                  <a:close/>
                  <a:moveTo>
                    <a:pt x="12896851" y="0"/>
                  </a:moveTo>
                  <a:lnTo>
                    <a:pt x="12947651" y="0"/>
                  </a:lnTo>
                  <a:lnTo>
                    <a:pt x="12947651" y="12700"/>
                  </a:lnTo>
                  <a:lnTo>
                    <a:pt x="12896851" y="12700"/>
                  </a:lnTo>
                  <a:close/>
                  <a:moveTo>
                    <a:pt x="12985751" y="0"/>
                  </a:moveTo>
                  <a:lnTo>
                    <a:pt x="13036551" y="0"/>
                  </a:lnTo>
                  <a:lnTo>
                    <a:pt x="13036551" y="12700"/>
                  </a:lnTo>
                  <a:lnTo>
                    <a:pt x="12985751" y="12700"/>
                  </a:lnTo>
                  <a:close/>
                  <a:moveTo>
                    <a:pt x="13074651" y="0"/>
                  </a:moveTo>
                  <a:lnTo>
                    <a:pt x="13125451" y="0"/>
                  </a:lnTo>
                  <a:lnTo>
                    <a:pt x="13125451" y="12700"/>
                  </a:lnTo>
                  <a:lnTo>
                    <a:pt x="13074651" y="12700"/>
                  </a:lnTo>
                  <a:close/>
                  <a:moveTo>
                    <a:pt x="13163551" y="0"/>
                  </a:moveTo>
                  <a:lnTo>
                    <a:pt x="13214351" y="0"/>
                  </a:lnTo>
                  <a:lnTo>
                    <a:pt x="13214351" y="12700"/>
                  </a:lnTo>
                  <a:lnTo>
                    <a:pt x="13163551" y="12700"/>
                  </a:lnTo>
                  <a:close/>
                  <a:moveTo>
                    <a:pt x="13252451" y="0"/>
                  </a:moveTo>
                  <a:lnTo>
                    <a:pt x="13303251" y="0"/>
                  </a:lnTo>
                  <a:lnTo>
                    <a:pt x="13303251" y="12700"/>
                  </a:lnTo>
                  <a:lnTo>
                    <a:pt x="13252451" y="12700"/>
                  </a:lnTo>
                  <a:close/>
                  <a:moveTo>
                    <a:pt x="13341351" y="0"/>
                  </a:moveTo>
                  <a:lnTo>
                    <a:pt x="13392151" y="0"/>
                  </a:lnTo>
                  <a:lnTo>
                    <a:pt x="13392151" y="12700"/>
                  </a:lnTo>
                  <a:lnTo>
                    <a:pt x="13341351" y="12700"/>
                  </a:lnTo>
                  <a:close/>
                  <a:moveTo>
                    <a:pt x="13430251" y="0"/>
                  </a:moveTo>
                  <a:lnTo>
                    <a:pt x="13481051" y="0"/>
                  </a:lnTo>
                  <a:lnTo>
                    <a:pt x="13481051" y="12700"/>
                  </a:lnTo>
                  <a:lnTo>
                    <a:pt x="13430251" y="12700"/>
                  </a:lnTo>
                  <a:close/>
                  <a:moveTo>
                    <a:pt x="13519151" y="0"/>
                  </a:moveTo>
                  <a:lnTo>
                    <a:pt x="13569951" y="0"/>
                  </a:lnTo>
                  <a:lnTo>
                    <a:pt x="13569951" y="12700"/>
                  </a:lnTo>
                  <a:lnTo>
                    <a:pt x="13519151" y="12700"/>
                  </a:lnTo>
                  <a:close/>
                  <a:moveTo>
                    <a:pt x="13608051" y="0"/>
                  </a:moveTo>
                  <a:lnTo>
                    <a:pt x="13658851" y="0"/>
                  </a:lnTo>
                  <a:lnTo>
                    <a:pt x="13658851" y="12700"/>
                  </a:lnTo>
                  <a:lnTo>
                    <a:pt x="13608051" y="12700"/>
                  </a:lnTo>
                  <a:close/>
                  <a:moveTo>
                    <a:pt x="13696951" y="0"/>
                  </a:moveTo>
                  <a:lnTo>
                    <a:pt x="13747751" y="0"/>
                  </a:lnTo>
                  <a:lnTo>
                    <a:pt x="13747751" y="12700"/>
                  </a:lnTo>
                  <a:lnTo>
                    <a:pt x="13696951" y="12700"/>
                  </a:lnTo>
                  <a:close/>
                  <a:moveTo>
                    <a:pt x="13785851" y="0"/>
                  </a:moveTo>
                  <a:lnTo>
                    <a:pt x="13836651" y="0"/>
                  </a:lnTo>
                  <a:lnTo>
                    <a:pt x="13836651" y="12700"/>
                  </a:lnTo>
                  <a:lnTo>
                    <a:pt x="13785851" y="12700"/>
                  </a:lnTo>
                  <a:close/>
                  <a:moveTo>
                    <a:pt x="13874751" y="0"/>
                  </a:moveTo>
                  <a:lnTo>
                    <a:pt x="13925551" y="0"/>
                  </a:lnTo>
                  <a:lnTo>
                    <a:pt x="13925551" y="12700"/>
                  </a:lnTo>
                  <a:lnTo>
                    <a:pt x="13874751" y="12700"/>
                  </a:lnTo>
                  <a:close/>
                  <a:moveTo>
                    <a:pt x="13963651" y="0"/>
                  </a:moveTo>
                  <a:lnTo>
                    <a:pt x="14014451" y="0"/>
                  </a:lnTo>
                  <a:lnTo>
                    <a:pt x="14014451" y="12700"/>
                  </a:lnTo>
                  <a:lnTo>
                    <a:pt x="13963651" y="12700"/>
                  </a:lnTo>
                  <a:close/>
                  <a:moveTo>
                    <a:pt x="14052551" y="0"/>
                  </a:moveTo>
                  <a:lnTo>
                    <a:pt x="14103351" y="0"/>
                  </a:lnTo>
                  <a:lnTo>
                    <a:pt x="14103351" y="12700"/>
                  </a:lnTo>
                  <a:lnTo>
                    <a:pt x="14052551" y="12700"/>
                  </a:lnTo>
                  <a:close/>
                  <a:moveTo>
                    <a:pt x="14141451" y="0"/>
                  </a:moveTo>
                  <a:lnTo>
                    <a:pt x="14192251" y="0"/>
                  </a:lnTo>
                  <a:lnTo>
                    <a:pt x="14192251" y="12700"/>
                  </a:lnTo>
                  <a:lnTo>
                    <a:pt x="14141451" y="12700"/>
                  </a:lnTo>
                  <a:close/>
                  <a:moveTo>
                    <a:pt x="14230351" y="0"/>
                  </a:moveTo>
                  <a:lnTo>
                    <a:pt x="14281151" y="0"/>
                  </a:lnTo>
                  <a:lnTo>
                    <a:pt x="14281151" y="12700"/>
                  </a:lnTo>
                  <a:lnTo>
                    <a:pt x="14230351" y="12700"/>
                  </a:lnTo>
                  <a:close/>
                  <a:moveTo>
                    <a:pt x="14319251" y="0"/>
                  </a:moveTo>
                  <a:lnTo>
                    <a:pt x="14370051" y="0"/>
                  </a:lnTo>
                  <a:lnTo>
                    <a:pt x="14370051" y="12700"/>
                  </a:lnTo>
                  <a:lnTo>
                    <a:pt x="14319251" y="12700"/>
                  </a:lnTo>
                  <a:close/>
                  <a:moveTo>
                    <a:pt x="14408151" y="0"/>
                  </a:moveTo>
                  <a:lnTo>
                    <a:pt x="14429995" y="0"/>
                  </a:lnTo>
                  <a:cubicBezTo>
                    <a:pt x="14433551" y="0"/>
                    <a:pt x="14436345" y="2794"/>
                    <a:pt x="14436345" y="6350"/>
                  </a:cubicBezTo>
                  <a:lnTo>
                    <a:pt x="14436345" y="35306"/>
                  </a:lnTo>
                  <a:lnTo>
                    <a:pt x="14423645" y="35306"/>
                  </a:lnTo>
                  <a:lnTo>
                    <a:pt x="14423645" y="6350"/>
                  </a:lnTo>
                  <a:lnTo>
                    <a:pt x="14429995" y="6350"/>
                  </a:lnTo>
                  <a:lnTo>
                    <a:pt x="14429995" y="12700"/>
                  </a:lnTo>
                  <a:lnTo>
                    <a:pt x="14408151" y="12700"/>
                  </a:lnTo>
                  <a:close/>
                  <a:moveTo>
                    <a:pt x="14436345" y="73406"/>
                  </a:moveTo>
                  <a:lnTo>
                    <a:pt x="14436345" y="124206"/>
                  </a:lnTo>
                  <a:lnTo>
                    <a:pt x="14423645" y="124206"/>
                  </a:lnTo>
                  <a:lnTo>
                    <a:pt x="14423645" y="73406"/>
                  </a:lnTo>
                  <a:close/>
                  <a:moveTo>
                    <a:pt x="14436345" y="162306"/>
                  </a:moveTo>
                  <a:lnTo>
                    <a:pt x="14436345" y="213106"/>
                  </a:lnTo>
                  <a:lnTo>
                    <a:pt x="14423645" y="213106"/>
                  </a:lnTo>
                  <a:lnTo>
                    <a:pt x="14423645" y="162306"/>
                  </a:lnTo>
                  <a:close/>
                  <a:moveTo>
                    <a:pt x="14436345" y="251206"/>
                  </a:moveTo>
                  <a:lnTo>
                    <a:pt x="14436345" y="302006"/>
                  </a:lnTo>
                  <a:lnTo>
                    <a:pt x="14423645" y="302006"/>
                  </a:lnTo>
                  <a:lnTo>
                    <a:pt x="14423645" y="251206"/>
                  </a:lnTo>
                  <a:close/>
                  <a:moveTo>
                    <a:pt x="14436345" y="340106"/>
                  </a:moveTo>
                  <a:lnTo>
                    <a:pt x="14436345" y="390906"/>
                  </a:lnTo>
                  <a:lnTo>
                    <a:pt x="14423645" y="390906"/>
                  </a:lnTo>
                  <a:lnTo>
                    <a:pt x="14423645" y="340106"/>
                  </a:lnTo>
                  <a:close/>
                  <a:moveTo>
                    <a:pt x="14436345" y="429006"/>
                  </a:moveTo>
                  <a:lnTo>
                    <a:pt x="14436345" y="479806"/>
                  </a:lnTo>
                  <a:lnTo>
                    <a:pt x="14423645" y="479806"/>
                  </a:lnTo>
                  <a:lnTo>
                    <a:pt x="14423645" y="429006"/>
                  </a:lnTo>
                  <a:close/>
                  <a:moveTo>
                    <a:pt x="14436345" y="517906"/>
                  </a:moveTo>
                  <a:lnTo>
                    <a:pt x="14436345" y="568706"/>
                  </a:lnTo>
                  <a:lnTo>
                    <a:pt x="14423645" y="568706"/>
                  </a:lnTo>
                  <a:lnTo>
                    <a:pt x="14423645" y="517906"/>
                  </a:lnTo>
                  <a:close/>
                  <a:moveTo>
                    <a:pt x="14436345" y="606806"/>
                  </a:moveTo>
                  <a:lnTo>
                    <a:pt x="14436345" y="657606"/>
                  </a:lnTo>
                  <a:lnTo>
                    <a:pt x="14423645" y="657606"/>
                  </a:lnTo>
                  <a:lnTo>
                    <a:pt x="14423645" y="606806"/>
                  </a:lnTo>
                  <a:close/>
                  <a:moveTo>
                    <a:pt x="14436345" y="695706"/>
                  </a:moveTo>
                  <a:lnTo>
                    <a:pt x="14436345" y="746506"/>
                  </a:lnTo>
                  <a:lnTo>
                    <a:pt x="14423645" y="746506"/>
                  </a:lnTo>
                  <a:lnTo>
                    <a:pt x="14423645" y="695706"/>
                  </a:lnTo>
                  <a:close/>
                  <a:moveTo>
                    <a:pt x="14436345" y="784606"/>
                  </a:moveTo>
                  <a:lnTo>
                    <a:pt x="14436345" y="835406"/>
                  </a:lnTo>
                  <a:lnTo>
                    <a:pt x="14423645" y="835406"/>
                  </a:lnTo>
                  <a:lnTo>
                    <a:pt x="14423645" y="784606"/>
                  </a:lnTo>
                  <a:close/>
                  <a:moveTo>
                    <a:pt x="14436345" y="873506"/>
                  </a:moveTo>
                  <a:lnTo>
                    <a:pt x="14436345" y="924306"/>
                  </a:lnTo>
                  <a:lnTo>
                    <a:pt x="14423645" y="924306"/>
                  </a:lnTo>
                  <a:lnTo>
                    <a:pt x="14423645" y="873506"/>
                  </a:lnTo>
                  <a:close/>
                  <a:moveTo>
                    <a:pt x="14436345" y="962406"/>
                  </a:moveTo>
                  <a:lnTo>
                    <a:pt x="14436345" y="1013206"/>
                  </a:lnTo>
                  <a:lnTo>
                    <a:pt x="14423645" y="1013206"/>
                  </a:lnTo>
                  <a:lnTo>
                    <a:pt x="14423645" y="962406"/>
                  </a:lnTo>
                  <a:close/>
                  <a:moveTo>
                    <a:pt x="14436345" y="1051306"/>
                  </a:moveTo>
                  <a:lnTo>
                    <a:pt x="14436345" y="1102106"/>
                  </a:lnTo>
                  <a:lnTo>
                    <a:pt x="14423645" y="1102106"/>
                  </a:lnTo>
                  <a:lnTo>
                    <a:pt x="14423645" y="1051306"/>
                  </a:lnTo>
                  <a:close/>
                  <a:moveTo>
                    <a:pt x="14436345" y="1140206"/>
                  </a:moveTo>
                  <a:lnTo>
                    <a:pt x="14436345" y="1191006"/>
                  </a:lnTo>
                  <a:lnTo>
                    <a:pt x="14423645" y="1191006"/>
                  </a:lnTo>
                  <a:lnTo>
                    <a:pt x="14423645" y="1140206"/>
                  </a:lnTo>
                  <a:close/>
                  <a:moveTo>
                    <a:pt x="14436345" y="1229106"/>
                  </a:moveTo>
                  <a:lnTo>
                    <a:pt x="14436345" y="1279906"/>
                  </a:lnTo>
                  <a:lnTo>
                    <a:pt x="14423645" y="1279906"/>
                  </a:lnTo>
                  <a:lnTo>
                    <a:pt x="14423645" y="1229106"/>
                  </a:lnTo>
                  <a:close/>
                  <a:moveTo>
                    <a:pt x="14436345" y="1318006"/>
                  </a:moveTo>
                  <a:lnTo>
                    <a:pt x="14436345" y="1368806"/>
                  </a:lnTo>
                  <a:lnTo>
                    <a:pt x="14423645" y="1368806"/>
                  </a:lnTo>
                  <a:lnTo>
                    <a:pt x="14423645" y="1318006"/>
                  </a:lnTo>
                  <a:close/>
                  <a:moveTo>
                    <a:pt x="14436345" y="1406906"/>
                  </a:moveTo>
                  <a:lnTo>
                    <a:pt x="14436345" y="1457706"/>
                  </a:lnTo>
                  <a:lnTo>
                    <a:pt x="14423645" y="1457706"/>
                  </a:lnTo>
                  <a:lnTo>
                    <a:pt x="14423645" y="1406906"/>
                  </a:lnTo>
                  <a:close/>
                  <a:moveTo>
                    <a:pt x="14436345" y="1495806"/>
                  </a:moveTo>
                  <a:lnTo>
                    <a:pt x="14436345" y="1546606"/>
                  </a:lnTo>
                  <a:lnTo>
                    <a:pt x="14423645" y="1546606"/>
                  </a:lnTo>
                  <a:lnTo>
                    <a:pt x="14423645" y="1495806"/>
                  </a:lnTo>
                  <a:close/>
                  <a:moveTo>
                    <a:pt x="14436345" y="1584706"/>
                  </a:moveTo>
                  <a:lnTo>
                    <a:pt x="14436345" y="1635506"/>
                  </a:lnTo>
                  <a:lnTo>
                    <a:pt x="14423645" y="1635506"/>
                  </a:lnTo>
                  <a:lnTo>
                    <a:pt x="14423645" y="1584706"/>
                  </a:lnTo>
                  <a:close/>
                  <a:moveTo>
                    <a:pt x="14436345" y="1673606"/>
                  </a:moveTo>
                  <a:lnTo>
                    <a:pt x="14436345" y="1724406"/>
                  </a:lnTo>
                  <a:lnTo>
                    <a:pt x="14423645" y="1724406"/>
                  </a:lnTo>
                  <a:lnTo>
                    <a:pt x="14423645" y="1673606"/>
                  </a:lnTo>
                  <a:close/>
                  <a:moveTo>
                    <a:pt x="14436345" y="1762506"/>
                  </a:moveTo>
                  <a:lnTo>
                    <a:pt x="14436345" y="1813306"/>
                  </a:lnTo>
                  <a:lnTo>
                    <a:pt x="14423645" y="1813306"/>
                  </a:lnTo>
                  <a:lnTo>
                    <a:pt x="14423645" y="1762506"/>
                  </a:lnTo>
                  <a:close/>
                  <a:moveTo>
                    <a:pt x="14436345" y="1851406"/>
                  </a:moveTo>
                  <a:lnTo>
                    <a:pt x="14436345" y="1902206"/>
                  </a:lnTo>
                  <a:lnTo>
                    <a:pt x="14423645" y="1902206"/>
                  </a:lnTo>
                  <a:lnTo>
                    <a:pt x="14423645" y="1851406"/>
                  </a:lnTo>
                  <a:close/>
                  <a:moveTo>
                    <a:pt x="14436345" y="1940306"/>
                  </a:moveTo>
                  <a:lnTo>
                    <a:pt x="14436345" y="1991106"/>
                  </a:lnTo>
                  <a:lnTo>
                    <a:pt x="14423645" y="1991106"/>
                  </a:lnTo>
                  <a:lnTo>
                    <a:pt x="14423645" y="1940306"/>
                  </a:lnTo>
                  <a:close/>
                  <a:moveTo>
                    <a:pt x="14436345" y="2029206"/>
                  </a:moveTo>
                  <a:lnTo>
                    <a:pt x="14436345" y="2080006"/>
                  </a:lnTo>
                  <a:lnTo>
                    <a:pt x="14423645" y="2080006"/>
                  </a:lnTo>
                  <a:lnTo>
                    <a:pt x="14423645" y="2029206"/>
                  </a:lnTo>
                  <a:close/>
                  <a:moveTo>
                    <a:pt x="14436345" y="2118106"/>
                  </a:moveTo>
                  <a:lnTo>
                    <a:pt x="14436345" y="2168906"/>
                  </a:lnTo>
                  <a:lnTo>
                    <a:pt x="14423645" y="2168906"/>
                  </a:lnTo>
                  <a:lnTo>
                    <a:pt x="14423645" y="2118106"/>
                  </a:lnTo>
                  <a:close/>
                  <a:moveTo>
                    <a:pt x="14436345" y="2207006"/>
                  </a:moveTo>
                  <a:lnTo>
                    <a:pt x="14436345" y="2257806"/>
                  </a:lnTo>
                  <a:lnTo>
                    <a:pt x="14423645" y="2257806"/>
                  </a:lnTo>
                  <a:lnTo>
                    <a:pt x="14423645" y="2207006"/>
                  </a:lnTo>
                  <a:close/>
                  <a:moveTo>
                    <a:pt x="14436345" y="2295906"/>
                  </a:moveTo>
                  <a:lnTo>
                    <a:pt x="14436345" y="2346706"/>
                  </a:lnTo>
                  <a:lnTo>
                    <a:pt x="14423645" y="2346706"/>
                  </a:lnTo>
                  <a:lnTo>
                    <a:pt x="14423645" y="2295906"/>
                  </a:lnTo>
                  <a:close/>
                  <a:moveTo>
                    <a:pt x="14436345" y="2384806"/>
                  </a:moveTo>
                  <a:lnTo>
                    <a:pt x="14436345" y="2435606"/>
                  </a:lnTo>
                  <a:lnTo>
                    <a:pt x="14423645" y="2435606"/>
                  </a:lnTo>
                  <a:lnTo>
                    <a:pt x="14423645" y="2384806"/>
                  </a:lnTo>
                  <a:close/>
                  <a:moveTo>
                    <a:pt x="14436345" y="2473706"/>
                  </a:moveTo>
                  <a:lnTo>
                    <a:pt x="14436345" y="2524506"/>
                  </a:lnTo>
                  <a:lnTo>
                    <a:pt x="14423645" y="2524506"/>
                  </a:lnTo>
                  <a:lnTo>
                    <a:pt x="14423645" y="2473706"/>
                  </a:lnTo>
                  <a:close/>
                  <a:moveTo>
                    <a:pt x="14436345" y="2562606"/>
                  </a:moveTo>
                  <a:lnTo>
                    <a:pt x="14436345" y="2613406"/>
                  </a:lnTo>
                  <a:lnTo>
                    <a:pt x="14423645" y="2613406"/>
                  </a:lnTo>
                  <a:lnTo>
                    <a:pt x="14423645" y="2562606"/>
                  </a:lnTo>
                  <a:close/>
                  <a:moveTo>
                    <a:pt x="14436345" y="2651506"/>
                  </a:moveTo>
                  <a:lnTo>
                    <a:pt x="14436345" y="2702306"/>
                  </a:lnTo>
                  <a:lnTo>
                    <a:pt x="14423645" y="2702306"/>
                  </a:lnTo>
                  <a:lnTo>
                    <a:pt x="14423645" y="2651506"/>
                  </a:lnTo>
                  <a:close/>
                  <a:moveTo>
                    <a:pt x="14436345" y="2740406"/>
                  </a:moveTo>
                  <a:lnTo>
                    <a:pt x="14436345" y="2791206"/>
                  </a:lnTo>
                  <a:lnTo>
                    <a:pt x="14423645" y="2791206"/>
                  </a:lnTo>
                  <a:lnTo>
                    <a:pt x="14423645" y="2740406"/>
                  </a:lnTo>
                  <a:close/>
                  <a:moveTo>
                    <a:pt x="14436345" y="2829306"/>
                  </a:moveTo>
                  <a:lnTo>
                    <a:pt x="14436345" y="2880106"/>
                  </a:lnTo>
                  <a:lnTo>
                    <a:pt x="14423645" y="2880106"/>
                  </a:lnTo>
                  <a:lnTo>
                    <a:pt x="14423645" y="2829306"/>
                  </a:lnTo>
                  <a:close/>
                  <a:moveTo>
                    <a:pt x="14436345" y="2918206"/>
                  </a:moveTo>
                  <a:lnTo>
                    <a:pt x="14436345" y="2969006"/>
                  </a:lnTo>
                  <a:lnTo>
                    <a:pt x="14423645" y="2969006"/>
                  </a:lnTo>
                  <a:lnTo>
                    <a:pt x="14423645" y="2918206"/>
                  </a:lnTo>
                  <a:close/>
                  <a:moveTo>
                    <a:pt x="14436345" y="3007106"/>
                  </a:moveTo>
                  <a:lnTo>
                    <a:pt x="14436345" y="3057906"/>
                  </a:lnTo>
                  <a:lnTo>
                    <a:pt x="14423645" y="3057906"/>
                  </a:lnTo>
                  <a:lnTo>
                    <a:pt x="14423645" y="3007106"/>
                  </a:lnTo>
                  <a:close/>
                  <a:moveTo>
                    <a:pt x="14436345" y="3096006"/>
                  </a:moveTo>
                  <a:lnTo>
                    <a:pt x="14436345" y="3146806"/>
                  </a:lnTo>
                  <a:lnTo>
                    <a:pt x="14423645" y="3146806"/>
                  </a:lnTo>
                  <a:lnTo>
                    <a:pt x="14423645" y="3096006"/>
                  </a:lnTo>
                  <a:close/>
                  <a:moveTo>
                    <a:pt x="14436345" y="3184906"/>
                  </a:moveTo>
                  <a:lnTo>
                    <a:pt x="14436345" y="3235706"/>
                  </a:lnTo>
                  <a:lnTo>
                    <a:pt x="14423645" y="3235706"/>
                  </a:lnTo>
                  <a:lnTo>
                    <a:pt x="14423645" y="3184906"/>
                  </a:lnTo>
                  <a:close/>
                  <a:moveTo>
                    <a:pt x="14436345" y="3273806"/>
                  </a:moveTo>
                  <a:lnTo>
                    <a:pt x="14436345" y="3324606"/>
                  </a:lnTo>
                  <a:lnTo>
                    <a:pt x="14423645" y="3324606"/>
                  </a:lnTo>
                  <a:lnTo>
                    <a:pt x="14423645" y="3273806"/>
                  </a:lnTo>
                  <a:close/>
                  <a:moveTo>
                    <a:pt x="14436345" y="3362706"/>
                  </a:moveTo>
                  <a:lnTo>
                    <a:pt x="14436345" y="3413506"/>
                  </a:lnTo>
                  <a:lnTo>
                    <a:pt x="14423645" y="3413506"/>
                  </a:lnTo>
                  <a:lnTo>
                    <a:pt x="14423645" y="3362706"/>
                  </a:lnTo>
                  <a:close/>
                  <a:moveTo>
                    <a:pt x="14436345" y="3451606"/>
                  </a:moveTo>
                  <a:lnTo>
                    <a:pt x="14436345" y="3502406"/>
                  </a:lnTo>
                  <a:lnTo>
                    <a:pt x="14423645" y="3502406"/>
                  </a:lnTo>
                  <a:lnTo>
                    <a:pt x="14423645" y="3451606"/>
                  </a:lnTo>
                  <a:close/>
                  <a:moveTo>
                    <a:pt x="14436345" y="3540506"/>
                  </a:moveTo>
                  <a:lnTo>
                    <a:pt x="14436345" y="3591306"/>
                  </a:lnTo>
                  <a:lnTo>
                    <a:pt x="14423645" y="3591306"/>
                  </a:lnTo>
                  <a:lnTo>
                    <a:pt x="14423645" y="3540506"/>
                  </a:lnTo>
                  <a:close/>
                  <a:moveTo>
                    <a:pt x="14436345" y="3629406"/>
                  </a:moveTo>
                  <a:lnTo>
                    <a:pt x="14436345" y="3680206"/>
                  </a:lnTo>
                  <a:lnTo>
                    <a:pt x="14423645" y="3680206"/>
                  </a:lnTo>
                  <a:lnTo>
                    <a:pt x="14423645" y="3629406"/>
                  </a:lnTo>
                  <a:close/>
                  <a:moveTo>
                    <a:pt x="14436345" y="3718306"/>
                  </a:moveTo>
                  <a:lnTo>
                    <a:pt x="14436345" y="3769106"/>
                  </a:lnTo>
                  <a:lnTo>
                    <a:pt x="14423645" y="3769106"/>
                  </a:lnTo>
                  <a:lnTo>
                    <a:pt x="14423645" y="3718306"/>
                  </a:lnTo>
                  <a:close/>
                  <a:moveTo>
                    <a:pt x="14436345" y="3807206"/>
                  </a:moveTo>
                  <a:lnTo>
                    <a:pt x="14436345" y="3858006"/>
                  </a:lnTo>
                  <a:lnTo>
                    <a:pt x="14423645" y="3858006"/>
                  </a:lnTo>
                  <a:lnTo>
                    <a:pt x="14423645" y="3807206"/>
                  </a:lnTo>
                  <a:close/>
                  <a:moveTo>
                    <a:pt x="14436345" y="3896106"/>
                  </a:moveTo>
                  <a:lnTo>
                    <a:pt x="14436345" y="3946906"/>
                  </a:lnTo>
                  <a:lnTo>
                    <a:pt x="14423645" y="3946906"/>
                  </a:lnTo>
                  <a:lnTo>
                    <a:pt x="14423645" y="3896106"/>
                  </a:lnTo>
                  <a:close/>
                  <a:moveTo>
                    <a:pt x="14436345" y="3985006"/>
                  </a:moveTo>
                  <a:lnTo>
                    <a:pt x="14436345" y="4035806"/>
                  </a:lnTo>
                  <a:lnTo>
                    <a:pt x="14423645" y="4035806"/>
                  </a:lnTo>
                  <a:lnTo>
                    <a:pt x="14423645" y="3985006"/>
                  </a:lnTo>
                  <a:close/>
                  <a:moveTo>
                    <a:pt x="14436345" y="4073906"/>
                  </a:moveTo>
                  <a:lnTo>
                    <a:pt x="14436345" y="4124706"/>
                  </a:lnTo>
                  <a:lnTo>
                    <a:pt x="14423645" y="4124706"/>
                  </a:lnTo>
                  <a:lnTo>
                    <a:pt x="14423645" y="4073906"/>
                  </a:lnTo>
                  <a:close/>
                  <a:moveTo>
                    <a:pt x="14436345" y="4162806"/>
                  </a:moveTo>
                  <a:lnTo>
                    <a:pt x="14436345" y="4213606"/>
                  </a:lnTo>
                  <a:lnTo>
                    <a:pt x="14423645" y="4213606"/>
                  </a:lnTo>
                  <a:lnTo>
                    <a:pt x="14423645" y="4162806"/>
                  </a:lnTo>
                  <a:close/>
                  <a:moveTo>
                    <a:pt x="14436345" y="4251706"/>
                  </a:moveTo>
                  <a:lnTo>
                    <a:pt x="14436345" y="4302506"/>
                  </a:lnTo>
                  <a:lnTo>
                    <a:pt x="14423645" y="4302506"/>
                  </a:lnTo>
                  <a:lnTo>
                    <a:pt x="14423645" y="4251706"/>
                  </a:lnTo>
                  <a:close/>
                  <a:moveTo>
                    <a:pt x="14436345" y="4340606"/>
                  </a:moveTo>
                  <a:lnTo>
                    <a:pt x="14436345" y="4391406"/>
                  </a:lnTo>
                  <a:lnTo>
                    <a:pt x="14423645" y="4391406"/>
                  </a:lnTo>
                  <a:lnTo>
                    <a:pt x="14423645" y="4340606"/>
                  </a:lnTo>
                  <a:close/>
                  <a:moveTo>
                    <a:pt x="14436345" y="4429506"/>
                  </a:moveTo>
                  <a:lnTo>
                    <a:pt x="14436345" y="4480306"/>
                  </a:lnTo>
                  <a:lnTo>
                    <a:pt x="14423645" y="4480306"/>
                  </a:lnTo>
                  <a:lnTo>
                    <a:pt x="14423645" y="4429506"/>
                  </a:lnTo>
                  <a:close/>
                  <a:moveTo>
                    <a:pt x="14436345" y="4518406"/>
                  </a:moveTo>
                  <a:lnTo>
                    <a:pt x="14436345" y="4569206"/>
                  </a:lnTo>
                  <a:lnTo>
                    <a:pt x="14423645" y="4569206"/>
                  </a:lnTo>
                  <a:lnTo>
                    <a:pt x="14423645" y="4518406"/>
                  </a:lnTo>
                  <a:close/>
                  <a:moveTo>
                    <a:pt x="14436345" y="4607306"/>
                  </a:moveTo>
                  <a:lnTo>
                    <a:pt x="14436345" y="4658106"/>
                  </a:lnTo>
                  <a:lnTo>
                    <a:pt x="14423645" y="4658106"/>
                  </a:lnTo>
                  <a:lnTo>
                    <a:pt x="14423645" y="4607306"/>
                  </a:lnTo>
                  <a:close/>
                  <a:moveTo>
                    <a:pt x="14436345" y="4696206"/>
                  </a:moveTo>
                  <a:lnTo>
                    <a:pt x="14436345" y="4747006"/>
                  </a:lnTo>
                  <a:lnTo>
                    <a:pt x="14423645" y="4747006"/>
                  </a:lnTo>
                  <a:lnTo>
                    <a:pt x="14423645" y="4696206"/>
                  </a:lnTo>
                  <a:close/>
                  <a:moveTo>
                    <a:pt x="14436345" y="4785106"/>
                  </a:moveTo>
                  <a:lnTo>
                    <a:pt x="14436345" y="4835906"/>
                  </a:lnTo>
                  <a:lnTo>
                    <a:pt x="14423645" y="4835906"/>
                  </a:lnTo>
                  <a:lnTo>
                    <a:pt x="14423645" y="4785106"/>
                  </a:lnTo>
                  <a:close/>
                  <a:moveTo>
                    <a:pt x="14436345" y="4874006"/>
                  </a:moveTo>
                  <a:lnTo>
                    <a:pt x="14436345" y="4924806"/>
                  </a:lnTo>
                  <a:lnTo>
                    <a:pt x="14423645" y="4924806"/>
                  </a:lnTo>
                  <a:lnTo>
                    <a:pt x="14423645" y="4874006"/>
                  </a:lnTo>
                  <a:close/>
                  <a:moveTo>
                    <a:pt x="14436345" y="4962906"/>
                  </a:moveTo>
                  <a:lnTo>
                    <a:pt x="14436345" y="5013706"/>
                  </a:lnTo>
                  <a:lnTo>
                    <a:pt x="14423645" y="5013706"/>
                  </a:lnTo>
                  <a:lnTo>
                    <a:pt x="14423645" y="4962906"/>
                  </a:lnTo>
                  <a:close/>
                  <a:moveTo>
                    <a:pt x="14436345" y="5051806"/>
                  </a:moveTo>
                  <a:lnTo>
                    <a:pt x="14436345" y="5102606"/>
                  </a:lnTo>
                  <a:lnTo>
                    <a:pt x="14423645" y="5102606"/>
                  </a:lnTo>
                  <a:lnTo>
                    <a:pt x="14423645" y="5051806"/>
                  </a:lnTo>
                  <a:close/>
                  <a:moveTo>
                    <a:pt x="14436345" y="5140706"/>
                  </a:moveTo>
                  <a:lnTo>
                    <a:pt x="14436345" y="5191506"/>
                  </a:lnTo>
                  <a:lnTo>
                    <a:pt x="14423645" y="5191506"/>
                  </a:lnTo>
                  <a:lnTo>
                    <a:pt x="14423645" y="5140706"/>
                  </a:lnTo>
                  <a:close/>
                  <a:moveTo>
                    <a:pt x="14436345" y="5229606"/>
                  </a:moveTo>
                  <a:lnTo>
                    <a:pt x="14436345" y="5280406"/>
                  </a:lnTo>
                  <a:lnTo>
                    <a:pt x="14423645" y="5280406"/>
                  </a:lnTo>
                  <a:lnTo>
                    <a:pt x="14423645" y="5229606"/>
                  </a:lnTo>
                  <a:close/>
                  <a:moveTo>
                    <a:pt x="14436345" y="5318506"/>
                  </a:moveTo>
                  <a:lnTo>
                    <a:pt x="14436345" y="5369306"/>
                  </a:lnTo>
                  <a:lnTo>
                    <a:pt x="14423645" y="5369306"/>
                  </a:lnTo>
                  <a:lnTo>
                    <a:pt x="14423645" y="5318506"/>
                  </a:lnTo>
                  <a:close/>
                  <a:moveTo>
                    <a:pt x="14436345" y="5407406"/>
                  </a:moveTo>
                  <a:lnTo>
                    <a:pt x="14436345" y="5458206"/>
                  </a:lnTo>
                  <a:lnTo>
                    <a:pt x="14423645" y="5458206"/>
                  </a:lnTo>
                  <a:lnTo>
                    <a:pt x="14423645" y="5407406"/>
                  </a:lnTo>
                  <a:close/>
                  <a:moveTo>
                    <a:pt x="14436345" y="5496306"/>
                  </a:moveTo>
                  <a:lnTo>
                    <a:pt x="14436345" y="5547106"/>
                  </a:lnTo>
                  <a:lnTo>
                    <a:pt x="14423645" y="5547106"/>
                  </a:lnTo>
                  <a:lnTo>
                    <a:pt x="14423645" y="5496306"/>
                  </a:lnTo>
                  <a:close/>
                  <a:moveTo>
                    <a:pt x="14436345" y="5585206"/>
                  </a:moveTo>
                  <a:lnTo>
                    <a:pt x="14436345" y="5636006"/>
                  </a:lnTo>
                  <a:lnTo>
                    <a:pt x="14423645" y="5636006"/>
                  </a:lnTo>
                  <a:lnTo>
                    <a:pt x="14423645" y="5585206"/>
                  </a:lnTo>
                  <a:close/>
                  <a:moveTo>
                    <a:pt x="14436345" y="5674106"/>
                  </a:moveTo>
                  <a:lnTo>
                    <a:pt x="14436345" y="5724906"/>
                  </a:lnTo>
                  <a:lnTo>
                    <a:pt x="14423645" y="5724906"/>
                  </a:lnTo>
                  <a:lnTo>
                    <a:pt x="14423645" y="5674106"/>
                  </a:lnTo>
                  <a:close/>
                  <a:moveTo>
                    <a:pt x="14422882" y="5762244"/>
                  </a:moveTo>
                  <a:lnTo>
                    <a:pt x="14372082" y="5762244"/>
                  </a:lnTo>
                  <a:lnTo>
                    <a:pt x="14372082" y="5749544"/>
                  </a:lnTo>
                  <a:lnTo>
                    <a:pt x="14422882" y="5749544"/>
                  </a:lnTo>
                  <a:close/>
                  <a:moveTo>
                    <a:pt x="14333982" y="5762244"/>
                  </a:moveTo>
                  <a:lnTo>
                    <a:pt x="14283182" y="5762244"/>
                  </a:lnTo>
                  <a:lnTo>
                    <a:pt x="14283182" y="5749544"/>
                  </a:lnTo>
                  <a:lnTo>
                    <a:pt x="14333982" y="5749544"/>
                  </a:lnTo>
                  <a:close/>
                  <a:moveTo>
                    <a:pt x="14245082" y="5762244"/>
                  </a:moveTo>
                  <a:lnTo>
                    <a:pt x="14194282" y="5762244"/>
                  </a:lnTo>
                  <a:lnTo>
                    <a:pt x="14194282" y="5749544"/>
                  </a:lnTo>
                  <a:lnTo>
                    <a:pt x="14245082" y="5749544"/>
                  </a:lnTo>
                  <a:close/>
                  <a:moveTo>
                    <a:pt x="14156182" y="5762244"/>
                  </a:moveTo>
                  <a:lnTo>
                    <a:pt x="14105382" y="5762244"/>
                  </a:lnTo>
                  <a:lnTo>
                    <a:pt x="14105382" y="5749544"/>
                  </a:lnTo>
                  <a:lnTo>
                    <a:pt x="14156182" y="5749544"/>
                  </a:lnTo>
                  <a:close/>
                  <a:moveTo>
                    <a:pt x="14067282" y="5762244"/>
                  </a:moveTo>
                  <a:lnTo>
                    <a:pt x="14016482" y="5762244"/>
                  </a:lnTo>
                  <a:lnTo>
                    <a:pt x="14016482" y="5749544"/>
                  </a:lnTo>
                  <a:lnTo>
                    <a:pt x="14067282" y="5749544"/>
                  </a:lnTo>
                  <a:close/>
                  <a:moveTo>
                    <a:pt x="13978382" y="5762244"/>
                  </a:moveTo>
                  <a:lnTo>
                    <a:pt x="13927582" y="5762244"/>
                  </a:lnTo>
                  <a:lnTo>
                    <a:pt x="13927582" y="5749544"/>
                  </a:lnTo>
                  <a:lnTo>
                    <a:pt x="13978382" y="5749544"/>
                  </a:lnTo>
                  <a:close/>
                  <a:moveTo>
                    <a:pt x="13889482" y="5762244"/>
                  </a:moveTo>
                  <a:lnTo>
                    <a:pt x="13838682" y="5762244"/>
                  </a:lnTo>
                  <a:lnTo>
                    <a:pt x="13838682" y="5749544"/>
                  </a:lnTo>
                  <a:lnTo>
                    <a:pt x="13889482" y="5749544"/>
                  </a:lnTo>
                  <a:close/>
                  <a:moveTo>
                    <a:pt x="13800582" y="5762244"/>
                  </a:moveTo>
                  <a:lnTo>
                    <a:pt x="13749782" y="5762244"/>
                  </a:lnTo>
                  <a:lnTo>
                    <a:pt x="13749782" y="5749544"/>
                  </a:lnTo>
                  <a:lnTo>
                    <a:pt x="13800582" y="5749544"/>
                  </a:lnTo>
                  <a:close/>
                  <a:moveTo>
                    <a:pt x="13711682" y="5762244"/>
                  </a:moveTo>
                  <a:lnTo>
                    <a:pt x="13660882" y="5762244"/>
                  </a:lnTo>
                  <a:lnTo>
                    <a:pt x="13660882" y="5749544"/>
                  </a:lnTo>
                  <a:lnTo>
                    <a:pt x="13711682" y="5749544"/>
                  </a:lnTo>
                  <a:close/>
                  <a:moveTo>
                    <a:pt x="13622782" y="5762244"/>
                  </a:moveTo>
                  <a:lnTo>
                    <a:pt x="13571982" y="5762244"/>
                  </a:lnTo>
                  <a:lnTo>
                    <a:pt x="13571982" y="5749544"/>
                  </a:lnTo>
                  <a:lnTo>
                    <a:pt x="13622782" y="5749544"/>
                  </a:lnTo>
                  <a:close/>
                  <a:moveTo>
                    <a:pt x="13533882" y="5762244"/>
                  </a:moveTo>
                  <a:lnTo>
                    <a:pt x="13483082" y="5762244"/>
                  </a:lnTo>
                  <a:lnTo>
                    <a:pt x="13483082" y="5749544"/>
                  </a:lnTo>
                  <a:lnTo>
                    <a:pt x="13533882" y="5749544"/>
                  </a:lnTo>
                  <a:close/>
                  <a:moveTo>
                    <a:pt x="13444982" y="5762244"/>
                  </a:moveTo>
                  <a:lnTo>
                    <a:pt x="13394182" y="5762244"/>
                  </a:lnTo>
                  <a:lnTo>
                    <a:pt x="13394182" y="5749544"/>
                  </a:lnTo>
                  <a:lnTo>
                    <a:pt x="13444982" y="5749544"/>
                  </a:lnTo>
                  <a:close/>
                  <a:moveTo>
                    <a:pt x="13356082" y="5762244"/>
                  </a:moveTo>
                  <a:lnTo>
                    <a:pt x="13305282" y="5762244"/>
                  </a:lnTo>
                  <a:lnTo>
                    <a:pt x="13305282" y="5749544"/>
                  </a:lnTo>
                  <a:lnTo>
                    <a:pt x="13356082" y="5749544"/>
                  </a:lnTo>
                  <a:close/>
                  <a:moveTo>
                    <a:pt x="13267182" y="5762244"/>
                  </a:moveTo>
                  <a:lnTo>
                    <a:pt x="13216382" y="5762244"/>
                  </a:lnTo>
                  <a:lnTo>
                    <a:pt x="13216382" y="5749544"/>
                  </a:lnTo>
                  <a:lnTo>
                    <a:pt x="13267182" y="5749544"/>
                  </a:lnTo>
                  <a:close/>
                  <a:moveTo>
                    <a:pt x="13178282" y="5762244"/>
                  </a:moveTo>
                  <a:lnTo>
                    <a:pt x="13127482" y="5762244"/>
                  </a:lnTo>
                  <a:lnTo>
                    <a:pt x="13127482" y="5749544"/>
                  </a:lnTo>
                  <a:lnTo>
                    <a:pt x="13178282" y="5749544"/>
                  </a:lnTo>
                  <a:close/>
                  <a:moveTo>
                    <a:pt x="13089382" y="5762244"/>
                  </a:moveTo>
                  <a:lnTo>
                    <a:pt x="13038582" y="5762244"/>
                  </a:lnTo>
                  <a:lnTo>
                    <a:pt x="13038582" y="5749544"/>
                  </a:lnTo>
                  <a:lnTo>
                    <a:pt x="13089382" y="5749544"/>
                  </a:lnTo>
                  <a:close/>
                  <a:moveTo>
                    <a:pt x="13000482" y="5762244"/>
                  </a:moveTo>
                  <a:lnTo>
                    <a:pt x="12949682" y="5762244"/>
                  </a:lnTo>
                  <a:lnTo>
                    <a:pt x="12949682" y="5749544"/>
                  </a:lnTo>
                  <a:lnTo>
                    <a:pt x="13000482" y="5749544"/>
                  </a:lnTo>
                  <a:close/>
                  <a:moveTo>
                    <a:pt x="12911582" y="5762244"/>
                  </a:moveTo>
                  <a:lnTo>
                    <a:pt x="12860782" y="5762244"/>
                  </a:lnTo>
                  <a:lnTo>
                    <a:pt x="12860782" y="5749544"/>
                  </a:lnTo>
                  <a:lnTo>
                    <a:pt x="12911582" y="5749544"/>
                  </a:lnTo>
                  <a:close/>
                  <a:moveTo>
                    <a:pt x="12822682" y="5762244"/>
                  </a:moveTo>
                  <a:lnTo>
                    <a:pt x="12771882" y="5762244"/>
                  </a:lnTo>
                  <a:lnTo>
                    <a:pt x="12771882" y="5749544"/>
                  </a:lnTo>
                  <a:lnTo>
                    <a:pt x="12822682" y="5749544"/>
                  </a:lnTo>
                  <a:close/>
                  <a:moveTo>
                    <a:pt x="12733782" y="5762244"/>
                  </a:moveTo>
                  <a:lnTo>
                    <a:pt x="12682982" y="5762244"/>
                  </a:lnTo>
                  <a:lnTo>
                    <a:pt x="12682982" y="5749544"/>
                  </a:lnTo>
                  <a:lnTo>
                    <a:pt x="12733782" y="5749544"/>
                  </a:lnTo>
                  <a:close/>
                  <a:moveTo>
                    <a:pt x="12644882" y="5762244"/>
                  </a:moveTo>
                  <a:lnTo>
                    <a:pt x="12594082" y="5762244"/>
                  </a:lnTo>
                  <a:lnTo>
                    <a:pt x="12594082" y="5749544"/>
                  </a:lnTo>
                  <a:lnTo>
                    <a:pt x="12644882" y="5749544"/>
                  </a:lnTo>
                  <a:close/>
                  <a:moveTo>
                    <a:pt x="12555982" y="5762244"/>
                  </a:moveTo>
                  <a:lnTo>
                    <a:pt x="12505182" y="5762244"/>
                  </a:lnTo>
                  <a:lnTo>
                    <a:pt x="12505182" y="5749544"/>
                  </a:lnTo>
                  <a:lnTo>
                    <a:pt x="12555982" y="5749544"/>
                  </a:lnTo>
                  <a:close/>
                  <a:moveTo>
                    <a:pt x="12467082" y="5762244"/>
                  </a:moveTo>
                  <a:lnTo>
                    <a:pt x="12416282" y="5762244"/>
                  </a:lnTo>
                  <a:lnTo>
                    <a:pt x="12416282" y="5749544"/>
                  </a:lnTo>
                  <a:lnTo>
                    <a:pt x="12467082" y="5749544"/>
                  </a:lnTo>
                  <a:close/>
                  <a:moveTo>
                    <a:pt x="12378182" y="5762244"/>
                  </a:moveTo>
                  <a:lnTo>
                    <a:pt x="12327382" y="5762244"/>
                  </a:lnTo>
                  <a:lnTo>
                    <a:pt x="12327382" y="5749544"/>
                  </a:lnTo>
                  <a:lnTo>
                    <a:pt x="12378182" y="5749544"/>
                  </a:lnTo>
                  <a:close/>
                  <a:moveTo>
                    <a:pt x="12289282" y="5762244"/>
                  </a:moveTo>
                  <a:lnTo>
                    <a:pt x="12238482" y="5762244"/>
                  </a:lnTo>
                  <a:lnTo>
                    <a:pt x="12238482" y="5749544"/>
                  </a:lnTo>
                  <a:lnTo>
                    <a:pt x="12289282" y="5749544"/>
                  </a:lnTo>
                  <a:close/>
                  <a:moveTo>
                    <a:pt x="12200382" y="5762244"/>
                  </a:moveTo>
                  <a:lnTo>
                    <a:pt x="12149582" y="5762244"/>
                  </a:lnTo>
                  <a:lnTo>
                    <a:pt x="12149582" y="5749544"/>
                  </a:lnTo>
                  <a:lnTo>
                    <a:pt x="12200382" y="5749544"/>
                  </a:lnTo>
                  <a:close/>
                  <a:moveTo>
                    <a:pt x="12111482" y="5762244"/>
                  </a:moveTo>
                  <a:lnTo>
                    <a:pt x="12060682" y="5762244"/>
                  </a:lnTo>
                  <a:lnTo>
                    <a:pt x="12060682" y="5749544"/>
                  </a:lnTo>
                  <a:lnTo>
                    <a:pt x="12111482" y="5749544"/>
                  </a:lnTo>
                  <a:close/>
                  <a:moveTo>
                    <a:pt x="12022582" y="5762244"/>
                  </a:moveTo>
                  <a:lnTo>
                    <a:pt x="11971782" y="5762244"/>
                  </a:lnTo>
                  <a:lnTo>
                    <a:pt x="11971782" y="5749544"/>
                  </a:lnTo>
                  <a:lnTo>
                    <a:pt x="12022582" y="5749544"/>
                  </a:lnTo>
                  <a:close/>
                  <a:moveTo>
                    <a:pt x="11933682" y="5762244"/>
                  </a:moveTo>
                  <a:lnTo>
                    <a:pt x="11882882" y="5762244"/>
                  </a:lnTo>
                  <a:lnTo>
                    <a:pt x="11882882" y="5749544"/>
                  </a:lnTo>
                  <a:lnTo>
                    <a:pt x="11933682" y="5749544"/>
                  </a:lnTo>
                  <a:close/>
                  <a:moveTo>
                    <a:pt x="11844782" y="5762244"/>
                  </a:moveTo>
                  <a:lnTo>
                    <a:pt x="11793982" y="5762244"/>
                  </a:lnTo>
                  <a:lnTo>
                    <a:pt x="11793982" y="5749544"/>
                  </a:lnTo>
                  <a:lnTo>
                    <a:pt x="11844782" y="5749544"/>
                  </a:lnTo>
                  <a:close/>
                  <a:moveTo>
                    <a:pt x="11755882" y="5762244"/>
                  </a:moveTo>
                  <a:lnTo>
                    <a:pt x="11705082" y="5762244"/>
                  </a:lnTo>
                  <a:lnTo>
                    <a:pt x="11705082" y="5749544"/>
                  </a:lnTo>
                  <a:lnTo>
                    <a:pt x="11755882" y="5749544"/>
                  </a:lnTo>
                  <a:close/>
                  <a:moveTo>
                    <a:pt x="11666982" y="5762244"/>
                  </a:moveTo>
                  <a:lnTo>
                    <a:pt x="11616182" y="5762244"/>
                  </a:lnTo>
                  <a:lnTo>
                    <a:pt x="11616182" y="5749544"/>
                  </a:lnTo>
                  <a:lnTo>
                    <a:pt x="11666982" y="5749544"/>
                  </a:lnTo>
                  <a:close/>
                  <a:moveTo>
                    <a:pt x="11578082" y="5762244"/>
                  </a:moveTo>
                  <a:lnTo>
                    <a:pt x="11527282" y="5762244"/>
                  </a:lnTo>
                  <a:lnTo>
                    <a:pt x="11527282" y="5749544"/>
                  </a:lnTo>
                  <a:lnTo>
                    <a:pt x="11578082" y="5749544"/>
                  </a:lnTo>
                  <a:close/>
                  <a:moveTo>
                    <a:pt x="11489182" y="5762244"/>
                  </a:moveTo>
                  <a:lnTo>
                    <a:pt x="11438382" y="5762244"/>
                  </a:lnTo>
                  <a:lnTo>
                    <a:pt x="11438382" y="5749544"/>
                  </a:lnTo>
                  <a:lnTo>
                    <a:pt x="11489182" y="5749544"/>
                  </a:lnTo>
                  <a:close/>
                  <a:moveTo>
                    <a:pt x="11400282" y="5762244"/>
                  </a:moveTo>
                  <a:lnTo>
                    <a:pt x="11349482" y="5762244"/>
                  </a:lnTo>
                  <a:lnTo>
                    <a:pt x="11349482" y="5749544"/>
                  </a:lnTo>
                  <a:lnTo>
                    <a:pt x="11400282" y="5749544"/>
                  </a:lnTo>
                  <a:close/>
                  <a:moveTo>
                    <a:pt x="11311382" y="5762244"/>
                  </a:moveTo>
                  <a:lnTo>
                    <a:pt x="11260582" y="5762244"/>
                  </a:lnTo>
                  <a:lnTo>
                    <a:pt x="11260582" y="5749544"/>
                  </a:lnTo>
                  <a:lnTo>
                    <a:pt x="11311382" y="5749544"/>
                  </a:lnTo>
                  <a:close/>
                  <a:moveTo>
                    <a:pt x="11222482" y="5762244"/>
                  </a:moveTo>
                  <a:lnTo>
                    <a:pt x="11171682" y="5762244"/>
                  </a:lnTo>
                  <a:lnTo>
                    <a:pt x="11171682" y="5749544"/>
                  </a:lnTo>
                  <a:lnTo>
                    <a:pt x="11222482" y="5749544"/>
                  </a:lnTo>
                  <a:close/>
                  <a:moveTo>
                    <a:pt x="11133582" y="5762244"/>
                  </a:moveTo>
                  <a:lnTo>
                    <a:pt x="11082782" y="5762244"/>
                  </a:lnTo>
                  <a:lnTo>
                    <a:pt x="11082782" y="5749544"/>
                  </a:lnTo>
                  <a:lnTo>
                    <a:pt x="11133582" y="5749544"/>
                  </a:lnTo>
                  <a:close/>
                  <a:moveTo>
                    <a:pt x="11044682" y="5762244"/>
                  </a:moveTo>
                  <a:lnTo>
                    <a:pt x="10993882" y="5762244"/>
                  </a:lnTo>
                  <a:lnTo>
                    <a:pt x="10993882" y="5749544"/>
                  </a:lnTo>
                  <a:lnTo>
                    <a:pt x="11044682" y="5749544"/>
                  </a:lnTo>
                  <a:close/>
                  <a:moveTo>
                    <a:pt x="10955782" y="5762244"/>
                  </a:moveTo>
                  <a:lnTo>
                    <a:pt x="10904982" y="5762244"/>
                  </a:lnTo>
                  <a:lnTo>
                    <a:pt x="10904982" y="5749544"/>
                  </a:lnTo>
                  <a:lnTo>
                    <a:pt x="10955782" y="5749544"/>
                  </a:lnTo>
                  <a:close/>
                  <a:moveTo>
                    <a:pt x="10866882" y="5762244"/>
                  </a:moveTo>
                  <a:lnTo>
                    <a:pt x="10816082" y="5762244"/>
                  </a:lnTo>
                  <a:lnTo>
                    <a:pt x="10816082" y="5749544"/>
                  </a:lnTo>
                  <a:lnTo>
                    <a:pt x="10866882" y="5749544"/>
                  </a:lnTo>
                  <a:close/>
                  <a:moveTo>
                    <a:pt x="10777982" y="5762244"/>
                  </a:moveTo>
                  <a:lnTo>
                    <a:pt x="10727182" y="5762244"/>
                  </a:lnTo>
                  <a:lnTo>
                    <a:pt x="10727182" y="5749544"/>
                  </a:lnTo>
                  <a:lnTo>
                    <a:pt x="10777982" y="5749544"/>
                  </a:lnTo>
                  <a:close/>
                  <a:moveTo>
                    <a:pt x="10689082" y="5762244"/>
                  </a:moveTo>
                  <a:lnTo>
                    <a:pt x="10638282" y="5762244"/>
                  </a:lnTo>
                  <a:lnTo>
                    <a:pt x="10638282" y="5749544"/>
                  </a:lnTo>
                  <a:lnTo>
                    <a:pt x="10689082" y="5749544"/>
                  </a:lnTo>
                  <a:close/>
                  <a:moveTo>
                    <a:pt x="10600182" y="5762244"/>
                  </a:moveTo>
                  <a:lnTo>
                    <a:pt x="10549382" y="5762244"/>
                  </a:lnTo>
                  <a:lnTo>
                    <a:pt x="10549382" y="5749544"/>
                  </a:lnTo>
                  <a:lnTo>
                    <a:pt x="10600182" y="5749544"/>
                  </a:lnTo>
                  <a:close/>
                  <a:moveTo>
                    <a:pt x="10511282" y="5762244"/>
                  </a:moveTo>
                  <a:lnTo>
                    <a:pt x="10460482" y="5762244"/>
                  </a:lnTo>
                  <a:lnTo>
                    <a:pt x="10460482" y="5749544"/>
                  </a:lnTo>
                  <a:lnTo>
                    <a:pt x="10511282" y="5749544"/>
                  </a:lnTo>
                  <a:close/>
                  <a:moveTo>
                    <a:pt x="10422382" y="5762244"/>
                  </a:moveTo>
                  <a:lnTo>
                    <a:pt x="10371582" y="5762244"/>
                  </a:lnTo>
                  <a:lnTo>
                    <a:pt x="10371582" y="5749544"/>
                  </a:lnTo>
                  <a:lnTo>
                    <a:pt x="10422382" y="5749544"/>
                  </a:lnTo>
                  <a:close/>
                  <a:moveTo>
                    <a:pt x="10333482" y="5762244"/>
                  </a:moveTo>
                  <a:lnTo>
                    <a:pt x="10282682" y="5762244"/>
                  </a:lnTo>
                  <a:lnTo>
                    <a:pt x="10282682" y="5749544"/>
                  </a:lnTo>
                  <a:lnTo>
                    <a:pt x="10333482" y="5749544"/>
                  </a:lnTo>
                  <a:close/>
                  <a:moveTo>
                    <a:pt x="10244582" y="5762244"/>
                  </a:moveTo>
                  <a:lnTo>
                    <a:pt x="10193782" y="5762244"/>
                  </a:lnTo>
                  <a:lnTo>
                    <a:pt x="10193782" y="5749544"/>
                  </a:lnTo>
                  <a:lnTo>
                    <a:pt x="10244582" y="5749544"/>
                  </a:lnTo>
                  <a:close/>
                  <a:moveTo>
                    <a:pt x="10155682" y="5762244"/>
                  </a:moveTo>
                  <a:lnTo>
                    <a:pt x="10104882" y="5762244"/>
                  </a:lnTo>
                  <a:lnTo>
                    <a:pt x="10104882" y="5749544"/>
                  </a:lnTo>
                  <a:lnTo>
                    <a:pt x="10155682" y="5749544"/>
                  </a:lnTo>
                  <a:close/>
                  <a:moveTo>
                    <a:pt x="10066782" y="5762244"/>
                  </a:moveTo>
                  <a:lnTo>
                    <a:pt x="10015982" y="5762244"/>
                  </a:lnTo>
                  <a:lnTo>
                    <a:pt x="10015982" y="5749544"/>
                  </a:lnTo>
                  <a:lnTo>
                    <a:pt x="10066782" y="5749544"/>
                  </a:lnTo>
                  <a:close/>
                  <a:moveTo>
                    <a:pt x="9977882" y="5762244"/>
                  </a:moveTo>
                  <a:lnTo>
                    <a:pt x="9927082" y="5762244"/>
                  </a:lnTo>
                  <a:lnTo>
                    <a:pt x="9927082" y="5749544"/>
                  </a:lnTo>
                  <a:lnTo>
                    <a:pt x="9977882" y="5749544"/>
                  </a:lnTo>
                  <a:close/>
                  <a:moveTo>
                    <a:pt x="9888982" y="5762244"/>
                  </a:moveTo>
                  <a:lnTo>
                    <a:pt x="9838182" y="5762244"/>
                  </a:lnTo>
                  <a:lnTo>
                    <a:pt x="9838182" y="5749544"/>
                  </a:lnTo>
                  <a:lnTo>
                    <a:pt x="9888982" y="5749544"/>
                  </a:lnTo>
                  <a:close/>
                  <a:moveTo>
                    <a:pt x="9800082" y="5762244"/>
                  </a:moveTo>
                  <a:lnTo>
                    <a:pt x="9749282" y="5762244"/>
                  </a:lnTo>
                  <a:lnTo>
                    <a:pt x="9749282" y="5749544"/>
                  </a:lnTo>
                  <a:lnTo>
                    <a:pt x="9800082" y="5749544"/>
                  </a:lnTo>
                  <a:close/>
                  <a:moveTo>
                    <a:pt x="9711182" y="5762244"/>
                  </a:moveTo>
                  <a:lnTo>
                    <a:pt x="9660382" y="5762244"/>
                  </a:lnTo>
                  <a:lnTo>
                    <a:pt x="9660382" y="5749544"/>
                  </a:lnTo>
                  <a:lnTo>
                    <a:pt x="9711182" y="5749544"/>
                  </a:lnTo>
                  <a:close/>
                  <a:moveTo>
                    <a:pt x="9622282" y="5762244"/>
                  </a:moveTo>
                  <a:lnTo>
                    <a:pt x="9571482" y="5762244"/>
                  </a:lnTo>
                  <a:lnTo>
                    <a:pt x="9571482" y="5749544"/>
                  </a:lnTo>
                  <a:lnTo>
                    <a:pt x="9622282" y="5749544"/>
                  </a:lnTo>
                  <a:close/>
                  <a:moveTo>
                    <a:pt x="9533382" y="5762244"/>
                  </a:moveTo>
                  <a:lnTo>
                    <a:pt x="9482582" y="5762244"/>
                  </a:lnTo>
                  <a:lnTo>
                    <a:pt x="9482582" y="5749544"/>
                  </a:lnTo>
                  <a:lnTo>
                    <a:pt x="9533382" y="5749544"/>
                  </a:lnTo>
                  <a:close/>
                  <a:moveTo>
                    <a:pt x="9444482" y="5762244"/>
                  </a:moveTo>
                  <a:lnTo>
                    <a:pt x="9393682" y="5762244"/>
                  </a:lnTo>
                  <a:lnTo>
                    <a:pt x="9393682" y="5749544"/>
                  </a:lnTo>
                  <a:lnTo>
                    <a:pt x="9444482" y="5749544"/>
                  </a:lnTo>
                  <a:close/>
                  <a:moveTo>
                    <a:pt x="9355582" y="5762244"/>
                  </a:moveTo>
                  <a:lnTo>
                    <a:pt x="9304782" y="5762244"/>
                  </a:lnTo>
                  <a:lnTo>
                    <a:pt x="9304782" y="5749544"/>
                  </a:lnTo>
                  <a:lnTo>
                    <a:pt x="9355582" y="5749544"/>
                  </a:lnTo>
                  <a:close/>
                  <a:moveTo>
                    <a:pt x="9266682" y="5762244"/>
                  </a:moveTo>
                  <a:lnTo>
                    <a:pt x="9215882" y="5762244"/>
                  </a:lnTo>
                  <a:lnTo>
                    <a:pt x="9215882" y="5749544"/>
                  </a:lnTo>
                  <a:lnTo>
                    <a:pt x="9266682" y="5749544"/>
                  </a:lnTo>
                  <a:close/>
                  <a:moveTo>
                    <a:pt x="9177782" y="5762244"/>
                  </a:moveTo>
                  <a:lnTo>
                    <a:pt x="9126982" y="5762244"/>
                  </a:lnTo>
                  <a:lnTo>
                    <a:pt x="9126982" y="5749544"/>
                  </a:lnTo>
                  <a:lnTo>
                    <a:pt x="9177782" y="5749544"/>
                  </a:lnTo>
                  <a:close/>
                  <a:moveTo>
                    <a:pt x="9088882" y="5762244"/>
                  </a:moveTo>
                  <a:lnTo>
                    <a:pt x="9038082" y="5762244"/>
                  </a:lnTo>
                  <a:lnTo>
                    <a:pt x="9038082" y="5749544"/>
                  </a:lnTo>
                  <a:lnTo>
                    <a:pt x="9088882" y="5749544"/>
                  </a:lnTo>
                  <a:close/>
                  <a:moveTo>
                    <a:pt x="8999982" y="5762244"/>
                  </a:moveTo>
                  <a:lnTo>
                    <a:pt x="8949182" y="5762244"/>
                  </a:lnTo>
                  <a:lnTo>
                    <a:pt x="8949182" y="5749544"/>
                  </a:lnTo>
                  <a:lnTo>
                    <a:pt x="8999982" y="5749544"/>
                  </a:lnTo>
                  <a:close/>
                  <a:moveTo>
                    <a:pt x="8911082" y="5762244"/>
                  </a:moveTo>
                  <a:lnTo>
                    <a:pt x="8860282" y="5762244"/>
                  </a:lnTo>
                  <a:lnTo>
                    <a:pt x="8860282" y="5749544"/>
                  </a:lnTo>
                  <a:lnTo>
                    <a:pt x="8911082" y="5749544"/>
                  </a:lnTo>
                  <a:close/>
                  <a:moveTo>
                    <a:pt x="8822182" y="5762244"/>
                  </a:moveTo>
                  <a:lnTo>
                    <a:pt x="8771382" y="5762244"/>
                  </a:lnTo>
                  <a:lnTo>
                    <a:pt x="8771382" y="5749544"/>
                  </a:lnTo>
                  <a:lnTo>
                    <a:pt x="8822182" y="5749544"/>
                  </a:lnTo>
                  <a:close/>
                  <a:moveTo>
                    <a:pt x="8733282" y="5762244"/>
                  </a:moveTo>
                  <a:lnTo>
                    <a:pt x="8682482" y="5762244"/>
                  </a:lnTo>
                  <a:lnTo>
                    <a:pt x="8682482" y="5749544"/>
                  </a:lnTo>
                  <a:lnTo>
                    <a:pt x="8733282" y="5749544"/>
                  </a:lnTo>
                  <a:close/>
                  <a:moveTo>
                    <a:pt x="8644382" y="5762244"/>
                  </a:moveTo>
                  <a:lnTo>
                    <a:pt x="8593582" y="5762244"/>
                  </a:lnTo>
                  <a:lnTo>
                    <a:pt x="8593582" y="5749544"/>
                  </a:lnTo>
                  <a:lnTo>
                    <a:pt x="8644382" y="5749544"/>
                  </a:lnTo>
                  <a:close/>
                  <a:moveTo>
                    <a:pt x="8555482" y="5762244"/>
                  </a:moveTo>
                  <a:lnTo>
                    <a:pt x="8504682" y="5762244"/>
                  </a:lnTo>
                  <a:lnTo>
                    <a:pt x="8504682" y="5749544"/>
                  </a:lnTo>
                  <a:lnTo>
                    <a:pt x="8555482" y="5749544"/>
                  </a:lnTo>
                  <a:close/>
                  <a:moveTo>
                    <a:pt x="8466582" y="5762244"/>
                  </a:moveTo>
                  <a:lnTo>
                    <a:pt x="8415782" y="5762244"/>
                  </a:lnTo>
                  <a:lnTo>
                    <a:pt x="8415782" y="5749544"/>
                  </a:lnTo>
                  <a:lnTo>
                    <a:pt x="8466582" y="5749544"/>
                  </a:lnTo>
                  <a:close/>
                  <a:moveTo>
                    <a:pt x="8377682" y="5762244"/>
                  </a:moveTo>
                  <a:lnTo>
                    <a:pt x="8326882" y="5762244"/>
                  </a:lnTo>
                  <a:lnTo>
                    <a:pt x="8326882" y="5749544"/>
                  </a:lnTo>
                  <a:lnTo>
                    <a:pt x="8377682" y="5749544"/>
                  </a:lnTo>
                  <a:close/>
                  <a:moveTo>
                    <a:pt x="8288782" y="5762244"/>
                  </a:moveTo>
                  <a:lnTo>
                    <a:pt x="8237982" y="5762244"/>
                  </a:lnTo>
                  <a:lnTo>
                    <a:pt x="8237982" y="5749544"/>
                  </a:lnTo>
                  <a:lnTo>
                    <a:pt x="8288782" y="5749544"/>
                  </a:lnTo>
                  <a:close/>
                  <a:moveTo>
                    <a:pt x="8199882" y="5762244"/>
                  </a:moveTo>
                  <a:lnTo>
                    <a:pt x="8149082" y="5762244"/>
                  </a:lnTo>
                  <a:lnTo>
                    <a:pt x="8149082" y="5749544"/>
                  </a:lnTo>
                  <a:lnTo>
                    <a:pt x="8199882" y="5749544"/>
                  </a:lnTo>
                  <a:close/>
                  <a:moveTo>
                    <a:pt x="8110982" y="5762244"/>
                  </a:moveTo>
                  <a:lnTo>
                    <a:pt x="8060182" y="5762244"/>
                  </a:lnTo>
                  <a:lnTo>
                    <a:pt x="8060182" y="5749544"/>
                  </a:lnTo>
                  <a:lnTo>
                    <a:pt x="8110982" y="5749544"/>
                  </a:lnTo>
                  <a:close/>
                  <a:moveTo>
                    <a:pt x="8022082" y="5762244"/>
                  </a:moveTo>
                  <a:lnTo>
                    <a:pt x="7971282" y="5762244"/>
                  </a:lnTo>
                  <a:lnTo>
                    <a:pt x="7971282" y="5749544"/>
                  </a:lnTo>
                  <a:lnTo>
                    <a:pt x="8022082" y="5749544"/>
                  </a:lnTo>
                  <a:close/>
                  <a:moveTo>
                    <a:pt x="7933182" y="5762244"/>
                  </a:moveTo>
                  <a:lnTo>
                    <a:pt x="7882382" y="5762244"/>
                  </a:lnTo>
                  <a:lnTo>
                    <a:pt x="7882382" y="5749544"/>
                  </a:lnTo>
                  <a:lnTo>
                    <a:pt x="7933182" y="5749544"/>
                  </a:lnTo>
                  <a:close/>
                  <a:moveTo>
                    <a:pt x="7844282" y="5762244"/>
                  </a:moveTo>
                  <a:lnTo>
                    <a:pt x="7793482" y="5762244"/>
                  </a:lnTo>
                  <a:lnTo>
                    <a:pt x="7793482" y="5749544"/>
                  </a:lnTo>
                  <a:lnTo>
                    <a:pt x="7844282" y="5749544"/>
                  </a:lnTo>
                  <a:close/>
                  <a:moveTo>
                    <a:pt x="7755382" y="5762244"/>
                  </a:moveTo>
                  <a:lnTo>
                    <a:pt x="7704582" y="5762244"/>
                  </a:lnTo>
                  <a:lnTo>
                    <a:pt x="7704582" y="5749544"/>
                  </a:lnTo>
                  <a:lnTo>
                    <a:pt x="7755382" y="5749544"/>
                  </a:lnTo>
                  <a:close/>
                  <a:moveTo>
                    <a:pt x="7666482" y="5762244"/>
                  </a:moveTo>
                  <a:lnTo>
                    <a:pt x="7615682" y="5762244"/>
                  </a:lnTo>
                  <a:lnTo>
                    <a:pt x="7615682" y="5749544"/>
                  </a:lnTo>
                  <a:lnTo>
                    <a:pt x="7666482" y="5749544"/>
                  </a:lnTo>
                  <a:close/>
                  <a:moveTo>
                    <a:pt x="7577582" y="5762244"/>
                  </a:moveTo>
                  <a:lnTo>
                    <a:pt x="7526782" y="5762244"/>
                  </a:lnTo>
                  <a:lnTo>
                    <a:pt x="7526782" y="5749544"/>
                  </a:lnTo>
                  <a:lnTo>
                    <a:pt x="7577582" y="5749544"/>
                  </a:lnTo>
                  <a:close/>
                  <a:moveTo>
                    <a:pt x="7488682" y="5762244"/>
                  </a:moveTo>
                  <a:lnTo>
                    <a:pt x="7437882" y="5762244"/>
                  </a:lnTo>
                  <a:lnTo>
                    <a:pt x="7437882" y="5749544"/>
                  </a:lnTo>
                  <a:lnTo>
                    <a:pt x="7488682" y="5749544"/>
                  </a:lnTo>
                  <a:close/>
                  <a:moveTo>
                    <a:pt x="7399782" y="5762244"/>
                  </a:moveTo>
                  <a:lnTo>
                    <a:pt x="7348982" y="5762244"/>
                  </a:lnTo>
                  <a:lnTo>
                    <a:pt x="7348982" y="5749544"/>
                  </a:lnTo>
                  <a:lnTo>
                    <a:pt x="7399782" y="5749544"/>
                  </a:lnTo>
                  <a:close/>
                  <a:moveTo>
                    <a:pt x="7310882" y="5762244"/>
                  </a:moveTo>
                  <a:lnTo>
                    <a:pt x="7260082" y="5762244"/>
                  </a:lnTo>
                  <a:lnTo>
                    <a:pt x="7260082" y="5749544"/>
                  </a:lnTo>
                  <a:lnTo>
                    <a:pt x="7310882" y="5749544"/>
                  </a:lnTo>
                  <a:close/>
                  <a:moveTo>
                    <a:pt x="7221982" y="5762244"/>
                  </a:moveTo>
                  <a:lnTo>
                    <a:pt x="7171182" y="5762244"/>
                  </a:lnTo>
                  <a:lnTo>
                    <a:pt x="7171182" y="5749544"/>
                  </a:lnTo>
                  <a:lnTo>
                    <a:pt x="7221982" y="5749544"/>
                  </a:lnTo>
                  <a:close/>
                  <a:moveTo>
                    <a:pt x="7133082" y="5762244"/>
                  </a:moveTo>
                  <a:lnTo>
                    <a:pt x="7082282" y="5762244"/>
                  </a:lnTo>
                  <a:lnTo>
                    <a:pt x="7082282" y="5749544"/>
                  </a:lnTo>
                  <a:lnTo>
                    <a:pt x="7133082" y="5749544"/>
                  </a:lnTo>
                  <a:close/>
                  <a:moveTo>
                    <a:pt x="7044182" y="5762244"/>
                  </a:moveTo>
                  <a:lnTo>
                    <a:pt x="6993382" y="5762244"/>
                  </a:lnTo>
                  <a:lnTo>
                    <a:pt x="6993382" y="5749544"/>
                  </a:lnTo>
                  <a:lnTo>
                    <a:pt x="7044182" y="5749544"/>
                  </a:lnTo>
                  <a:close/>
                  <a:moveTo>
                    <a:pt x="6955282" y="5762244"/>
                  </a:moveTo>
                  <a:lnTo>
                    <a:pt x="6904482" y="5762244"/>
                  </a:lnTo>
                  <a:lnTo>
                    <a:pt x="6904482" y="5749544"/>
                  </a:lnTo>
                  <a:lnTo>
                    <a:pt x="6955282" y="5749544"/>
                  </a:lnTo>
                  <a:close/>
                  <a:moveTo>
                    <a:pt x="6866382" y="5762244"/>
                  </a:moveTo>
                  <a:lnTo>
                    <a:pt x="6815582" y="5762244"/>
                  </a:lnTo>
                  <a:lnTo>
                    <a:pt x="6815582" y="5749544"/>
                  </a:lnTo>
                  <a:lnTo>
                    <a:pt x="6866382" y="5749544"/>
                  </a:lnTo>
                  <a:close/>
                  <a:moveTo>
                    <a:pt x="6777482" y="5762244"/>
                  </a:moveTo>
                  <a:lnTo>
                    <a:pt x="6726682" y="5762244"/>
                  </a:lnTo>
                  <a:lnTo>
                    <a:pt x="6726682" y="5749544"/>
                  </a:lnTo>
                  <a:lnTo>
                    <a:pt x="6777482" y="5749544"/>
                  </a:lnTo>
                  <a:close/>
                  <a:moveTo>
                    <a:pt x="6688582" y="5762244"/>
                  </a:moveTo>
                  <a:lnTo>
                    <a:pt x="6637782" y="5762244"/>
                  </a:lnTo>
                  <a:lnTo>
                    <a:pt x="6637782" y="5749544"/>
                  </a:lnTo>
                  <a:lnTo>
                    <a:pt x="6688582" y="5749544"/>
                  </a:lnTo>
                  <a:close/>
                  <a:moveTo>
                    <a:pt x="6599682" y="5762244"/>
                  </a:moveTo>
                  <a:lnTo>
                    <a:pt x="6548882" y="5762244"/>
                  </a:lnTo>
                  <a:lnTo>
                    <a:pt x="6548882" y="5749544"/>
                  </a:lnTo>
                  <a:lnTo>
                    <a:pt x="6599682" y="5749544"/>
                  </a:lnTo>
                  <a:close/>
                  <a:moveTo>
                    <a:pt x="6510782" y="5762244"/>
                  </a:moveTo>
                  <a:lnTo>
                    <a:pt x="6459982" y="5762244"/>
                  </a:lnTo>
                  <a:lnTo>
                    <a:pt x="6459982" y="5749544"/>
                  </a:lnTo>
                  <a:lnTo>
                    <a:pt x="6510782" y="5749544"/>
                  </a:lnTo>
                  <a:close/>
                  <a:moveTo>
                    <a:pt x="6421882" y="5762244"/>
                  </a:moveTo>
                  <a:lnTo>
                    <a:pt x="6371082" y="5762244"/>
                  </a:lnTo>
                  <a:lnTo>
                    <a:pt x="6371082" y="5749544"/>
                  </a:lnTo>
                  <a:lnTo>
                    <a:pt x="6421882" y="5749544"/>
                  </a:lnTo>
                  <a:close/>
                  <a:moveTo>
                    <a:pt x="6332982" y="5762244"/>
                  </a:moveTo>
                  <a:lnTo>
                    <a:pt x="6282182" y="5762244"/>
                  </a:lnTo>
                  <a:lnTo>
                    <a:pt x="6282182" y="5749544"/>
                  </a:lnTo>
                  <a:lnTo>
                    <a:pt x="6332982" y="5749544"/>
                  </a:lnTo>
                  <a:close/>
                  <a:moveTo>
                    <a:pt x="6244082" y="5762244"/>
                  </a:moveTo>
                  <a:lnTo>
                    <a:pt x="6193282" y="5762244"/>
                  </a:lnTo>
                  <a:lnTo>
                    <a:pt x="6193282" y="5749544"/>
                  </a:lnTo>
                  <a:lnTo>
                    <a:pt x="6244082" y="5749544"/>
                  </a:lnTo>
                  <a:close/>
                  <a:moveTo>
                    <a:pt x="6155182" y="5762244"/>
                  </a:moveTo>
                  <a:lnTo>
                    <a:pt x="6104382" y="5762244"/>
                  </a:lnTo>
                  <a:lnTo>
                    <a:pt x="6104382" y="5749544"/>
                  </a:lnTo>
                  <a:lnTo>
                    <a:pt x="6155182" y="5749544"/>
                  </a:lnTo>
                  <a:close/>
                  <a:moveTo>
                    <a:pt x="6066282" y="5762244"/>
                  </a:moveTo>
                  <a:lnTo>
                    <a:pt x="6015482" y="5762244"/>
                  </a:lnTo>
                  <a:lnTo>
                    <a:pt x="6015482" y="5749544"/>
                  </a:lnTo>
                  <a:lnTo>
                    <a:pt x="6066282" y="5749544"/>
                  </a:lnTo>
                  <a:close/>
                  <a:moveTo>
                    <a:pt x="5977382" y="5762244"/>
                  </a:moveTo>
                  <a:lnTo>
                    <a:pt x="5926582" y="5762244"/>
                  </a:lnTo>
                  <a:lnTo>
                    <a:pt x="5926582" y="5749544"/>
                  </a:lnTo>
                  <a:lnTo>
                    <a:pt x="5977382" y="5749544"/>
                  </a:lnTo>
                  <a:close/>
                  <a:moveTo>
                    <a:pt x="5888482" y="5762244"/>
                  </a:moveTo>
                  <a:lnTo>
                    <a:pt x="5837682" y="5762244"/>
                  </a:lnTo>
                  <a:lnTo>
                    <a:pt x="5837682" y="5749544"/>
                  </a:lnTo>
                  <a:lnTo>
                    <a:pt x="5888482" y="5749544"/>
                  </a:lnTo>
                  <a:close/>
                  <a:moveTo>
                    <a:pt x="5799582" y="5762244"/>
                  </a:moveTo>
                  <a:lnTo>
                    <a:pt x="5748782" y="5762244"/>
                  </a:lnTo>
                  <a:lnTo>
                    <a:pt x="5748782" y="5749544"/>
                  </a:lnTo>
                  <a:lnTo>
                    <a:pt x="5799582" y="5749544"/>
                  </a:lnTo>
                  <a:close/>
                  <a:moveTo>
                    <a:pt x="5710682" y="5762244"/>
                  </a:moveTo>
                  <a:lnTo>
                    <a:pt x="5659882" y="5762244"/>
                  </a:lnTo>
                  <a:lnTo>
                    <a:pt x="5659882" y="5749544"/>
                  </a:lnTo>
                  <a:lnTo>
                    <a:pt x="5710682" y="5749544"/>
                  </a:lnTo>
                  <a:close/>
                  <a:moveTo>
                    <a:pt x="5621782" y="5762244"/>
                  </a:moveTo>
                  <a:lnTo>
                    <a:pt x="5570982" y="5762244"/>
                  </a:lnTo>
                  <a:lnTo>
                    <a:pt x="5570982" y="5749544"/>
                  </a:lnTo>
                  <a:lnTo>
                    <a:pt x="5621782" y="5749544"/>
                  </a:lnTo>
                  <a:close/>
                  <a:moveTo>
                    <a:pt x="5532882" y="5762244"/>
                  </a:moveTo>
                  <a:lnTo>
                    <a:pt x="5482082" y="5762244"/>
                  </a:lnTo>
                  <a:lnTo>
                    <a:pt x="5482082" y="5749544"/>
                  </a:lnTo>
                  <a:lnTo>
                    <a:pt x="5532882" y="5749544"/>
                  </a:lnTo>
                  <a:close/>
                  <a:moveTo>
                    <a:pt x="5443982" y="5762244"/>
                  </a:moveTo>
                  <a:lnTo>
                    <a:pt x="5393182" y="5762244"/>
                  </a:lnTo>
                  <a:lnTo>
                    <a:pt x="5393182" y="5749544"/>
                  </a:lnTo>
                  <a:lnTo>
                    <a:pt x="5443982" y="5749544"/>
                  </a:lnTo>
                  <a:close/>
                  <a:moveTo>
                    <a:pt x="5355082" y="5762244"/>
                  </a:moveTo>
                  <a:lnTo>
                    <a:pt x="5304282" y="5762244"/>
                  </a:lnTo>
                  <a:lnTo>
                    <a:pt x="5304282" y="5749544"/>
                  </a:lnTo>
                  <a:lnTo>
                    <a:pt x="5355082" y="5749544"/>
                  </a:lnTo>
                  <a:close/>
                  <a:moveTo>
                    <a:pt x="5266182" y="5762244"/>
                  </a:moveTo>
                  <a:lnTo>
                    <a:pt x="5215382" y="5762244"/>
                  </a:lnTo>
                  <a:lnTo>
                    <a:pt x="5215382" y="5749544"/>
                  </a:lnTo>
                  <a:lnTo>
                    <a:pt x="5266182" y="5749544"/>
                  </a:lnTo>
                  <a:close/>
                  <a:moveTo>
                    <a:pt x="5177282" y="5762244"/>
                  </a:moveTo>
                  <a:lnTo>
                    <a:pt x="5126482" y="5762244"/>
                  </a:lnTo>
                  <a:lnTo>
                    <a:pt x="5126482" y="5749544"/>
                  </a:lnTo>
                  <a:lnTo>
                    <a:pt x="5177282" y="5749544"/>
                  </a:lnTo>
                  <a:close/>
                  <a:moveTo>
                    <a:pt x="5088382" y="5762244"/>
                  </a:moveTo>
                  <a:lnTo>
                    <a:pt x="5037582" y="5762244"/>
                  </a:lnTo>
                  <a:lnTo>
                    <a:pt x="5037582" y="5749544"/>
                  </a:lnTo>
                  <a:lnTo>
                    <a:pt x="5088382" y="5749544"/>
                  </a:lnTo>
                  <a:close/>
                  <a:moveTo>
                    <a:pt x="4999482" y="5762244"/>
                  </a:moveTo>
                  <a:lnTo>
                    <a:pt x="4948682" y="5762244"/>
                  </a:lnTo>
                  <a:lnTo>
                    <a:pt x="4948682" y="5749544"/>
                  </a:lnTo>
                  <a:lnTo>
                    <a:pt x="4999482" y="5749544"/>
                  </a:lnTo>
                  <a:close/>
                  <a:moveTo>
                    <a:pt x="4910582" y="5762244"/>
                  </a:moveTo>
                  <a:lnTo>
                    <a:pt x="4859782" y="5762244"/>
                  </a:lnTo>
                  <a:lnTo>
                    <a:pt x="4859782" y="5749544"/>
                  </a:lnTo>
                  <a:lnTo>
                    <a:pt x="4910582" y="5749544"/>
                  </a:lnTo>
                  <a:close/>
                  <a:moveTo>
                    <a:pt x="4821682" y="5762244"/>
                  </a:moveTo>
                  <a:lnTo>
                    <a:pt x="4770882" y="5762244"/>
                  </a:lnTo>
                  <a:lnTo>
                    <a:pt x="4770882" y="5749544"/>
                  </a:lnTo>
                  <a:lnTo>
                    <a:pt x="4821682" y="5749544"/>
                  </a:lnTo>
                  <a:close/>
                  <a:moveTo>
                    <a:pt x="4732782" y="5762244"/>
                  </a:moveTo>
                  <a:lnTo>
                    <a:pt x="4681982" y="5762244"/>
                  </a:lnTo>
                  <a:lnTo>
                    <a:pt x="4681982" y="5749544"/>
                  </a:lnTo>
                  <a:lnTo>
                    <a:pt x="4732782" y="5749544"/>
                  </a:lnTo>
                  <a:close/>
                  <a:moveTo>
                    <a:pt x="4643882" y="5762244"/>
                  </a:moveTo>
                  <a:lnTo>
                    <a:pt x="4593082" y="5762244"/>
                  </a:lnTo>
                  <a:lnTo>
                    <a:pt x="4593082" y="5749544"/>
                  </a:lnTo>
                  <a:lnTo>
                    <a:pt x="4643882" y="5749544"/>
                  </a:lnTo>
                  <a:close/>
                  <a:moveTo>
                    <a:pt x="4554982" y="5762244"/>
                  </a:moveTo>
                  <a:lnTo>
                    <a:pt x="4504182" y="5762244"/>
                  </a:lnTo>
                  <a:lnTo>
                    <a:pt x="4504182" y="5749544"/>
                  </a:lnTo>
                  <a:lnTo>
                    <a:pt x="4554982" y="5749544"/>
                  </a:lnTo>
                  <a:close/>
                  <a:moveTo>
                    <a:pt x="4466082" y="5762244"/>
                  </a:moveTo>
                  <a:lnTo>
                    <a:pt x="4415282" y="5762244"/>
                  </a:lnTo>
                  <a:lnTo>
                    <a:pt x="4415282" y="5749544"/>
                  </a:lnTo>
                  <a:lnTo>
                    <a:pt x="4466082" y="5749544"/>
                  </a:lnTo>
                  <a:close/>
                  <a:moveTo>
                    <a:pt x="4377182" y="5762244"/>
                  </a:moveTo>
                  <a:lnTo>
                    <a:pt x="4326382" y="5762244"/>
                  </a:lnTo>
                  <a:lnTo>
                    <a:pt x="4326382" y="5749544"/>
                  </a:lnTo>
                  <a:lnTo>
                    <a:pt x="4377182" y="5749544"/>
                  </a:lnTo>
                  <a:close/>
                  <a:moveTo>
                    <a:pt x="4288282" y="5762244"/>
                  </a:moveTo>
                  <a:lnTo>
                    <a:pt x="4237482" y="5762244"/>
                  </a:lnTo>
                  <a:lnTo>
                    <a:pt x="4237482" y="5749544"/>
                  </a:lnTo>
                  <a:lnTo>
                    <a:pt x="4288282" y="5749544"/>
                  </a:lnTo>
                  <a:close/>
                  <a:moveTo>
                    <a:pt x="4199382" y="5762244"/>
                  </a:moveTo>
                  <a:lnTo>
                    <a:pt x="4148582" y="5762244"/>
                  </a:lnTo>
                  <a:lnTo>
                    <a:pt x="4148582" y="5749544"/>
                  </a:lnTo>
                  <a:lnTo>
                    <a:pt x="4199382" y="5749544"/>
                  </a:lnTo>
                  <a:close/>
                  <a:moveTo>
                    <a:pt x="4110482" y="5762244"/>
                  </a:moveTo>
                  <a:lnTo>
                    <a:pt x="4059682" y="5762244"/>
                  </a:lnTo>
                  <a:lnTo>
                    <a:pt x="4059682" y="5749544"/>
                  </a:lnTo>
                  <a:lnTo>
                    <a:pt x="4110482" y="5749544"/>
                  </a:lnTo>
                  <a:close/>
                  <a:moveTo>
                    <a:pt x="4021582" y="5762244"/>
                  </a:moveTo>
                  <a:lnTo>
                    <a:pt x="3970782" y="5762244"/>
                  </a:lnTo>
                  <a:lnTo>
                    <a:pt x="3970782" y="5749544"/>
                  </a:lnTo>
                  <a:lnTo>
                    <a:pt x="4021582" y="5749544"/>
                  </a:lnTo>
                  <a:close/>
                  <a:moveTo>
                    <a:pt x="3932682" y="5762244"/>
                  </a:moveTo>
                  <a:lnTo>
                    <a:pt x="3881882" y="5762244"/>
                  </a:lnTo>
                  <a:lnTo>
                    <a:pt x="3881882" y="5749544"/>
                  </a:lnTo>
                  <a:lnTo>
                    <a:pt x="3932682" y="5749544"/>
                  </a:lnTo>
                  <a:close/>
                  <a:moveTo>
                    <a:pt x="3843782" y="5762244"/>
                  </a:moveTo>
                  <a:lnTo>
                    <a:pt x="3792982" y="5762244"/>
                  </a:lnTo>
                  <a:lnTo>
                    <a:pt x="3792982" y="5749544"/>
                  </a:lnTo>
                  <a:lnTo>
                    <a:pt x="3843782" y="5749544"/>
                  </a:lnTo>
                  <a:close/>
                  <a:moveTo>
                    <a:pt x="3754882" y="5762244"/>
                  </a:moveTo>
                  <a:lnTo>
                    <a:pt x="3704082" y="5762244"/>
                  </a:lnTo>
                  <a:lnTo>
                    <a:pt x="3704082" y="5749544"/>
                  </a:lnTo>
                  <a:lnTo>
                    <a:pt x="3754882" y="5749544"/>
                  </a:lnTo>
                  <a:close/>
                  <a:moveTo>
                    <a:pt x="3665982" y="5762244"/>
                  </a:moveTo>
                  <a:lnTo>
                    <a:pt x="3615182" y="5762244"/>
                  </a:lnTo>
                  <a:lnTo>
                    <a:pt x="3615182" y="5749544"/>
                  </a:lnTo>
                  <a:lnTo>
                    <a:pt x="3665982" y="5749544"/>
                  </a:lnTo>
                  <a:close/>
                  <a:moveTo>
                    <a:pt x="3577082" y="5762244"/>
                  </a:moveTo>
                  <a:lnTo>
                    <a:pt x="3526282" y="5762244"/>
                  </a:lnTo>
                  <a:lnTo>
                    <a:pt x="3526282" y="5749544"/>
                  </a:lnTo>
                  <a:lnTo>
                    <a:pt x="3577082" y="5749544"/>
                  </a:lnTo>
                  <a:close/>
                  <a:moveTo>
                    <a:pt x="3488182" y="5762244"/>
                  </a:moveTo>
                  <a:lnTo>
                    <a:pt x="3437382" y="5762244"/>
                  </a:lnTo>
                  <a:lnTo>
                    <a:pt x="3437382" y="5749544"/>
                  </a:lnTo>
                  <a:lnTo>
                    <a:pt x="3488182" y="5749544"/>
                  </a:lnTo>
                  <a:close/>
                  <a:moveTo>
                    <a:pt x="3399282" y="5762244"/>
                  </a:moveTo>
                  <a:lnTo>
                    <a:pt x="3348482" y="5762244"/>
                  </a:lnTo>
                  <a:lnTo>
                    <a:pt x="3348482" y="5749544"/>
                  </a:lnTo>
                  <a:lnTo>
                    <a:pt x="3399282" y="5749544"/>
                  </a:lnTo>
                  <a:close/>
                  <a:moveTo>
                    <a:pt x="3310382" y="5762244"/>
                  </a:moveTo>
                  <a:lnTo>
                    <a:pt x="3259582" y="5762244"/>
                  </a:lnTo>
                  <a:lnTo>
                    <a:pt x="3259582" y="5749544"/>
                  </a:lnTo>
                  <a:lnTo>
                    <a:pt x="3310382" y="5749544"/>
                  </a:lnTo>
                  <a:close/>
                  <a:moveTo>
                    <a:pt x="3221482" y="5762244"/>
                  </a:moveTo>
                  <a:lnTo>
                    <a:pt x="3170682" y="5762244"/>
                  </a:lnTo>
                  <a:lnTo>
                    <a:pt x="3170682" y="5749544"/>
                  </a:lnTo>
                  <a:lnTo>
                    <a:pt x="3221482" y="5749544"/>
                  </a:lnTo>
                  <a:close/>
                  <a:moveTo>
                    <a:pt x="3132582" y="5762244"/>
                  </a:moveTo>
                  <a:lnTo>
                    <a:pt x="3081782" y="5762244"/>
                  </a:lnTo>
                  <a:lnTo>
                    <a:pt x="3081782" y="5749544"/>
                  </a:lnTo>
                  <a:lnTo>
                    <a:pt x="3132582" y="5749544"/>
                  </a:lnTo>
                  <a:close/>
                  <a:moveTo>
                    <a:pt x="3043682" y="5762244"/>
                  </a:moveTo>
                  <a:lnTo>
                    <a:pt x="2992882" y="5762244"/>
                  </a:lnTo>
                  <a:lnTo>
                    <a:pt x="2992882" y="5749544"/>
                  </a:lnTo>
                  <a:lnTo>
                    <a:pt x="3043682" y="5749544"/>
                  </a:lnTo>
                  <a:close/>
                  <a:moveTo>
                    <a:pt x="2954782" y="5762244"/>
                  </a:moveTo>
                  <a:lnTo>
                    <a:pt x="2903982" y="5762244"/>
                  </a:lnTo>
                  <a:lnTo>
                    <a:pt x="2903982" y="5749544"/>
                  </a:lnTo>
                  <a:lnTo>
                    <a:pt x="2954782" y="5749544"/>
                  </a:lnTo>
                  <a:close/>
                  <a:moveTo>
                    <a:pt x="2865882" y="5762244"/>
                  </a:moveTo>
                  <a:lnTo>
                    <a:pt x="2815082" y="5762244"/>
                  </a:lnTo>
                  <a:lnTo>
                    <a:pt x="2815082" y="5749544"/>
                  </a:lnTo>
                  <a:lnTo>
                    <a:pt x="2865882" y="5749544"/>
                  </a:lnTo>
                  <a:close/>
                  <a:moveTo>
                    <a:pt x="2776982" y="5762244"/>
                  </a:moveTo>
                  <a:lnTo>
                    <a:pt x="2726182" y="5762244"/>
                  </a:lnTo>
                  <a:lnTo>
                    <a:pt x="2726182" y="5749544"/>
                  </a:lnTo>
                  <a:lnTo>
                    <a:pt x="2776982" y="5749544"/>
                  </a:lnTo>
                  <a:close/>
                  <a:moveTo>
                    <a:pt x="2688082" y="5762244"/>
                  </a:moveTo>
                  <a:lnTo>
                    <a:pt x="2637282" y="5762244"/>
                  </a:lnTo>
                  <a:lnTo>
                    <a:pt x="2637282" y="5749544"/>
                  </a:lnTo>
                  <a:lnTo>
                    <a:pt x="2688082" y="5749544"/>
                  </a:lnTo>
                  <a:close/>
                  <a:moveTo>
                    <a:pt x="2599182" y="5762244"/>
                  </a:moveTo>
                  <a:lnTo>
                    <a:pt x="2548382" y="5762244"/>
                  </a:lnTo>
                  <a:lnTo>
                    <a:pt x="2548382" y="5749544"/>
                  </a:lnTo>
                  <a:lnTo>
                    <a:pt x="2599182" y="5749544"/>
                  </a:lnTo>
                  <a:close/>
                  <a:moveTo>
                    <a:pt x="2510282" y="5762244"/>
                  </a:moveTo>
                  <a:lnTo>
                    <a:pt x="2459482" y="5762244"/>
                  </a:lnTo>
                  <a:lnTo>
                    <a:pt x="2459482" y="5749544"/>
                  </a:lnTo>
                  <a:lnTo>
                    <a:pt x="2510282" y="5749544"/>
                  </a:lnTo>
                  <a:close/>
                  <a:moveTo>
                    <a:pt x="2421382" y="5762244"/>
                  </a:moveTo>
                  <a:lnTo>
                    <a:pt x="2370582" y="5762244"/>
                  </a:lnTo>
                  <a:lnTo>
                    <a:pt x="2370582" y="5749544"/>
                  </a:lnTo>
                  <a:lnTo>
                    <a:pt x="2421382" y="5749544"/>
                  </a:lnTo>
                  <a:close/>
                  <a:moveTo>
                    <a:pt x="2332482" y="5762244"/>
                  </a:moveTo>
                  <a:lnTo>
                    <a:pt x="2281682" y="5762244"/>
                  </a:lnTo>
                  <a:lnTo>
                    <a:pt x="2281682" y="5749544"/>
                  </a:lnTo>
                  <a:lnTo>
                    <a:pt x="2332482" y="5749544"/>
                  </a:lnTo>
                  <a:close/>
                  <a:moveTo>
                    <a:pt x="2243582" y="5762244"/>
                  </a:moveTo>
                  <a:lnTo>
                    <a:pt x="2192782" y="5762244"/>
                  </a:lnTo>
                  <a:lnTo>
                    <a:pt x="2192782" y="5749544"/>
                  </a:lnTo>
                  <a:lnTo>
                    <a:pt x="2243582" y="5749544"/>
                  </a:lnTo>
                  <a:close/>
                  <a:moveTo>
                    <a:pt x="2154682" y="5762244"/>
                  </a:moveTo>
                  <a:lnTo>
                    <a:pt x="2103882" y="5762244"/>
                  </a:lnTo>
                  <a:lnTo>
                    <a:pt x="2103882" y="5749544"/>
                  </a:lnTo>
                  <a:lnTo>
                    <a:pt x="2154682" y="5749544"/>
                  </a:lnTo>
                  <a:close/>
                  <a:moveTo>
                    <a:pt x="2065782" y="5762244"/>
                  </a:moveTo>
                  <a:lnTo>
                    <a:pt x="2014982" y="5762244"/>
                  </a:lnTo>
                  <a:lnTo>
                    <a:pt x="2014982" y="5749544"/>
                  </a:lnTo>
                  <a:lnTo>
                    <a:pt x="2065782" y="5749544"/>
                  </a:lnTo>
                  <a:close/>
                  <a:moveTo>
                    <a:pt x="1976882" y="5762244"/>
                  </a:moveTo>
                  <a:lnTo>
                    <a:pt x="1926082" y="5762244"/>
                  </a:lnTo>
                  <a:lnTo>
                    <a:pt x="1926082" y="5749544"/>
                  </a:lnTo>
                  <a:lnTo>
                    <a:pt x="1976882" y="5749544"/>
                  </a:lnTo>
                  <a:close/>
                  <a:moveTo>
                    <a:pt x="1887982" y="5762244"/>
                  </a:moveTo>
                  <a:lnTo>
                    <a:pt x="1837182" y="5762244"/>
                  </a:lnTo>
                  <a:lnTo>
                    <a:pt x="1837182" y="5749544"/>
                  </a:lnTo>
                  <a:lnTo>
                    <a:pt x="1887982" y="5749544"/>
                  </a:lnTo>
                  <a:close/>
                  <a:moveTo>
                    <a:pt x="1799082" y="5762244"/>
                  </a:moveTo>
                  <a:lnTo>
                    <a:pt x="1748282" y="5762244"/>
                  </a:lnTo>
                  <a:lnTo>
                    <a:pt x="1748282" y="5749544"/>
                  </a:lnTo>
                  <a:lnTo>
                    <a:pt x="1799082" y="5749544"/>
                  </a:lnTo>
                  <a:close/>
                  <a:moveTo>
                    <a:pt x="1710182" y="5762244"/>
                  </a:moveTo>
                  <a:lnTo>
                    <a:pt x="1659382" y="5762244"/>
                  </a:lnTo>
                  <a:lnTo>
                    <a:pt x="1659382" y="5749544"/>
                  </a:lnTo>
                  <a:lnTo>
                    <a:pt x="1710182" y="5749544"/>
                  </a:lnTo>
                  <a:close/>
                  <a:moveTo>
                    <a:pt x="1621282" y="5762244"/>
                  </a:moveTo>
                  <a:lnTo>
                    <a:pt x="1570482" y="5762244"/>
                  </a:lnTo>
                  <a:lnTo>
                    <a:pt x="1570482" y="5749544"/>
                  </a:lnTo>
                  <a:lnTo>
                    <a:pt x="1621282" y="5749544"/>
                  </a:lnTo>
                  <a:close/>
                  <a:moveTo>
                    <a:pt x="1532382" y="5762244"/>
                  </a:moveTo>
                  <a:lnTo>
                    <a:pt x="1481582" y="5762244"/>
                  </a:lnTo>
                  <a:lnTo>
                    <a:pt x="1481582" y="5749544"/>
                  </a:lnTo>
                  <a:lnTo>
                    <a:pt x="1532382" y="5749544"/>
                  </a:lnTo>
                  <a:close/>
                  <a:moveTo>
                    <a:pt x="1443482" y="5762244"/>
                  </a:moveTo>
                  <a:lnTo>
                    <a:pt x="1392682" y="5762244"/>
                  </a:lnTo>
                  <a:lnTo>
                    <a:pt x="1392682" y="5749544"/>
                  </a:lnTo>
                  <a:lnTo>
                    <a:pt x="1443482" y="5749544"/>
                  </a:lnTo>
                  <a:close/>
                  <a:moveTo>
                    <a:pt x="1354582" y="5762244"/>
                  </a:moveTo>
                  <a:lnTo>
                    <a:pt x="1303782" y="5762244"/>
                  </a:lnTo>
                  <a:lnTo>
                    <a:pt x="1303782" y="5749544"/>
                  </a:lnTo>
                  <a:lnTo>
                    <a:pt x="1354582" y="5749544"/>
                  </a:lnTo>
                  <a:close/>
                  <a:moveTo>
                    <a:pt x="1265682" y="5762244"/>
                  </a:moveTo>
                  <a:lnTo>
                    <a:pt x="1214882" y="5762244"/>
                  </a:lnTo>
                  <a:lnTo>
                    <a:pt x="1214882" y="5749544"/>
                  </a:lnTo>
                  <a:lnTo>
                    <a:pt x="1265682" y="5749544"/>
                  </a:lnTo>
                  <a:close/>
                  <a:moveTo>
                    <a:pt x="1176782" y="5762244"/>
                  </a:moveTo>
                  <a:lnTo>
                    <a:pt x="1125982" y="5762244"/>
                  </a:lnTo>
                  <a:lnTo>
                    <a:pt x="1125982" y="5749544"/>
                  </a:lnTo>
                  <a:lnTo>
                    <a:pt x="1176782" y="5749544"/>
                  </a:lnTo>
                  <a:close/>
                  <a:moveTo>
                    <a:pt x="1087882" y="5762244"/>
                  </a:moveTo>
                  <a:lnTo>
                    <a:pt x="1037082" y="5762244"/>
                  </a:lnTo>
                  <a:lnTo>
                    <a:pt x="1037082" y="5749544"/>
                  </a:lnTo>
                  <a:lnTo>
                    <a:pt x="1087882" y="5749544"/>
                  </a:lnTo>
                  <a:close/>
                  <a:moveTo>
                    <a:pt x="998982" y="5762244"/>
                  </a:moveTo>
                  <a:lnTo>
                    <a:pt x="948182" y="5762244"/>
                  </a:lnTo>
                  <a:lnTo>
                    <a:pt x="948182" y="5749544"/>
                  </a:lnTo>
                  <a:lnTo>
                    <a:pt x="998982" y="5749544"/>
                  </a:lnTo>
                  <a:close/>
                  <a:moveTo>
                    <a:pt x="910082" y="5762244"/>
                  </a:moveTo>
                  <a:lnTo>
                    <a:pt x="859282" y="5762244"/>
                  </a:lnTo>
                  <a:lnTo>
                    <a:pt x="859282" y="5749544"/>
                  </a:lnTo>
                  <a:lnTo>
                    <a:pt x="910082" y="5749544"/>
                  </a:lnTo>
                  <a:close/>
                  <a:moveTo>
                    <a:pt x="821182" y="5762244"/>
                  </a:moveTo>
                  <a:lnTo>
                    <a:pt x="770382" y="5762244"/>
                  </a:lnTo>
                  <a:lnTo>
                    <a:pt x="770382" y="5749544"/>
                  </a:lnTo>
                  <a:lnTo>
                    <a:pt x="821182" y="5749544"/>
                  </a:lnTo>
                  <a:close/>
                  <a:moveTo>
                    <a:pt x="732282" y="5762244"/>
                  </a:moveTo>
                  <a:lnTo>
                    <a:pt x="681482" y="5762244"/>
                  </a:lnTo>
                  <a:lnTo>
                    <a:pt x="681482" y="5749544"/>
                  </a:lnTo>
                  <a:lnTo>
                    <a:pt x="732282" y="5749544"/>
                  </a:lnTo>
                  <a:close/>
                  <a:moveTo>
                    <a:pt x="643382" y="5762244"/>
                  </a:moveTo>
                  <a:lnTo>
                    <a:pt x="592582" y="5762244"/>
                  </a:lnTo>
                  <a:lnTo>
                    <a:pt x="592582" y="5749544"/>
                  </a:lnTo>
                  <a:lnTo>
                    <a:pt x="643382" y="5749544"/>
                  </a:lnTo>
                  <a:close/>
                  <a:moveTo>
                    <a:pt x="554482" y="5762244"/>
                  </a:moveTo>
                  <a:lnTo>
                    <a:pt x="503682" y="5762244"/>
                  </a:lnTo>
                  <a:lnTo>
                    <a:pt x="503682" y="5749544"/>
                  </a:lnTo>
                  <a:lnTo>
                    <a:pt x="554482" y="5749544"/>
                  </a:lnTo>
                  <a:close/>
                  <a:moveTo>
                    <a:pt x="465582" y="5762244"/>
                  </a:moveTo>
                  <a:lnTo>
                    <a:pt x="414782" y="5762244"/>
                  </a:lnTo>
                  <a:lnTo>
                    <a:pt x="414782" y="5749544"/>
                  </a:lnTo>
                  <a:lnTo>
                    <a:pt x="465582" y="5749544"/>
                  </a:lnTo>
                  <a:close/>
                  <a:moveTo>
                    <a:pt x="376682" y="5762244"/>
                  </a:moveTo>
                  <a:lnTo>
                    <a:pt x="325882" y="5762244"/>
                  </a:lnTo>
                  <a:lnTo>
                    <a:pt x="325882" y="5749544"/>
                  </a:lnTo>
                  <a:lnTo>
                    <a:pt x="376682" y="5749544"/>
                  </a:lnTo>
                  <a:close/>
                  <a:moveTo>
                    <a:pt x="287782" y="5762244"/>
                  </a:moveTo>
                  <a:lnTo>
                    <a:pt x="236982" y="5762244"/>
                  </a:lnTo>
                  <a:lnTo>
                    <a:pt x="236982" y="5749544"/>
                  </a:lnTo>
                  <a:lnTo>
                    <a:pt x="287782" y="5749544"/>
                  </a:lnTo>
                  <a:close/>
                  <a:moveTo>
                    <a:pt x="198882" y="5762244"/>
                  </a:moveTo>
                  <a:lnTo>
                    <a:pt x="148082" y="5762244"/>
                  </a:lnTo>
                  <a:lnTo>
                    <a:pt x="148082" y="5749544"/>
                  </a:lnTo>
                  <a:lnTo>
                    <a:pt x="198882" y="5749544"/>
                  </a:lnTo>
                  <a:close/>
                  <a:moveTo>
                    <a:pt x="109982" y="5762244"/>
                  </a:moveTo>
                  <a:lnTo>
                    <a:pt x="59182" y="5762244"/>
                  </a:lnTo>
                  <a:lnTo>
                    <a:pt x="59182" y="5749544"/>
                  </a:lnTo>
                  <a:lnTo>
                    <a:pt x="109982" y="5749544"/>
                  </a:lnTo>
                  <a:close/>
                  <a:moveTo>
                    <a:pt x="21082" y="5762244"/>
                  </a:moveTo>
                  <a:lnTo>
                    <a:pt x="6351" y="5762244"/>
                  </a:lnTo>
                  <a:lnTo>
                    <a:pt x="1" y="5759451"/>
                  </a:lnTo>
                  <a:lnTo>
                    <a:pt x="1" y="5719827"/>
                  </a:lnTo>
                  <a:lnTo>
                    <a:pt x="12701" y="5719827"/>
                  </a:lnTo>
                  <a:lnTo>
                    <a:pt x="12701" y="5755895"/>
                  </a:lnTo>
                  <a:lnTo>
                    <a:pt x="6351" y="5755895"/>
                  </a:lnTo>
                  <a:lnTo>
                    <a:pt x="6351" y="5749545"/>
                  </a:lnTo>
                  <a:lnTo>
                    <a:pt x="21083" y="5749545"/>
                  </a:lnTo>
                  <a:close/>
                  <a:moveTo>
                    <a:pt x="0" y="5681726"/>
                  </a:moveTo>
                  <a:lnTo>
                    <a:pt x="0" y="5630926"/>
                  </a:lnTo>
                  <a:lnTo>
                    <a:pt x="12700" y="5630926"/>
                  </a:lnTo>
                  <a:lnTo>
                    <a:pt x="12700" y="5681726"/>
                  </a:lnTo>
                  <a:close/>
                  <a:moveTo>
                    <a:pt x="0" y="5592826"/>
                  </a:moveTo>
                  <a:lnTo>
                    <a:pt x="0" y="5542026"/>
                  </a:lnTo>
                  <a:lnTo>
                    <a:pt x="12700" y="5542026"/>
                  </a:lnTo>
                  <a:lnTo>
                    <a:pt x="12700" y="5592826"/>
                  </a:lnTo>
                  <a:close/>
                  <a:moveTo>
                    <a:pt x="0" y="5503926"/>
                  </a:moveTo>
                  <a:lnTo>
                    <a:pt x="0" y="5453126"/>
                  </a:lnTo>
                  <a:lnTo>
                    <a:pt x="12700" y="5453126"/>
                  </a:lnTo>
                  <a:lnTo>
                    <a:pt x="12700" y="5503926"/>
                  </a:lnTo>
                  <a:close/>
                  <a:moveTo>
                    <a:pt x="0" y="5415026"/>
                  </a:moveTo>
                  <a:lnTo>
                    <a:pt x="0" y="5364226"/>
                  </a:lnTo>
                  <a:lnTo>
                    <a:pt x="12700" y="5364226"/>
                  </a:lnTo>
                  <a:lnTo>
                    <a:pt x="12700" y="5415026"/>
                  </a:lnTo>
                  <a:close/>
                  <a:moveTo>
                    <a:pt x="0" y="5326126"/>
                  </a:moveTo>
                  <a:lnTo>
                    <a:pt x="0" y="5275326"/>
                  </a:lnTo>
                  <a:lnTo>
                    <a:pt x="12700" y="5275326"/>
                  </a:lnTo>
                  <a:lnTo>
                    <a:pt x="12700" y="5326126"/>
                  </a:lnTo>
                  <a:close/>
                  <a:moveTo>
                    <a:pt x="0" y="5237226"/>
                  </a:moveTo>
                  <a:lnTo>
                    <a:pt x="0" y="5186426"/>
                  </a:lnTo>
                  <a:lnTo>
                    <a:pt x="12700" y="5186426"/>
                  </a:lnTo>
                  <a:lnTo>
                    <a:pt x="12700" y="5237226"/>
                  </a:lnTo>
                  <a:close/>
                  <a:moveTo>
                    <a:pt x="0" y="5148326"/>
                  </a:moveTo>
                  <a:lnTo>
                    <a:pt x="0" y="5097526"/>
                  </a:lnTo>
                  <a:lnTo>
                    <a:pt x="12700" y="5097526"/>
                  </a:lnTo>
                  <a:lnTo>
                    <a:pt x="12700" y="5148326"/>
                  </a:lnTo>
                  <a:close/>
                  <a:moveTo>
                    <a:pt x="0" y="5059426"/>
                  </a:moveTo>
                  <a:lnTo>
                    <a:pt x="0" y="5008626"/>
                  </a:lnTo>
                  <a:lnTo>
                    <a:pt x="12700" y="5008626"/>
                  </a:lnTo>
                  <a:lnTo>
                    <a:pt x="12700" y="5059426"/>
                  </a:lnTo>
                  <a:close/>
                  <a:moveTo>
                    <a:pt x="0" y="4970526"/>
                  </a:moveTo>
                  <a:lnTo>
                    <a:pt x="0" y="4919726"/>
                  </a:lnTo>
                  <a:lnTo>
                    <a:pt x="12700" y="4919726"/>
                  </a:lnTo>
                  <a:lnTo>
                    <a:pt x="12700" y="4970526"/>
                  </a:lnTo>
                  <a:close/>
                  <a:moveTo>
                    <a:pt x="0" y="4881626"/>
                  </a:moveTo>
                  <a:lnTo>
                    <a:pt x="0" y="4830826"/>
                  </a:lnTo>
                  <a:lnTo>
                    <a:pt x="12700" y="4830826"/>
                  </a:lnTo>
                  <a:lnTo>
                    <a:pt x="12700" y="4881626"/>
                  </a:lnTo>
                  <a:close/>
                  <a:moveTo>
                    <a:pt x="0" y="4792726"/>
                  </a:moveTo>
                  <a:lnTo>
                    <a:pt x="0" y="4741926"/>
                  </a:lnTo>
                  <a:lnTo>
                    <a:pt x="12700" y="4741926"/>
                  </a:lnTo>
                  <a:lnTo>
                    <a:pt x="12700" y="4792726"/>
                  </a:lnTo>
                  <a:close/>
                  <a:moveTo>
                    <a:pt x="0" y="4703826"/>
                  </a:moveTo>
                  <a:lnTo>
                    <a:pt x="0" y="4653026"/>
                  </a:lnTo>
                  <a:lnTo>
                    <a:pt x="12700" y="4653026"/>
                  </a:lnTo>
                  <a:lnTo>
                    <a:pt x="12700" y="4703826"/>
                  </a:lnTo>
                  <a:close/>
                  <a:moveTo>
                    <a:pt x="0" y="4614926"/>
                  </a:moveTo>
                  <a:lnTo>
                    <a:pt x="0" y="4564126"/>
                  </a:lnTo>
                  <a:lnTo>
                    <a:pt x="12700" y="4564126"/>
                  </a:lnTo>
                  <a:lnTo>
                    <a:pt x="12700" y="4614926"/>
                  </a:lnTo>
                  <a:close/>
                  <a:moveTo>
                    <a:pt x="0" y="4526026"/>
                  </a:moveTo>
                  <a:lnTo>
                    <a:pt x="0" y="4475226"/>
                  </a:lnTo>
                  <a:lnTo>
                    <a:pt x="12700" y="4475226"/>
                  </a:lnTo>
                  <a:lnTo>
                    <a:pt x="12700" y="4526026"/>
                  </a:lnTo>
                  <a:close/>
                  <a:moveTo>
                    <a:pt x="0" y="4437126"/>
                  </a:moveTo>
                  <a:lnTo>
                    <a:pt x="0" y="4386326"/>
                  </a:lnTo>
                  <a:lnTo>
                    <a:pt x="12700" y="4386326"/>
                  </a:lnTo>
                  <a:lnTo>
                    <a:pt x="12700" y="4437126"/>
                  </a:lnTo>
                  <a:close/>
                  <a:moveTo>
                    <a:pt x="0" y="4348226"/>
                  </a:moveTo>
                  <a:lnTo>
                    <a:pt x="0" y="4297426"/>
                  </a:lnTo>
                  <a:lnTo>
                    <a:pt x="12700" y="4297426"/>
                  </a:lnTo>
                  <a:lnTo>
                    <a:pt x="12700" y="4348226"/>
                  </a:lnTo>
                  <a:close/>
                  <a:moveTo>
                    <a:pt x="0" y="4259326"/>
                  </a:moveTo>
                  <a:lnTo>
                    <a:pt x="0" y="4208526"/>
                  </a:lnTo>
                  <a:lnTo>
                    <a:pt x="12700" y="4208526"/>
                  </a:lnTo>
                  <a:lnTo>
                    <a:pt x="12700" y="4259326"/>
                  </a:lnTo>
                  <a:close/>
                  <a:moveTo>
                    <a:pt x="0" y="4170426"/>
                  </a:moveTo>
                  <a:lnTo>
                    <a:pt x="0" y="4119626"/>
                  </a:lnTo>
                  <a:lnTo>
                    <a:pt x="12700" y="4119626"/>
                  </a:lnTo>
                  <a:lnTo>
                    <a:pt x="12700" y="4170426"/>
                  </a:lnTo>
                  <a:close/>
                  <a:moveTo>
                    <a:pt x="0" y="4081526"/>
                  </a:moveTo>
                  <a:lnTo>
                    <a:pt x="0" y="4030726"/>
                  </a:lnTo>
                  <a:lnTo>
                    <a:pt x="12700" y="4030726"/>
                  </a:lnTo>
                  <a:lnTo>
                    <a:pt x="12700" y="4081526"/>
                  </a:lnTo>
                  <a:close/>
                  <a:moveTo>
                    <a:pt x="0" y="3992626"/>
                  </a:moveTo>
                  <a:lnTo>
                    <a:pt x="0" y="3941826"/>
                  </a:lnTo>
                  <a:lnTo>
                    <a:pt x="12700" y="3941826"/>
                  </a:lnTo>
                  <a:lnTo>
                    <a:pt x="12700" y="3992626"/>
                  </a:lnTo>
                  <a:close/>
                  <a:moveTo>
                    <a:pt x="0" y="3903726"/>
                  </a:moveTo>
                  <a:lnTo>
                    <a:pt x="0" y="3852926"/>
                  </a:lnTo>
                  <a:lnTo>
                    <a:pt x="12700" y="3852926"/>
                  </a:lnTo>
                  <a:lnTo>
                    <a:pt x="12700" y="3903726"/>
                  </a:lnTo>
                  <a:close/>
                  <a:moveTo>
                    <a:pt x="0" y="3814826"/>
                  </a:moveTo>
                  <a:lnTo>
                    <a:pt x="0" y="3764026"/>
                  </a:lnTo>
                  <a:lnTo>
                    <a:pt x="12700" y="3764026"/>
                  </a:lnTo>
                  <a:lnTo>
                    <a:pt x="12700" y="3814826"/>
                  </a:lnTo>
                  <a:close/>
                  <a:moveTo>
                    <a:pt x="0" y="3725926"/>
                  </a:moveTo>
                  <a:lnTo>
                    <a:pt x="0" y="3675126"/>
                  </a:lnTo>
                  <a:lnTo>
                    <a:pt x="12700" y="3675126"/>
                  </a:lnTo>
                  <a:lnTo>
                    <a:pt x="12700" y="3725926"/>
                  </a:lnTo>
                  <a:close/>
                  <a:moveTo>
                    <a:pt x="0" y="3637026"/>
                  </a:moveTo>
                  <a:lnTo>
                    <a:pt x="0" y="3586226"/>
                  </a:lnTo>
                  <a:lnTo>
                    <a:pt x="12700" y="3586226"/>
                  </a:lnTo>
                  <a:lnTo>
                    <a:pt x="12700" y="3637026"/>
                  </a:lnTo>
                  <a:close/>
                  <a:moveTo>
                    <a:pt x="0" y="3548126"/>
                  </a:moveTo>
                  <a:lnTo>
                    <a:pt x="0" y="3497326"/>
                  </a:lnTo>
                  <a:lnTo>
                    <a:pt x="12700" y="3497326"/>
                  </a:lnTo>
                  <a:lnTo>
                    <a:pt x="12700" y="3548126"/>
                  </a:lnTo>
                  <a:close/>
                  <a:moveTo>
                    <a:pt x="0" y="3459226"/>
                  </a:moveTo>
                  <a:lnTo>
                    <a:pt x="0" y="3408426"/>
                  </a:lnTo>
                  <a:lnTo>
                    <a:pt x="12700" y="3408426"/>
                  </a:lnTo>
                  <a:lnTo>
                    <a:pt x="12700" y="3459226"/>
                  </a:lnTo>
                  <a:close/>
                  <a:moveTo>
                    <a:pt x="0" y="3370326"/>
                  </a:moveTo>
                  <a:lnTo>
                    <a:pt x="0" y="3319526"/>
                  </a:lnTo>
                  <a:lnTo>
                    <a:pt x="12700" y="3319526"/>
                  </a:lnTo>
                  <a:lnTo>
                    <a:pt x="12700" y="3370326"/>
                  </a:lnTo>
                  <a:close/>
                  <a:moveTo>
                    <a:pt x="0" y="3281426"/>
                  </a:moveTo>
                  <a:lnTo>
                    <a:pt x="0" y="3230626"/>
                  </a:lnTo>
                  <a:lnTo>
                    <a:pt x="12700" y="3230626"/>
                  </a:lnTo>
                  <a:lnTo>
                    <a:pt x="12700" y="3281426"/>
                  </a:lnTo>
                  <a:close/>
                  <a:moveTo>
                    <a:pt x="0" y="3192526"/>
                  </a:moveTo>
                  <a:lnTo>
                    <a:pt x="0" y="3141726"/>
                  </a:lnTo>
                  <a:lnTo>
                    <a:pt x="12700" y="3141726"/>
                  </a:lnTo>
                  <a:lnTo>
                    <a:pt x="12700" y="3192526"/>
                  </a:lnTo>
                  <a:close/>
                  <a:moveTo>
                    <a:pt x="0" y="3103626"/>
                  </a:moveTo>
                  <a:lnTo>
                    <a:pt x="0" y="3052826"/>
                  </a:lnTo>
                  <a:lnTo>
                    <a:pt x="12700" y="3052826"/>
                  </a:lnTo>
                  <a:lnTo>
                    <a:pt x="12700" y="3103626"/>
                  </a:lnTo>
                  <a:close/>
                  <a:moveTo>
                    <a:pt x="0" y="3014726"/>
                  </a:moveTo>
                  <a:lnTo>
                    <a:pt x="0" y="2963926"/>
                  </a:lnTo>
                  <a:lnTo>
                    <a:pt x="12700" y="2963926"/>
                  </a:lnTo>
                  <a:lnTo>
                    <a:pt x="12700" y="3014726"/>
                  </a:lnTo>
                  <a:close/>
                  <a:moveTo>
                    <a:pt x="0" y="2925826"/>
                  </a:moveTo>
                  <a:lnTo>
                    <a:pt x="0" y="2875026"/>
                  </a:lnTo>
                  <a:lnTo>
                    <a:pt x="12700" y="2875026"/>
                  </a:lnTo>
                  <a:lnTo>
                    <a:pt x="12700" y="2925826"/>
                  </a:lnTo>
                  <a:close/>
                  <a:moveTo>
                    <a:pt x="0" y="2836926"/>
                  </a:moveTo>
                  <a:lnTo>
                    <a:pt x="0" y="2786126"/>
                  </a:lnTo>
                  <a:lnTo>
                    <a:pt x="12700" y="2786126"/>
                  </a:lnTo>
                  <a:lnTo>
                    <a:pt x="12700" y="2836926"/>
                  </a:lnTo>
                  <a:close/>
                  <a:moveTo>
                    <a:pt x="0" y="2748026"/>
                  </a:moveTo>
                  <a:lnTo>
                    <a:pt x="0" y="2697226"/>
                  </a:lnTo>
                  <a:lnTo>
                    <a:pt x="12700" y="2697226"/>
                  </a:lnTo>
                  <a:lnTo>
                    <a:pt x="12700" y="2748026"/>
                  </a:lnTo>
                  <a:close/>
                  <a:moveTo>
                    <a:pt x="0" y="2659126"/>
                  </a:moveTo>
                  <a:lnTo>
                    <a:pt x="0" y="2608326"/>
                  </a:lnTo>
                  <a:lnTo>
                    <a:pt x="12700" y="2608326"/>
                  </a:lnTo>
                  <a:lnTo>
                    <a:pt x="12700" y="2659126"/>
                  </a:lnTo>
                  <a:close/>
                  <a:moveTo>
                    <a:pt x="0" y="2570226"/>
                  </a:moveTo>
                  <a:lnTo>
                    <a:pt x="0" y="2519426"/>
                  </a:lnTo>
                  <a:lnTo>
                    <a:pt x="12700" y="2519426"/>
                  </a:lnTo>
                  <a:lnTo>
                    <a:pt x="12700" y="2570226"/>
                  </a:lnTo>
                  <a:close/>
                  <a:moveTo>
                    <a:pt x="0" y="2481326"/>
                  </a:moveTo>
                  <a:lnTo>
                    <a:pt x="0" y="2430526"/>
                  </a:lnTo>
                  <a:lnTo>
                    <a:pt x="12700" y="2430526"/>
                  </a:lnTo>
                  <a:lnTo>
                    <a:pt x="12700" y="2481326"/>
                  </a:lnTo>
                  <a:close/>
                  <a:moveTo>
                    <a:pt x="0" y="2392426"/>
                  </a:moveTo>
                  <a:lnTo>
                    <a:pt x="0" y="2341626"/>
                  </a:lnTo>
                  <a:lnTo>
                    <a:pt x="12700" y="2341626"/>
                  </a:lnTo>
                  <a:lnTo>
                    <a:pt x="12700" y="2392426"/>
                  </a:lnTo>
                  <a:close/>
                  <a:moveTo>
                    <a:pt x="0" y="2303526"/>
                  </a:moveTo>
                  <a:lnTo>
                    <a:pt x="0" y="2252726"/>
                  </a:lnTo>
                  <a:lnTo>
                    <a:pt x="12700" y="2252726"/>
                  </a:lnTo>
                  <a:lnTo>
                    <a:pt x="12700" y="2303526"/>
                  </a:lnTo>
                  <a:close/>
                  <a:moveTo>
                    <a:pt x="0" y="2214626"/>
                  </a:moveTo>
                  <a:lnTo>
                    <a:pt x="0" y="2163826"/>
                  </a:lnTo>
                  <a:lnTo>
                    <a:pt x="12700" y="2163826"/>
                  </a:lnTo>
                  <a:lnTo>
                    <a:pt x="12700" y="2214626"/>
                  </a:lnTo>
                  <a:close/>
                  <a:moveTo>
                    <a:pt x="0" y="2125726"/>
                  </a:moveTo>
                  <a:lnTo>
                    <a:pt x="0" y="2074926"/>
                  </a:lnTo>
                  <a:lnTo>
                    <a:pt x="12700" y="2074926"/>
                  </a:lnTo>
                  <a:lnTo>
                    <a:pt x="12700" y="2125726"/>
                  </a:lnTo>
                  <a:close/>
                  <a:moveTo>
                    <a:pt x="0" y="2036826"/>
                  </a:moveTo>
                  <a:lnTo>
                    <a:pt x="0" y="1986026"/>
                  </a:lnTo>
                  <a:lnTo>
                    <a:pt x="12700" y="1986026"/>
                  </a:lnTo>
                  <a:lnTo>
                    <a:pt x="12700" y="2036826"/>
                  </a:lnTo>
                  <a:close/>
                  <a:moveTo>
                    <a:pt x="0" y="1947926"/>
                  </a:moveTo>
                  <a:lnTo>
                    <a:pt x="0" y="1897126"/>
                  </a:lnTo>
                  <a:lnTo>
                    <a:pt x="12700" y="1897126"/>
                  </a:lnTo>
                  <a:lnTo>
                    <a:pt x="12700" y="1947926"/>
                  </a:lnTo>
                  <a:close/>
                  <a:moveTo>
                    <a:pt x="0" y="1859026"/>
                  </a:moveTo>
                  <a:lnTo>
                    <a:pt x="0" y="1808226"/>
                  </a:lnTo>
                  <a:lnTo>
                    <a:pt x="12700" y="1808226"/>
                  </a:lnTo>
                  <a:lnTo>
                    <a:pt x="12700" y="1859026"/>
                  </a:lnTo>
                  <a:close/>
                  <a:moveTo>
                    <a:pt x="0" y="1770126"/>
                  </a:moveTo>
                  <a:lnTo>
                    <a:pt x="0" y="1719326"/>
                  </a:lnTo>
                  <a:lnTo>
                    <a:pt x="12700" y="1719326"/>
                  </a:lnTo>
                  <a:lnTo>
                    <a:pt x="12700" y="1770126"/>
                  </a:lnTo>
                  <a:close/>
                  <a:moveTo>
                    <a:pt x="0" y="1681226"/>
                  </a:moveTo>
                  <a:lnTo>
                    <a:pt x="0" y="1630426"/>
                  </a:lnTo>
                  <a:lnTo>
                    <a:pt x="12700" y="1630426"/>
                  </a:lnTo>
                  <a:lnTo>
                    <a:pt x="12700" y="1681226"/>
                  </a:lnTo>
                  <a:close/>
                  <a:moveTo>
                    <a:pt x="0" y="1592326"/>
                  </a:moveTo>
                  <a:lnTo>
                    <a:pt x="0" y="1541526"/>
                  </a:lnTo>
                  <a:lnTo>
                    <a:pt x="12700" y="1541526"/>
                  </a:lnTo>
                  <a:lnTo>
                    <a:pt x="12700" y="1592326"/>
                  </a:lnTo>
                  <a:close/>
                  <a:moveTo>
                    <a:pt x="0" y="1503426"/>
                  </a:moveTo>
                  <a:lnTo>
                    <a:pt x="0" y="1452626"/>
                  </a:lnTo>
                  <a:lnTo>
                    <a:pt x="12700" y="1452626"/>
                  </a:lnTo>
                  <a:lnTo>
                    <a:pt x="12700" y="1503426"/>
                  </a:lnTo>
                  <a:close/>
                  <a:moveTo>
                    <a:pt x="0" y="1414526"/>
                  </a:moveTo>
                  <a:lnTo>
                    <a:pt x="0" y="1363726"/>
                  </a:lnTo>
                  <a:lnTo>
                    <a:pt x="12700" y="1363726"/>
                  </a:lnTo>
                  <a:lnTo>
                    <a:pt x="12700" y="1414526"/>
                  </a:lnTo>
                  <a:close/>
                  <a:moveTo>
                    <a:pt x="0" y="1325626"/>
                  </a:moveTo>
                  <a:lnTo>
                    <a:pt x="0" y="1274826"/>
                  </a:lnTo>
                  <a:lnTo>
                    <a:pt x="12700" y="1274826"/>
                  </a:lnTo>
                  <a:lnTo>
                    <a:pt x="12700" y="1325626"/>
                  </a:lnTo>
                  <a:close/>
                  <a:moveTo>
                    <a:pt x="0" y="1236726"/>
                  </a:moveTo>
                  <a:lnTo>
                    <a:pt x="0" y="1185926"/>
                  </a:lnTo>
                  <a:lnTo>
                    <a:pt x="12700" y="1185926"/>
                  </a:lnTo>
                  <a:lnTo>
                    <a:pt x="12700" y="1236726"/>
                  </a:lnTo>
                  <a:close/>
                  <a:moveTo>
                    <a:pt x="0" y="1147826"/>
                  </a:moveTo>
                  <a:lnTo>
                    <a:pt x="0" y="1097026"/>
                  </a:lnTo>
                  <a:lnTo>
                    <a:pt x="12700" y="1097026"/>
                  </a:lnTo>
                  <a:lnTo>
                    <a:pt x="12700" y="1147826"/>
                  </a:lnTo>
                  <a:close/>
                  <a:moveTo>
                    <a:pt x="0" y="1058926"/>
                  </a:moveTo>
                  <a:lnTo>
                    <a:pt x="0" y="1008126"/>
                  </a:lnTo>
                  <a:lnTo>
                    <a:pt x="12700" y="1008126"/>
                  </a:lnTo>
                  <a:lnTo>
                    <a:pt x="12700" y="1058926"/>
                  </a:lnTo>
                  <a:close/>
                  <a:moveTo>
                    <a:pt x="0" y="970026"/>
                  </a:moveTo>
                  <a:lnTo>
                    <a:pt x="0" y="919226"/>
                  </a:lnTo>
                  <a:lnTo>
                    <a:pt x="12700" y="919226"/>
                  </a:lnTo>
                  <a:lnTo>
                    <a:pt x="12700" y="970026"/>
                  </a:lnTo>
                  <a:close/>
                  <a:moveTo>
                    <a:pt x="0" y="881126"/>
                  </a:moveTo>
                  <a:lnTo>
                    <a:pt x="0" y="830326"/>
                  </a:lnTo>
                  <a:lnTo>
                    <a:pt x="12700" y="830326"/>
                  </a:lnTo>
                  <a:lnTo>
                    <a:pt x="12700" y="881126"/>
                  </a:lnTo>
                  <a:close/>
                  <a:moveTo>
                    <a:pt x="0" y="792226"/>
                  </a:moveTo>
                  <a:lnTo>
                    <a:pt x="0" y="741426"/>
                  </a:lnTo>
                  <a:lnTo>
                    <a:pt x="12700" y="741426"/>
                  </a:lnTo>
                  <a:lnTo>
                    <a:pt x="12700" y="792226"/>
                  </a:lnTo>
                  <a:close/>
                  <a:moveTo>
                    <a:pt x="0" y="703326"/>
                  </a:moveTo>
                  <a:lnTo>
                    <a:pt x="0" y="652526"/>
                  </a:lnTo>
                  <a:lnTo>
                    <a:pt x="12700" y="652526"/>
                  </a:lnTo>
                  <a:lnTo>
                    <a:pt x="12700" y="703326"/>
                  </a:lnTo>
                  <a:close/>
                  <a:moveTo>
                    <a:pt x="0" y="614426"/>
                  </a:moveTo>
                  <a:lnTo>
                    <a:pt x="0" y="563626"/>
                  </a:lnTo>
                  <a:lnTo>
                    <a:pt x="12700" y="563626"/>
                  </a:lnTo>
                  <a:lnTo>
                    <a:pt x="12700" y="614426"/>
                  </a:lnTo>
                  <a:close/>
                  <a:moveTo>
                    <a:pt x="0" y="525526"/>
                  </a:moveTo>
                  <a:lnTo>
                    <a:pt x="0" y="474726"/>
                  </a:lnTo>
                  <a:lnTo>
                    <a:pt x="12700" y="474726"/>
                  </a:lnTo>
                  <a:lnTo>
                    <a:pt x="12700" y="525526"/>
                  </a:lnTo>
                  <a:close/>
                  <a:moveTo>
                    <a:pt x="0" y="436626"/>
                  </a:moveTo>
                  <a:lnTo>
                    <a:pt x="0" y="385826"/>
                  </a:lnTo>
                  <a:lnTo>
                    <a:pt x="12700" y="385826"/>
                  </a:lnTo>
                  <a:lnTo>
                    <a:pt x="12700" y="436626"/>
                  </a:lnTo>
                  <a:close/>
                  <a:moveTo>
                    <a:pt x="0" y="347726"/>
                  </a:moveTo>
                  <a:lnTo>
                    <a:pt x="0" y="296926"/>
                  </a:lnTo>
                  <a:lnTo>
                    <a:pt x="12700" y="296926"/>
                  </a:lnTo>
                  <a:lnTo>
                    <a:pt x="12700" y="347726"/>
                  </a:lnTo>
                  <a:close/>
                  <a:moveTo>
                    <a:pt x="0" y="258826"/>
                  </a:moveTo>
                  <a:lnTo>
                    <a:pt x="0" y="208026"/>
                  </a:lnTo>
                  <a:lnTo>
                    <a:pt x="12700" y="208026"/>
                  </a:lnTo>
                  <a:lnTo>
                    <a:pt x="12700" y="258826"/>
                  </a:lnTo>
                  <a:close/>
                  <a:moveTo>
                    <a:pt x="0" y="169926"/>
                  </a:moveTo>
                  <a:lnTo>
                    <a:pt x="0" y="119126"/>
                  </a:lnTo>
                  <a:lnTo>
                    <a:pt x="12700" y="119126"/>
                  </a:lnTo>
                  <a:lnTo>
                    <a:pt x="12700" y="169926"/>
                  </a:lnTo>
                  <a:close/>
                  <a:moveTo>
                    <a:pt x="0" y="81026"/>
                  </a:moveTo>
                  <a:lnTo>
                    <a:pt x="0" y="30226"/>
                  </a:lnTo>
                  <a:lnTo>
                    <a:pt x="12700" y="30226"/>
                  </a:lnTo>
                  <a:lnTo>
                    <a:pt x="12700" y="81026"/>
                  </a:lnTo>
                  <a:close/>
                  <a:moveTo>
                    <a:pt x="6350" y="0"/>
                  </a:moveTo>
                  <a:lnTo>
                    <a:pt x="57150" y="0"/>
                  </a:lnTo>
                  <a:lnTo>
                    <a:pt x="57150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73100" y="63500"/>
              <a:ext cx="14935200" cy="827532"/>
            </a:xfrm>
            <a:custGeom>
              <a:avLst/>
              <a:gdLst/>
              <a:ahLst/>
              <a:cxnLst/>
              <a:rect l="l" t="t" r="r" b="b"/>
              <a:pathLst>
                <a:path w="14935200" h="827532">
                  <a:moveTo>
                    <a:pt x="0" y="0"/>
                  </a:moveTo>
                  <a:lnTo>
                    <a:pt x="14935200" y="0"/>
                  </a:lnTo>
                  <a:lnTo>
                    <a:pt x="14935200" y="827532"/>
                  </a:lnTo>
                  <a:lnTo>
                    <a:pt x="0" y="8275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184656" y="918083"/>
              <a:ext cx="14422501" cy="1076579"/>
            </a:xfrm>
            <a:custGeom>
              <a:avLst/>
              <a:gdLst/>
              <a:ahLst/>
              <a:cxnLst/>
              <a:rect l="l" t="t" r="r" b="b"/>
              <a:pathLst>
                <a:path w="14422501" h="1076579">
                  <a:moveTo>
                    <a:pt x="0" y="0"/>
                  </a:moveTo>
                  <a:lnTo>
                    <a:pt x="14422501" y="0"/>
                  </a:lnTo>
                  <a:lnTo>
                    <a:pt x="14422501" y="1076579"/>
                  </a:lnTo>
                  <a:lnTo>
                    <a:pt x="0" y="1076579"/>
                  </a:lnTo>
                  <a:close/>
                </a:path>
              </a:pathLst>
            </a:custGeom>
            <a:solidFill>
              <a:srgbClr val="0C0C0C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171829" y="3345942"/>
              <a:ext cx="14417930" cy="1331087"/>
            </a:xfrm>
            <a:custGeom>
              <a:avLst/>
              <a:gdLst/>
              <a:ahLst/>
              <a:cxnLst/>
              <a:rect l="l" t="t" r="r" b="b"/>
              <a:pathLst>
                <a:path w="14417930" h="1331087">
                  <a:moveTo>
                    <a:pt x="0" y="0"/>
                  </a:moveTo>
                  <a:lnTo>
                    <a:pt x="14417929" y="0"/>
                  </a:lnTo>
                  <a:lnTo>
                    <a:pt x="14417929" y="1331087"/>
                  </a:lnTo>
                  <a:lnTo>
                    <a:pt x="0" y="1331087"/>
                  </a:lnTo>
                  <a:close/>
                </a:path>
              </a:pathLst>
            </a:custGeom>
            <a:solidFill>
              <a:srgbClr val="F18B21">
                <a:alpha val="40000"/>
              </a:srgbClr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6235703" y="8516160"/>
            <a:ext cx="3784597" cy="613829"/>
            <a:chOff x="0" y="0"/>
            <a:chExt cx="3784600" cy="613829"/>
          </a:xfrm>
        </p:grpSpPr>
        <p:sp>
          <p:nvSpPr>
            <p:cNvPr id="20" name="Freeform 20"/>
            <p:cNvSpPr/>
            <p:nvPr/>
          </p:nvSpPr>
          <p:spPr>
            <a:xfrm>
              <a:off x="1530350" y="163322"/>
              <a:ext cx="731774" cy="287401"/>
            </a:xfrm>
            <a:custGeom>
              <a:avLst/>
              <a:gdLst/>
              <a:ahLst/>
              <a:cxnLst/>
              <a:rect l="l" t="t" r="r" b="b"/>
              <a:pathLst>
                <a:path w="731774" h="287401">
                  <a:moveTo>
                    <a:pt x="0" y="0"/>
                  </a:moveTo>
                  <a:lnTo>
                    <a:pt x="731774" y="0"/>
                  </a:lnTo>
                  <a:lnTo>
                    <a:pt x="731774" y="287401"/>
                  </a:lnTo>
                  <a:lnTo>
                    <a:pt x="0" y="2874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63500" y="63500"/>
              <a:ext cx="3657600" cy="486791"/>
            </a:xfrm>
            <a:custGeom>
              <a:avLst/>
              <a:gdLst/>
              <a:ahLst/>
              <a:cxnLst/>
              <a:rect l="l" t="t" r="r" b="b"/>
              <a:pathLst>
                <a:path w="3657600" h="486791">
                  <a:moveTo>
                    <a:pt x="0" y="0"/>
                  </a:moveTo>
                  <a:lnTo>
                    <a:pt x="3657600" y="0"/>
                  </a:lnTo>
                  <a:lnTo>
                    <a:pt x="3657600" y="486791"/>
                  </a:lnTo>
                  <a:lnTo>
                    <a:pt x="0" y="486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3883459" y="7789240"/>
            <a:ext cx="1358408" cy="54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spc="-48" dirty="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LOCAL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06827" y="2401091"/>
            <a:ext cx="14122460" cy="5181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76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[2016-09-15T14:54:45+00:00] WARN: No config file found or specified on command line, using command line options.</a:t>
            </a:r>
          </a:p>
          <a:p>
            <a:pPr algn="just">
              <a:lnSpc>
                <a:spcPts val="4374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Starting Chef Client, version 12.3.0</a:t>
            </a:r>
          </a:p>
          <a:p>
            <a:pPr algn="just">
              <a:lnSpc>
                <a:spcPts val="2674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resolving cookbooks for run list: ["apache::server"]</a:t>
            </a:r>
          </a:p>
          <a:p>
            <a:pPr algn="just">
              <a:lnSpc>
                <a:spcPts val="4374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Synchronizing Cookbooks:</a:t>
            </a:r>
          </a:p>
          <a:p>
            <a:pPr algn="just">
              <a:lnSpc>
                <a:spcPts val="2674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- apache</a:t>
            </a:r>
          </a:p>
          <a:p>
            <a:pPr algn="just">
              <a:lnSpc>
                <a:spcPts val="4374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Compiling Cookbooks...</a:t>
            </a:r>
          </a:p>
          <a:p>
            <a:pPr algn="just">
              <a:lnSpc>
                <a:spcPts val="2674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Converging 4 resources</a:t>
            </a:r>
          </a:p>
          <a:p>
            <a:pPr algn="just">
              <a:lnSpc>
                <a:spcPts val="4374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Recipe: apache::server</a:t>
            </a:r>
          </a:p>
          <a:p>
            <a:pPr algn="just">
              <a:lnSpc>
                <a:spcPts val="2674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* yum_package[httpd] action install (up to date)</a:t>
            </a:r>
          </a:p>
          <a:p>
            <a:pPr algn="just">
              <a:lnSpc>
                <a:spcPts val="4374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* file[/var/www/html/index.html] action create (up to date)</a:t>
            </a:r>
          </a:p>
          <a:p>
            <a:pPr algn="just">
              <a:lnSpc>
                <a:spcPts val="2674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* service[httpd] action enable (up to date)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09600" y="524075"/>
            <a:ext cx="14753568" cy="822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2"/>
              </a:lnSpc>
            </a:pPr>
            <a:r>
              <a:rPr lang="en-US" sz="6000" spc="24">
                <a:solidFill>
                  <a:srgbClr val="F18B21"/>
                </a:solidFill>
                <a:latin typeface="IBM Plex Sans"/>
                <a:ea typeface="IBM Plex Sans"/>
                <a:cs typeface="IBM Plex Sans"/>
                <a:sym typeface="IBM Plex Sans"/>
              </a:rPr>
              <a:t>GL: Apply the Cookbook Recipe Locally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06827" y="1141933"/>
            <a:ext cx="14215729" cy="846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49"/>
              </a:lnSpc>
            </a:pPr>
            <a:r>
              <a:rPr lang="en-US" sz="3099" b="1" spc="17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$ sudo chef-client --local-mode -r "recipe[apache::server]"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8DBE6A-9B70-3043-80BB-D64645659ADD}"/>
              </a:ext>
            </a:extLst>
          </p:cNvPr>
          <p:cNvSpPr txBox="1"/>
          <p:nvPr/>
        </p:nvSpPr>
        <p:spPr>
          <a:xfrm>
            <a:off x="0" y="8354173"/>
            <a:ext cx="4466908" cy="74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2" dirty="0">
                <a:solidFill>
                  <a:srgbClr val="7030A0"/>
                </a:solidFill>
              </a:rPr>
              <a:t>Author: </a:t>
            </a:r>
            <a:r>
              <a:rPr lang="en-US" sz="2132" dirty="0" err="1">
                <a:solidFill>
                  <a:srgbClr val="7030A0"/>
                </a:solidFill>
              </a:rPr>
              <a:t>Nho</a:t>
            </a:r>
            <a:r>
              <a:rPr lang="en-US" sz="2132" dirty="0">
                <a:solidFill>
                  <a:srgbClr val="7030A0"/>
                </a:solidFill>
              </a:rPr>
              <a:t> Luong</a:t>
            </a:r>
          </a:p>
          <a:p>
            <a:r>
              <a:rPr lang="en-US" sz="2132" dirty="0">
                <a:solidFill>
                  <a:srgbClr val="7030A0"/>
                </a:solidFill>
              </a:rPr>
              <a:t>Skill: DevOps Engineer Lead</a:t>
            </a:r>
            <a:endParaRPr lang="en-VN" sz="213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142978" y="8178794"/>
            <a:ext cx="950462" cy="965206"/>
          </a:xfrm>
          <a:custGeom>
            <a:avLst/>
            <a:gdLst/>
            <a:ahLst/>
            <a:cxnLst/>
            <a:rect l="l" t="t" r="r" b="b"/>
            <a:pathLst>
              <a:path w="950462" h="965206">
                <a:moveTo>
                  <a:pt x="0" y="0"/>
                </a:moveTo>
                <a:lnTo>
                  <a:pt x="950462" y="0"/>
                </a:lnTo>
                <a:lnTo>
                  <a:pt x="950462" y="965206"/>
                </a:lnTo>
                <a:lnTo>
                  <a:pt x="0" y="96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706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245269" y="1433093"/>
            <a:ext cx="704145" cy="537896"/>
            <a:chOff x="0" y="0"/>
            <a:chExt cx="704152" cy="53789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04088" cy="537845"/>
            </a:xfrm>
            <a:custGeom>
              <a:avLst/>
              <a:gdLst/>
              <a:ahLst/>
              <a:cxnLst/>
              <a:rect l="l" t="t" r="r" b="b"/>
              <a:pathLst>
                <a:path w="704088" h="537845">
                  <a:moveTo>
                    <a:pt x="0" y="0"/>
                  </a:moveTo>
                  <a:lnTo>
                    <a:pt x="704088" y="0"/>
                  </a:lnTo>
                  <a:lnTo>
                    <a:pt x="704088" y="537845"/>
                  </a:lnTo>
                  <a:lnTo>
                    <a:pt x="0" y="5378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674909" y="7800737"/>
            <a:ext cx="1749485" cy="492443"/>
            <a:chOff x="0" y="0"/>
            <a:chExt cx="1749488" cy="4924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49425" cy="492506"/>
            </a:xfrm>
            <a:custGeom>
              <a:avLst/>
              <a:gdLst/>
              <a:ahLst/>
              <a:cxnLst/>
              <a:rect l="l" t="t" r="r" b="b"/>
              <a:pathLst>
                <a:path w="1749425" h="492506">
                  <a:moveTo>
                    <a:pt x="0" y="0"/>
                  </a:moveTo>
                  <a:lnTo>
                    <a:pt x="1749425" y="0"/>
                  </a:lnTo>
                  <a:lnTo>
                    <a:pt x="1749425" y="492506"/>
                  </a:lnTo>
                  <a:lnTo>
                    <a:pt x="0" y="4925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245269" y="1433093"/>
            <a:ext cx="704145" cy="537886"/>
          </a:xfrm>
          <a:custGeom>
            <a:avLst/>
            <a:gdLst/>
            <a:ahLst/>
            <a:cxnLst/>
            <a:rect l="l" t="t" r="r" b="b"/>
            <a:pathLst>
              <a:path w="704145" h="537886">
                <a:moveTo>
                  <a:pt x="0" y="0"/>
                </a:moveTo>
                <a:lnTo>
                  <a:pt x="704145" y="0"/>
                </a:lnTo>
                <a:lnTo>
                  <a:pt x="704145" y="537887"/>
                </a:lnTo>
                <a:lnTo>
                  <a:pt x="0" y="5378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8128997"/>
            <a:ext cx="16256003" cy="153962"/>
          </a:xfrm>
          <a:custGeom>
            <a:avLst/>
            <a:gdLst/>
            <a:ahLst/>
            <a:cxnLst/>
            <a:rect l="l" t="t" r="r" b="b"/>
            <a:pathLst>
              <a:path w="16256003" h="153962">
                <a:moveTo>
                  <a:pt x="0" y="0"/>
                </a:moveTo>
                <a:lnTo>
                  <a:pt x="16256003" y="0"/>
                </a:lnTo>
                <a:lnTo>
                  <a:pt x="16256003" y="153962"/>
                </a:lnTo>
                <a:lnTo>
                  <a:pt x="0" y="153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3" r="-363"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324402" y="8579606"/>
            <a:ext cx="5681958" cy="507559"/>
            <a:chOff x="0" y="0"/>
            <a:chExt cx="5681955" cy="50755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81980" cy="507619"/>
            </a:xfrm>
            <a:custGeom>
              <a:avLst/>
              <a:gdLst/>
              <a:ahLst/>
              <a:cxnLst/>
              <a:rect l="l" t="t" r="r" b="b"/>
              <a:pathLst>
                <a:path w="5681980" h="507619">
                  <a:moveTo>
                    <a:pt x="0" y="0"/>
                  </a:moveTo>
                  <a:lnTo>
                    <a:pt x="5681980" y="0"/>
                  </a:lnTo>
                  <a:lnTo>
                    <a:pt x="5681980" y="507619"/>
                  </a:lnTo>
                  <a:lnTo>
                    <a:pt x="0" y="507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-63503" y="241297"/>
            <a:ext cx="16383000" cy="8042158"/>
            <a:chOff x="0" y="0"/>
            <a:chExt cx="16383000" cy="8042161"/>
          </a:xfrm>
        </p:grpSpPr>
        <p:sp>
          <p:nvSpPr>
            <p:cNvPr id="13" name="Freeform 13"/>
            <p:cNvSpPr/>
            <p:nvPr/>
          </p:nvSpPr>
          <p:spPr>
            <a:xfrm>
              <a:off x="63500" y="7904734"/>
              <a:ext cx="16256000" cy="73914"/>
            </a:xfrm>
            <a:custGeom>
              <a:avLst/>
              <a:gdLst/>
              <a:ahLst/>
              <a:cxnLst/>
              <a:rect l="l" t="t" r="r" b="b"/>
              <a:pathLst>
                <a:path w="16256000" h="73914">
                  <a:moveTo>
                    <a:pt x="16256000" y="0"/>
                  </a:moveTo>
                  <a:lnTo>
                    <a:pt x="0" y="35814"/>
                  </a:lnTo>
                  <a:lnTo>
                    <a:pt x="0" y="55118"/>
                  </a:lnTo>
                  <a:lnTo>
                    <a:pt x="0" y="73914"/>
                  </a:lnTo>
                  <a:lnTo>
                    <a:pt x="16256000" y="38100"/>
                  </a:lnTo>
                  <a:lnTo>
                    <a:pt x="16256000" y="19050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F18B21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184656" y="2074672"/>
              <a:ext cx="14617192" cy="5749417"/>
            </a:xfrm>
            <a:custGeom>
              <a:avLst/>
              <a:gdLst/>
              <a:ahLst/>
              <a:cxnLst/>
              <a:rect l="l" t="t" r="r" b="b"/>
              <a:pathLst>
                <a:path w="14617192" h="5749417">
                  <a:moveTo>
                    <a:pt x="0" y="0"/>
                  </a:moveTo>
                  <a:lnTo>
                    <a:pt x="14617192" y="0"/>
                  </a:lnTo>
                  <a:lnTo>
                    <a:pt x="14617192" y="5749417"/>
                  </a:lnTo>
                  <a:lnTo>
                    <a:pt x="0" y="574941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178306" y="2068195"/>
              <a:ext cx="14629892" cy="5762244"/>
            </a:xfrm>
            <a:custGeom>
              <a:avLst/>
              <a:gdLst/>
              <a:ahLst/>
              <a:cxnLst/>
              <a:rect l="l" t="t" r="r" b="b"/>
              <a:pathLst>
                <a:path w="14629892" h="5762244">
                  <a:moveTo>
                    <a:pt x="95250" y="127"/>
                  </a:moveTo>
                  <a:lnTo>
                    <a:pt x="146050" y="127"/>
                  </a:lnTo>
                  <a:lnTo>
                    <a:pt x="146050" y="12827"/>
                  </a:lnTo>
                  <a:lnTo>
                    <a:pt x="95250" y="12827"/>
                  </a:lnTo>
                  <a:close/>
                  <a:moveTo>
                    <a:pt x="184150" y="127"/>
                  </a:moveTo>
                  <a:lnTo>
                    <a:pt x="234950" y="127"/>
                  </a:lnTo>
                  <a:lnTo>
                    <a:pt x="234950" y="12827"/>
                  </a:lnTo>
                  <a:lnTo>
                    <a:pt x="184150" y="12827"/>
                  </a:lnTo>
                  <a:close/>
                  <a:moveTo>
                    <a:pt x="273050" y="127"/>
                  </a:moveTo>
                  <a:lnTo>
                    <a:pt x="323850" y="127"/>
                  </a:lnTo>
                  <a:lnTo>
                    <a:pt x="323850" y="12827"/>
                  </a:lnTo>
                  <a:lnTo>
                    <a:pt x="273050" y="12827"/>
                  </a:lnTo>
                  <a:close/>
                  <a:moveTo>
                    <a:pt x="361950" y="127"/>
                  </a:moveTo>
                  <a:lnTo>
                    <a:pt x="412750" y="127"/>
                  </a:lnTo>
                  <a:lnTo>
                    <a:pt x="412750" y="12827"/>
                  </a:lnTo>
                  <a:lnTo>
                    <a:pt x="361950" y="12827"/>
                  </a:lnTo>
                  <a:close/>
                  <a:moveTo>
                    <a:pt x="450850" y="127"/>
                  </a:moveTo>
                  <a:lnTo>
                    <a:pt x="501650" y="127"/>
                  </a:lnTo>
                  <a:lnTo>
                    <a:pt x="501650" y="12827"/>
                  </a:lnTo>
                  <a:lnTo>
                    <a:pt x="450850" y="12827"/>
                  </a:lnTo>
                  <a:close/>
                  <a:moveTo>
                    <a:pt x="539750" y="127"/>
                  </a:moveTo>
                  <a:lnTo>
                    <a:pt x="590550" y="127"/>
                  </a:lnTo>
                  <a:lnTo>
                    <a:pt x="590550" y="12827"/>
                  </a:lnTo>
                  <a:lnTo>
                    <a:pt x="539750" y="12827"/>
                  </a:lnTo>
                  <a:close/>
                  <a:moveTo>
                    <a:pt x="628650" y="127"/>
                  </a:moveTo>
                  <a:lnTo>
                    <a:pt x="679450" y="127"/>
                  </a:lnTo>
                  <a:lnTo>
                    <a:pt x="679450" y="12827"/>
                  </a:lnTo>
                  <a:lnTo>
                    <a:pt x="628650" y="12827"/>
                  </a:lnTo>
                  <a:close/>
                  <a:moveTo>
                    <a:pt x="717550" y="127"/>
                  </a:moveTo>
                  <a:lnTo>
                    <a:pt x="768350" y="127"/>
                  </a:lnTo>
                  <a:lnTo>
                    <a:pt x="768350" y="12827"/>
                  </a:lnTo>
                  <a:lnTo>
                    <a:pt x="717550" y="12827"/>
                  </a:lnTo>
                  <a:close/>
                  <a:moveTo>
                    <a:pt x="806450" y="127"/>
                  </a:moveTo>
                  <a:lnTo>
                    <a:pt x="857250" y="127"/>
                  </a:lnTo>
                  <a:lnTo>
                    <a:pt x="857250" y="12827"/>
                  </a:lnTo>
                  <a:lnTo>
                    <a:pt x="806450" y="12827"/>
                  </a:lnTo>
                  <a:close/>
                  <a:moveTo>
                    <a:pt x="895350" y="127"/>
                  </a:moveTo>
                  <a:lnTo>
                    <a:pt x="946150" y="127"/>
                  </a:lnTo>
                  <a:lnTo>
                    <a:pt x="946150" y="12827"/>
                  </a:lnTo>
                  <a:lnTo>
                    <a:pt x="895350" y="12827"/>
                  </a:lnTo>
                  <a:close/>
                  <a:moveTo>
                    <a:pt x="984250" y="127"/>
                  </a:moveTo>
                  <a:lnTo>
                    <a:pt x="1035050" y="127"/>
                  </a:lnTo>
                  <a:lnTo>
                    <a:pt x="1035050" y="12827"/>
                  </a:lnTo>
                  <a:lnTo>
                    <a:pt x="984250" y="12827"/>
                  </a:lnTo>
                  <a:close/>
                  <a:moveTo>
                    <a:pt x="1073150" y="127"/>
                  </a:moveTo>
                  <a:lnTo>
                    <a:pt x="1123950" y="127"/>
                  </a:lnTo>
                  <a:lnTo>
                    <a:pt x="1123950" y="12827"/>
                  </a:lnTo>
                  <a:lnTo>
                    <a:pt x="1073150" y="12827"/>
                  </a:lnTo>
                  <a:close/>
                  <a:moveTo>
                    <a:pt x="1162050" y="127"/>
                  </a:moveTo>
                  <a:lnTo>
                    <a:pt x="1212850" y="127"/>
                  </a:lnTo>
                  <a:lnTo>
                    <a:pt x="1212850" y="12827"/>
                  </a:lnTo>
                  <a:lnTo>
                    <a:pt x="1162050" y="12827"/>
                  </a:lnTo>
                  <a:close/>
                  <a:moveTo>
                    <a:pt x="1250950" y="127"/>
                  </a:moveTo>
                  <a:lnTo>
                    <a:pt x="1301750" y="127"/>
                  </a:lnTo>
                  <a:lnTo>
                    <a:pt x="1301750" y="12827"/>
                  </a:lnTo>
                  <a:lnTo>
                    <a:pt x="1250950" y="12827"/>
                  </a:lnTo>
                  <a:close/>
                  <a:moveTo>
                    <a:pt x="1339850" y="127"/>
                  </a:moveTo>
                  <a:lnTo>
                    <a:pt x="1390650" y="127"/>
                  </a:lnTo>
                  <a:lnTo>
                    <a:pt x="1390650" y="12827"/>
                  </a:lnTo>
                  <a:lnTo>
                    <a:pt x="1339850" y="12827"/>
                  </a:lnTo>
                  <a:close/>
                  <a:moveTo>
                    <a:pt x="1428750" y="127"/>
                  </a:moveTo>
                  <a:lnTo>
                    <a:pt x="1479550" y="127"/>
                  </a:lnTo>
                  <a:lnTo>
                    <a:pt x="1479550" y="12827"/>
                  </a:lnTo>
                  <a:lnTo>
                    <a:pt x="1428750" y="12827"/>
                  </a:lnTo>
                  <a:close/>
                  <a:moveTo>
                    <a:pt x="1517650" y="127"/>
                  </a:moveTo>
                  <a:lnTo>
                    <a:pt x="1568450" y="127"/>
                  </a:lnTo>
                  <a:lnTo>
                    <a:pt x="1568450" y="12827"/>
                  </a:lnTo>
                  <a:lnTo>
                    <a:pt x="1517650" y="12827"/>
                  </a:lnTo>
                  <a:close/>
                  <a:moveTo>
                    <a:pt x="1606550" y="127"/>
                  </a:moveTo>
                  <a:lnTo>
                    <a:pt x="1657350" y="127"/>
                  </a:lnTo>
                  <a:lnTo>
                    <a:pt x="1657350" y="12827"/>
                  </a:lnTo>
                  <a:lnTo>
                    <a:pt x="1606550" y="12827"/>
                  </a:lnTo>
                  <a:close/>
                  <a:moveTo>
                    <a:pt x="1695450" y="127"/>
                  </a:moveTo>
                  <a:lnTo>
                    <a:pt x="1746250" y="127"/>
                  </a:lnTo>
                  <a:lnTo>
                    <a:pt x="1746250" y="12827"/>
                  </a:lnTo>
                  <a:lnTo>
                    <a:pt x="1695450" y="12827"/>
                  </a:lnTo>
                  <a:close/>
                  <a:moveTo>
                    <a:pt x="1784350" y="127"/>
                  </a:moveTo>
                  <a:lnTo>
                    <a:pt x="1835150" y="127"/>
                  </a:lnTo>
                  <a:lnTo>
                    <a:pt x="1835150" y="12827"/>
                  </a:lnTo>
                  <a:lnTo>
                    <a:pt x="1784350" y="12827"/>
                  </a:lnTo>
                  <a:close/>
                  <a:moveTo>
                    <a:pt x="1873250" y="127"/>
                  </a:moveTo>
                  <a:lnTo>
                    <a:pt x="1924050" y="127"/>
                  </a:lnTo>
                  <a:lnTo>
                    <a:pt x="1924050" y="12827"/>
                  </a:lnTo>
                  <a:lnTo>
                    <a:pt x="1873250" y="12827"/>
                  </a:lnTo>
                  <a:close/>
                  <a:moveTo>
                    <a:pt x="1962150" y="127"/>
                  </a:moveTo>
                  <a:lnTo>
                    <a:pt x="2012950" y="127"/>
                  </a:lnTo>
                  <a:lnTo>
                    <a:pt x="2012950" y="12827"/>
                  </a:lnTo>
                  <a:lnTo>
                    <a:pt x="1962150" y="12827"/>
                  </a:lnTo>
                  <a:close/>
                  <a:moveTo>
                    <a:pt x="2051050" y="127"/>
                  </a:moveTo>
                  <a:lnTo>
                    <a:pt x="2101850" y="127"/>
                  </a:lnTo>
                  <a:lnTo>
                    <a:pt x="2101850" y="12827"/>
                  </a:lnTo>
                  <a:lnTo>
                    <a:pt x="2051050" y="12827"/>
                  </a:lnTo>
                  <a:close/>
                  <a:moveTo>
                    <a:pt x="2139950" y="127"/>
                  </a:moveTo>
                  <a:lnTo>
                    <a:pt x="2190750" y="127"/>
                  </a:lnTo>
                  <a:lnTo>
                    <a:pt x="2190750" y="12827"/>
                  </a:lnTo>
                  <a:lnTo>
                    <a:pt x="2139950" y="12827"/>
                  </a:lnTo>
                  <a:close/>
                  <a:moveTo>
                    <a:pt x="2228850" y="127"/>
                  </a:moveTo>
                  <a:lnTo>
                    <a:pt x="2279650" y="127"/>
                  </a:lnTo>
                  <a:lnTo>
                    <a:pt x="2279650" y="12827"/>
                  </a:lnTo>
                  <a:lnTo>
                    <a:pt x="2228850" y="12827"/>
                  </a:lnTo>
                  <a:close/>
                  <a:moveTo>
                    <a:pt x="2317750" y="127"/>
                  </a:moveTo>
                  <a:lnTo>
                    <a:pt x="2368550" y="127"/>
                  </a:lnTo>
                  <a:lnTo>
                    <a:pt x="2368550" y="12827"/>
                  </a:lnTo>
                  <a:lnTo>
                    <a:pt x="2317750" y="12827"/>
                  </a:lnTo>
                  <a:close/>
                  <a:moveTo>
                    <a:pt x="2406650" y="127"/>
                  </a:moveTo>
                  <a:lnTo>
                    <a:pt x="2457450" y="127"/>
                  </a:lnTo>
                  <a:lnTo>
                    <a:pt x="2457450" y="12827"/>
                  </a:lnTo>
                  <a:lnTo>
                    <a:pt x="2406650" y="12827"/>
                  </a:lnTo>
                  <a:close/>
                  <a:moveTo>
                    <a:pt x="2495550" y="127"/>
                  </a:moveTo>
                  <a:lnTo>
                    <a:pt x="2546350" y="127"/>
                  </a:lnTo>
                  <a:lnTo>
                    <a:pt x="2546350" y="12827"/>
                  </a:lnTo>
                  <a:lnTo>
                    <a:pt x="2495550" y="12827"/>
                  </a:lnTo>
                  <a:close/>
                  <a:moveTo>
                    <a:pt x="2584450" y="127"/>
                  </a:moveTo>
                  <a:lnTo>
                    <a:pt x="2635250" y="127"/>
                  </a:lnTo>
                  <a:lnTo>
                    <a:pt x="2635250" y="12827"/>
                  </a:lnTo>
                  <a:lnTo>
                    <a:pt x="2584450" y="12827"/>
                  </a:lnTo>
                  <a:close/>
                  <a:moveTo>
                    <a:pt x="2673350" y="127"/>
                  </a:moveTo>
                  <a:lnTo>
                    <a:pt x="2724150" y="127"/>
                  </a:lnTo>
                  <a:lnTo>
                    <a:pt x="2724150" y="12827"/>
                  </a:lnTo>
                  <a:lnTo>
                    <a:pt x="2673350" y="12827"/>
                  </a:lnTo>
                  <a:close/>
                  <a:moveTo>
                    <a:pt x="2762250" y="127"/>
                  </a:moveTo>
                  <a:lnTo>
                    <a:pt x="2813050" y="127"/>
                  </a:lnTo>
                  <a:lnTo>
                    <a:pt x="2813050" y="12827"/>
                  </a:lnTo>
                  <a:lnTo>
                    <a:pt x="2762250" y="12827"/>
                  </a:lnTo>
                  <a:close/>
                  <a:moveTo>
                    <a:pt x="2851150" y="127"/>
                  </a:moveTo>
                  <a:lnTo>
                    <a:pt x="2901950" y="127"/>
                  </a:lnTo>
                  <a:lnTo>
                    <a:pt x="2901950" y="12827"/>
                  </a:lnTo>
                  <a:lnTo>
                    <a:pt x="2851150" y="12827"/>
                  </a:lnTo>
                  <a:close/>
                  <a:moveTo>
                    <a:pt x="2940050" y="127"/>
                  </a:moveTo>
                  <a:lnTo>
                    <a:pt x="2990850" y="127"/>
                  </a:lnTo>
                  <a:lnTo>
                    <a:pt x="2990850" y="12827"/>
                  </a:lnTo>
                  <a:lnTo>
                    <a:pt x="2940050" y="12827"/>
                  </a:lnTo>
                  <a:close/>
                  <a:moveTo>
                    <a:pt x="3028950" y="127"/>
                  </a:moveTo>
                  <a:lnTo>
                    <a:pt x="3079750" y="127"/>
                  </a:lnTo>
                  <a:lnTo>
                    <a:pt x="3079750" y="12827"/>
                  </a:lnTo>
                  <a:lnTo>
                    <a:pt x="3028950" y="12827"/>
                  </a:lnTo>
                  <a:close/>
                  <a:moveTo>
                    <a:pt x="3117850" y="127"/>
                  </a:moveTo>
                  <a:lnTo>
                    <a:pt x="3168650" y="127"/>
                  </a:lnTo>
                  <a:lnTo>
                    <a:pt x="3168650" y="12827"/>
                  </a:lnTo>
                  <a:lnTo>
                    <a:pt x="3117850" y="12827"/>
                  </a:lnTo>
                  <a:close/>
                  <a:moveTo>
                    <a:pt x="3206750" y="127"/>
                  </a:moveTo>
                  <a:lnTo>
                    <a:pt x="3257550" y="127"/>
                  </a:lnTo>
                  <a:lnTo>
                    <a:pt x="3257550" y="12827"/>
                  </a:lnTo>
                  <a:lnTo>
                    <a:pt x="3206750" y="12827"/>
                  </a:lnTo>
                  <a:close/>
                  <a:moveTo>
                    <a:pt x="3295650" y="127"/>
                  </a:moveTo>
                  <a:lnTo>
                    <a:pt x="3346450" y="127"/>
                  </a:lnTo>
                  <a:lnTo>
                    <a:pt x="3346450" y="12827"/>
                  </a:lnTo>
                  <a:lnTo>
                    <a:pt x="3295650" y="12827"/>
                  </a:lnTo>
                  <a:close/>
                  <a:moveTo>
                    <a:pt x="3384550" y="127"/>
                  </a:moveTo>
                  <a:lnTo>
                    <a:pt x="3435350" y="127"/>
                  </a:lnTo>
                  <a:lnTo>
                    <a:pt x="3435350" y="12827"/>
                  </a:lnTo>
                  <a:lnTo>
                    <a:pt x="3384550" y="12827"/>
                  </a:lnTo>
                  <a:close/>
                  <a:moveTo>
                    <a:pt x="3473450" y="127"/>
                  </a:moveTo>
                  <a:lnTo>
                    <a:pt x="3524250" y="127"/>
                  </a:lnTo>
                  <a:lnTo>
                    <a:pt x="3524250" y="12827"/>
                  </a:lnTo>
                  <a:lnTo>
                    <a:pt x="3473450" y="12827"/>
                  </a:lnTo>
                  <a:close/>
                  <a:moveTo>
                    <a:pt x="3562350" y="127"/>
                  </a:moveTo>
                  <a:lnTo>
                    <a:pt x="3613150" y="127"/>
                  </a:lnTo>
                  <a:lnTo>
                    <a:pt x="3613150" y="12827"/>
                  </a:lnTo>
                  <a:lnTo>
                    <a:pt x="3562350" y="12827"/>
                  </a:lnTo>
                  <a:close/>
                  <a:moveTo>
                    <a:pt x="3651250" y="127"/>
                  </a:moveTo>
                  <a:lnTo>
                    <a:pt x="3702050" y="127"/>
                  </a:lnTo>
                  <a:lnTo>
                    <a:pt x="3702050" y="12827"/>
                  </a:lnTo>
                  <a:lnTo>
                    <a:pt x="3651250" y="12827"/>
                  </a:lnTo>
                  <a:close/>
                  <a:moveTo>
                    <a:pt x="3740150" y="127"/>
                  </a:moveTo>
                  <a:lnTo>
                    <a:pt x="3790950" y="127"/>
                  </a:lnTo>
                  <a:lnTo>
                    <a:pt x="3790950" y="12827"/>
                  </a:lnTo>
                  <a:lnTo>
                    <a:pt x="3740150" y="12827"/>
                  </a:lnTo>
                  <a:close/>
                  <a:moveTo>
                    <a:pt x="3829050" y="127"/>
                  </a:moveTo>
                  <a:lnTo>
                    <a:pt x="3879850" y="127"/>
                  </a:lnTo>
                  <a:lnTo>
                    <a:pt x="3879850" y="12827"/>
                  </a:lnTo>
                  <a:lnTo>
                    <a:pt x="3829050" y="12827"/>
                  </a:lnTo>
                  <a:close/>
                  <a:moveTo>
                    <a:pt x="3917950" y="127"/>
                  </a:moveTo>
                  <a:lnTo>
                    <a:pt x="3968750" y="127"/>
                  </a:lnTo>
                  <a:lnTo>
                    <a:pt x="3968750" y="12827"/>
                  </a:lnTo>
                  <a:lnTo>
                    <a:pt x="3917950" y="12827"/>
                  </a:lnTo>
                  <a:close/>
                  <a:moveTo>
                    <a:pt x="4006850" y="127"/>
                  </a:moveTo>
                  <a:lnTo>
                    <a:pt x="4057650" y="127"/>
                  </a:lnTo>
                  <a:lnTo>
                    <a:pt x="4057650" y="12827"/>
                  </a:lnTo>
                  <a:lnTo>
                    <a:pt x="4006850" y="12827"/>
                  </a:lnTo>
                  <a:close/>
                  <a:moveTo>
                    <a:pt x="4095750" y="127"/>
                  </a:moveTo>
                  <a:lnTo>
                    <a:pt x="4146550" y="127"/>
                  </a:lnTo>
                  <a:lnTo>
                    <a:pt x="4146550" y="12827"/>
                  </a:lnTo>
                  <a:lnTo>
                    <a:pt x="4095750" y="12827"/>
                  </a:lnTo>
                  <a:close/>
                  <a:moveTo>
                    <a:pt x="4184650" y="127"/>
                  </a:moveTo>
                  <a:lnTo>
                    <a:pt x="4235450" y="127"/>
                  </a:lnTo>
                  <a:lnTo>
                    <a:pt x="4235450" y="12827"/>
                  </a:lnTo>
                  <a:lnTo>
                    <a:pt x="4184650" y="12827"/>
                  </a:lnTo>
                  <a:close/>
                  <a:moveTo>
                    <a:pt x="4273550" y="127"/>
                  </a:moveTo>
                  <a:lnTo>
                    <a:pt x="4324350" y="127"/>
                  </a:lnTo>
                  <a:lnTo>
                    <a:pt x="4324350" y="12827"/>
                  </a:lnTo>
                  <a:lnTo>
                    <a:pt x="4273550" y="12827"/>
                  </a:lnTo>
                  <a:close/>
                  <a:moveTo>
                    <a:pt x="4362450" y="127"/>
                  </a:moveTo>
                  <a:lnTo>
                    <a:pt x="4413250" y="127"/>
                  </a:lnTo>
                  <a:lnTo>
                    <a:pt x="4413250" y="12827"/>
                  </a:lnTo>
                  <a:lnTo>
                    <a:pt x="4362450" y="12827"/>
                  </a:lnTo>
                  <a:close/>
                  <a:moveTo>
                    <a:pt x="4451350" y="127"/>
                  </a:moveTo>
                  <a:lnTo>
                    <a:pt x="4502150" y="127"/>
                  </a:lnTo>
                  <a:lnTo>
                    <a:pt x="4502150" y="12827"/>
                  </a:lnTo>
                  <a:lnTo>
                    <a:pt x="4451350" y="12827"/>
                  </a:lnTo>
                  <a:close/>
                  <a:moveTo>
                    <a:pt x="4540250" y="127"/>
                  </a:moveTo>
                  <a:lnTo>
                    <a:pt x="4591050" y="127"/>
                  </a:lnTo>
                  <a:lnTo>
                    <a:pt x="4591050" y="12827"/>
                  </a:lnTo>
                  <a:lnTo>
                    <a:pt x="4540250" y="12827"/>
                  </a:lnTo>
                  <a:close/>
                  <a:moveTo>
                    <a:pt x="4629150" y="127"/>
                  </a:moveTo>
                  <a:lnTo>
                    <a:pt x="4679950" y="127"/>
                  </a:lnTo>
                  <a:lnTo>
                    <a:pt x="4679950" y="12827"/>
                  </a:lnTo>
                  <a:lnTo>
                    <a:pt x="4629150" y="12827"/>
                  </a:lnTo>
                  <a:close/>
                  <a:moveTo>
                    <a:pt x="4718050" y="127"/>
                  </a:moveTo>
                  <a:lnTo>
                    <a:pt x="4768850" y="127"/>
                  </a:lnTo>
                  <a:lnTo>
                    <a:pt x="4768850" y="12827"/>
                  </a:lnTo>
                  <a:lnTo>
                    <a:pt x="4718050" y="12827"/>
                  </a:lnTo>
                  <a:close/>
                  <a:moveTo>
                    <a:pt x="4806950" y="127"/>
                  </a:moveTo>
                  <a:lnTo>
                    <a:pt x="4857750" y="127"/>
                  </a:lnTo>
                  <a:lnTo>
                    <a:pt x="4857750" y="12827"/>
                  </a:lnTo>
                  <a:lnTo>
                    <a:pt x="4806950" y="12827"/>
                  </a:lnTo>
                  <a:close/>
                  <a:moveTo>
                    <a:pt x="4895850" y="127"/>
                  </a:moveTo>
                  <a:lnTo>
                    <a:pt x="4946650" y="127"/>
                  </a:lnTo>
                  <a:lnTo>
                    <a:pt x="4946650" y="12827"/>
                  </a:lnTo>
                  <a:lnTo>
                    <a:pt x="4895850" y="12827"/>
                  </a:lnTo>
                  <a:close/>
                  <a:moveTo>
                    <a:pt x="4984750" y="127"/>
                  </a:moveTo>
                  <a:lnTo>
                    <a:pt x="5035550" y="127"/>
                  </a:lnTo>
                  <a:lnTo>
                    <a:pt x="5035550" y="12827"/>
                  </a:lnTo>
                  <a:lnTo>
                    <a:pt x="4984750" y="12827"/>
                  </a:lnTo>
                  <a:close/>
                  <a:moveTo>
                    <a:pt x="5073650" y="127"/>
                  </a:moveTo>
                  <a:lnTo>
                    <a:pt x="5124450" y="127"/>
                  </a:lnTo>
                  <a:lnTo>
                    <a:pt x="5124450" y="12827"/>
                  </a:lnTo>
                  <a:lnTo>
                    <a:pt x="5073650" y="12827"/>
                  </a:lnTo>
                  <a:close/>
                  <a:moveTo>
                    <a:pt x="5162550" y="127"/>
                  </a:moveTo>
                  <a:lnTo>
                    <a:pt x="5213350" y="127"/>
                  </a:lnTo>
                  <a:lnTo>
                    <a:pt x="5213350" y="12827"/>
                  </a:lnTo>
                  <a:lnTo>
                    <a:pt x="5162550" y="12827"/>
                  </a:lnTo>
                  <a:close/>
                  <a:moveTo>
                    <a:pt x="5251450" y="127"/>
                  </a:moveTo>
                  <a:lnTo>
                    <a:pt x="5302250" y="127"/>
                  </a:lnTo>
                  <a:lnTo>
                    <a:pt x="5302250" y="12827"/>
                  </a:lnTo>
                  <a:lnTo>
                    <a:pt x="5251450" y="12827"/>
                  </a:lnTo>
                  <a:close/>
                  <a:moveTo>
                    <a:pt x="5340350" y="127"/>
                  </a:moveTo>
                  <a:lnTo>
                    <a:pt x="5391150" y="127"/>
                  </a:lnTo>
                  <a:lnTo>
                    <a:pt x="5391150" y="12827"/>
                  </a:lnTo>
                  <a:lnTo>
                    <a:pt x="5340350" y="12827"/>
                  </a:lnTo>
                  <a:close/>
                  <a:moveTo>
                    <a:pt x="5429250" y="127"/>
                  </a:moveTo>
                  <a:lnTo>
                    <a:pt x="5480050" y="127"/>
                  </a:lnTo>
                  <a:lnTo>
                    <a:pt x="5480050" y="12827"/>
                  </a:lnTo>
                  <a:lnTo>
                    <a:pt x="5429250" y="12827"/>
                  </a:lnTo>
                  <a:close/>
                  <a:moveTo>
                    <a:pt x="5518150" y="127"/>
                  </a:moveTo>
                  <a:lnTo>
                    <a:pt x="5568950" y="127"/>
                  </a:lnTo>
                  <a:lnTo>
                    <a:pt x="5568950" y="12827"/>
                  </a:lnTo>
                  <a:lnTo>
                    <a:pt x="5518150" y="12827"/>
                  </a:lnTo>
                  <a:close/>
                  <a:moveTo>
                    <a:pt x="5607050" y="127"/>
                  </a:moveTo>
                  <a:lnTo>
                    <a:pt x="5657850" y="127"/>
                  </a:lnTo>
                  <a:lnTo>
                    <a:pt x="5657850" y="12827"/>
                  </a:lnTo>
                  <a:lnTo>
                    <a:pt x="5607050" y="12827"/>
                  </a:lnTo>
                  <a:close/>
                  <a:moveTo>
                    <a:pt x="5695950" y="127"/>
                  </a:moveTo>
                  <a:lnTo>
                    <a:pt x="5746750" y="127"/>
                  </a:lnTo>
                  <a:lnTo>
                    <a:pt x="5746750" y="12827"/>
                  </a:lnTo>
                  <a:lnTo>
                    <a:pt x="5695950" y="12827"/>
                  </a:lnTo>
                  <a:close/>
                  <a:moveTo>
                    <a:pt x="5784850" y="127"/>
                  </a:moveTo>
                  <a:lnTo>
                    <a:pt x="5835650" y="127"/>
                  </a:lnTo>
                  <a:lnTo>
                    <a:pt x="5835650" y="12827"/>
                  </a:lnTo>
                  <a:lnTo>
                    <a:pt x="5784850" y="12827"/>
                  </a:lnTo>
                  <a:close/>
                  <a:moveTo>
                    <a:pt x="5873750" y="127"/>
                  </a:moveTo>
                  <a:lnTo>
                    <a:pt x="5924550" y="127"/>
                  </a:lnTo>
                  <a:lnTo>
                    <a:pt x="5924550" y="12827"/>
                  </a:lnTo>
                  <a:lnTo>
                    <a:pt x="5873750" y="12827"/>
                  </a:lnTo>
                  <a:close/>
                  <a:moveTo>
                    <a:pt x="5962650" y="127"/>
                  </a:moveTo>
                  <a:lnTo>
                    <a:pt x="6013450" y="127"/>
                  </a:lnTo>
                  <a:lnTo>
                    <a:pt x="6013450" y="12827"/>
                  </a:lnTo>
                  <a:lnTo>
                    <a:pt x="5962650" y="12827"/>
                  </a:lnTo>
                  <a:close/>
                  <a:moveTo>
                    <a:pt x="6051550" y="127"/>
                  </a:moveTo>
                  <a:lnTo>
                    <a:pt x="6102350" y="127"/>
                  </a:lnTo>
                  <a:lnTo>
                    <a:pt x="6102350" y="12827"/>
                  </a:lnTo>
                  <a:lnTo>
                    <a:pt x="6051550" y="12827"/>
                  </a:lnTo>
                  <a:close/>
                  <a:moveTo>
                    <a:pt x="6140450" y="127"/>
                  </a:moveTo>
                  <a:lnTo>
                    <a:pt x="6191250" y="127"/>
                  </a:lnTo>
                  <a:lnTo>
                    <a:pt x="6191250" y="12827"/>
                  </a:lnTo>
                  <a:lnTo>
                    <a:pt x="6140450" y="12827"/>
                  </a:lnTo>
                  <a:close/>
                  <a:moveTo>
                    <a:pt x="6229350" y="127"/>
                  </a:moveTo>
                  <a:lnTo>
                    <a:pt x="6280150" y="127"/>
                  </a:lnTo>
                  <a:lnTo>
                    <a:pt x="6280150" y="12827"/>
                  </a:lnTo>
                  <a:lnTo>
                    <a:pt x="6229350" y="12827"/>
                  </a:lnTo>
                  <a:close/>
                  <a:moveTo>
                    <a:pt x="6318250" y="127"/>
                  </a:moveTo>
                  <a:lnTo>
                    <a:pt x="6369050" y="127"/>
                  </a:lnTo>
                  <a:lnTo>
                    <a:pt x="6369050" y="12827"/>
                  </a:lnTo>
                  <a:lnTo>
                    <a:pt x="6318250" y="12827"/>
                  </a:lnTo>
                  <a:close/>
                  <a:moveTo>
                    <a:pt x="6407150" y="127"/>
                  </a:moveTo>
                  <a:lnTo>
                    <a:pt x="6457950" y="127"/>
                  </a:lnTo>
                  <a:lnTo>
                    <a:pt x="6457950" y="12827"/>
                  </a:lnTo>
                  <a:lnTo>
                    <a:pt x="6407150" y="12827"/>
                  </a:lnTo>
                  <a:close/>
                  <a:moveTo>
                    <a:pt x="6496050" y="127"/>
                  </a:moveTo>
                  <a:lnTo>
                    <a:pt x="6546850" y="127"/>
                  </a:lnTo>
                  <a:lnTo>
                    <a:pt x="6546850" y="12827"/>
                  </a:lnTo>
                  <a:lnTo>
                    <a:pt x="6496050" y="12827"/>
                  </a:lnTo>
                  <a:close/>
                  <a:moveTo>
                    <a:pt x="6584950" y="127"/>
                  </a:moveTo>
                  <a:lnTo>
                    <a:pt x="6635750" y="127"/>
                  </a:lnTo>
                  <a:lnTo>
                    <a:pt x="6635750" y="12827"/>
                  </a:lnTo>
                  <a:lnTo>
                    <a:pt x="6584950" y="12827"/>
                  </a:lnTo>
                  <a:close/>
                  <a:moveTo>
                    <a:pt x="6673850" y="127"/>
                  </a:moveTo>
                  <a:lnTo>
                    <a:pt x="6724650" y="127"/>
                  </a:lnTo>
                  <a:lnTo>
                    <a:pt x="6724650" y="12827"/>
                  </a:lnTo>
                  <a:lnTo>
                    <a:pt x="6673850" y="12827"/>
                  </a:lnTo>
                  <a:close/>
                  <a:moveTo>
                    <a:pt x="6762750" y="127"/>
                  </a:moveTo>
                  <a:lnTo>
                    <a:pt x="6813550" y="127"/>
                  </a:lnTo>
                  <a:lnTo>
                    <a:pt x="6813550" y="12827"/>
                  </a:lnTo>
                  <a:lnTo>
                    <a:pt x="6762750" y="12827"/>
                  </a:lnTo>
                  <a:close/>
                  <a:moveTo>
                    <a:pt x="6851650" y="127"/>
                  </a:moveTo>
                  <a:lnTo>
                    <a:pt x="6902450" y="127"/>
                  </a:lnTo>
                  <a:lnTo>
                    <a:pt x="6902450" y="12827"/>
                  </a:lnTo>
                  <a:lnTo>
                    <a:pt x="6851650" y="12827"/>
                  </a:lnTo>
                  <a:close/>
                  <a:moveTo>
                    <a:pt x="6940550" y="127"/>
                  </a:moveTo>
                  <a:lnTo>
                    <a:pt x="6991350" y="127"/>
                  </a:lnTo>
                  <a:lnTo>
                    <a:pt x="6991350" y="12827"/>
                  </a:lnTo>
                  <a:lnTo>
                    <a:pt x="6940550" y="12827"/>
                  </a:lnTo>
                  <a:close/>
                  <a:moveTo>
                    <a:pt x="7029450" y="127"/>
                  </a:moveTo>
                  <a:lnTo>
                    <a:pt x="7080250" y="127"/>
                  </a:lnTo>
                  <a:lnTo>
                    <a:pt x="7080250" y="12827"/>
                  </a:lnTo>
                  <a:lnTo>
                    <a:pt x="7029450" y="12827"/>
                  </a:lnTo>
                  <a:close/>
                  <a:moveTo>
                    <a:pt x="7118350" y="127"/>
                  </a:moveTo>
                  <a:lnTo>
                    <a:pt x="7169150" y="127"/>
                  </a:lnTo>
                  <a:lnTo>
                    <a:pt x="7169150" y="12827"/>
                  </a:lnTo>
                  <a:lnTo>
                    <a:pt x="7118350" y="12827"/>
                  </a:lnTo>
                  <a:close/>
                  <a:moveTo>
                    <a:pt x="7207250" y="127"/>
                  </a:moveTo>
                  <a:lnTo>
                    <a:pt x="7258050" y="127"/>
                  </a:lnTo>
                  <a:lnTo>
                    <a:pt x="7258050" y="12827"/>
                  </a:lnTo>
                  <a:lnTo>
                    <a:pt x="7207250" y="12827"/>
                  </a:lnTo>
                  <a:close/>
                  <a:moveTo>
                    <a:pt x="7296150" y="127"/>
                  </a:moveTo>
                  <a:lnTo>
                    <a:pt x="7346950" y="127"/>
                  </a:lnTo>
                  <a:lnTo>
                    <a:pt x="7346950" y="12827"/>
                  </a:lnTo>
                  <a:lnTo>
                    <a:pt x="7296150" y="12827"/>
                  </a:lnTo>
                  <a:close/>
                  <a:moveTo>
                    <a:pt x="7385050" y="127"/>
                  </a:moveTo>
                  <a:lnTo>
                    <a:pt x="7435850" y="127"/>
                  </a:lnTo>
                  <a:lnTo>
                    <a:pt x="7435850" y="12827"/>
                  </a:lnTo>
                  <a:lnTo>
                    <a:pt x="7385050" y="12827"/>
                  </a:lnTo>
                  <a:close/>
                  <a:moveTo>
                    <a:pt x="7473950" y="127"/>
                  </a:moveTo>
                  <a:lnTo>
                    <a:pt x="7524750" y="127"/>
                  </a:lnTo>
                  <a:lnTo>
                    <a:pt x="7524750" y="12827"/>
                  </a:lnTo>
                  <a:lnTo>
                    <a:pt x="7473950" y="12827"/>
                  </a:lnTo>
                  <a:close/>
                  <a:moveTo>
                    <a:pt x="7562850" y="127"/>
                  </a:moveTo>
                  <a:lnTo>
                    <a:pt x="7613650" y="127"/>
                  </a:lnTo>
                  <a:lnTo>
                    <a:pt x="7613650" y="12827"/>
                  </a:lnTo>
                  <a:lnTo>
                    <a:pt x="7562850" y="12827"/>
                  </a:lnTo>
                  <a:close/>
                  <a:moveTo>
                    <a:pt x="7651750" y="127"/>
                  </a:moveTo>
                  <a:lnTo>
                    <a:pt x="7702550" y="127"/>
                  </a:lnTo>
                  <a:lnTo>
                    <a:pt x="7702550" y="12827"/>
                  </a:lnTo>
                  <a:lnTo>
                    <a:pt x="7651750" y="12827"/>
                  </a:lnTo>
                  <a:close/>
                  <a:moveTo>
                    <a:pt x="7740650" y="127"/>
                  </a:moveTo>
                  <a:lnTo>
                    <a:pt x="7791450" y="127"/>
                  </a:lnTo>
                  <a:lnTo>
                    <a:pt x="7791450" y="12827"/>
                  </a:lnTo>
                  <a:lnTo>
                    <a:pt x="7740650" y="12827"/>
                  </a:lnTo>
                  <a:close/>
                  <a:moveTo>
                    <a:pt x="7829550" y="127"/>
                  </a:moveTo>
                  <a:lnTo>
                    <a:pt x="7880350" y="127"/>
                  </a:lnTo>
                  <a:lnTo>
                    <a:pt x="7880350" y="12827"/>
                  </a:lnTo>
                  <a:lnTo>
                    <a:pt x="7829550" y="12827"/>
                  </a:lnTo>
                  <a:close/>
                  <a:moveTo>
                    <a:pt x="7918450" y="127"/>
                  </a:moveTo>
                  <a:lnTo>
                    <a:pt x="7969250" y="127"/>
                  </a:lnTo>
                  <a:lnTo>
                    <a:pt x="7969250" y="12827"/>
                  </a:lnTo>
                  <a:lnTo>
                    <a:pt x="7918450" y="12827"/>
                  </a:lnTo>
                  <a:close/>
                  <a:moveTo>
                    <a:pt x="8007350" y="127"/>
                  </a:moveTo>
                  <a:lnTo>
                    <a:pt x="8058150" y="127"/>
                  </a:lnTo>
                  <a:lnTo>
                    <a:pt x="8058150" y="12827"/>
                  </a:lnTo>
                  <a:lnTo>
                    <a:pt x="8007350" y="12827"/>
                  </a:lnTo>
                  <a:close/>
                  <a:moveTo>
                    <a:pt x="8096250" y="127"/>
                  </a:moveTo>
                  <a:lnTo>
                    <a:pt x="8147050" y="127"/>
                  </a:lnTo>
                  <a:lnTo>
                    <a:pt x="8147050" y="12827"/>
                  </a:lnTo>
                  <a:lnTo>
                    <a:pt x="8096250" y="12827"/>
                  </a:lnTo>
                  <a:close/>
                  <a:moveTo>
                    <a:pt x="8185150" y="127"/>
                  </a:moveTo>
                  <a:lnTo>
                    <a:pt x="8235950" y="127"/>
                  </a:lnTo>
                  <a:lnTo>
                    <a:pt x="8235950" y="12827"/>
                  </a:lnTo>
                  <a:lnTo>
                    <a:pt x="8185150" y="12827"/>
                  </a:lnTo>
                  <a:close/>
                  <a:moveTo>
                    <a:pt x="8274050" y="127"/>
                  </a:moveTo>
                  <a:lnTo>
                    <a:pt x="8324850" y="127"/>
                  </a:lnTo>
                  <a:lnTo>
                    <a:pt x="8324850" y="12827"/>
                  </a:lnTo>
                  <a:lnTo>
                    <a:pt x="8274050" y="12827"/>
                  </a:lnTo>
                  <a:close/>
                  <a:moveTo>
                    <a:pt x="8362950" y="127"/>
                  </a:moveTo>
                  <a:lnTo>
                    <a:pt x="8413750" y="127"/>
                  </a:lnTo>
                  <a:lnTo>
                    <a:pt x="8413750" y="12827"/>
                  </a:lnTo>
                  <a:lnTo>
                    <a:pt x="8362950" y="12827"/>
                  </a:lnTo>
                  <a:close/>
                  <a:moveTo>
                    <a:pt x="8451850" y="127"/>
                  </a:moveTo>
                  <a:lnTo>
                    <a:pt x="8502650" y="127"/>
                  </a:lnTo>
                  <a:lnTo>
                    <a:pt x="8502650" y="12827"/>
                  </a:lnTo>
                  <a:lnTo>
                    <a:pt x="8451850" y="12827"/>
                  </a:lnTo>
                  <a:close/>
                  <a:moveTo>
                    <a:pt x="8540750" y="127"/>
                  </a:moveTo>
                  <a:lnTo>
                    <a:pt x="8591550" y="127"/>
                  </a:lnTo>
                  <a:lnTo>
                    <a:pt x="8591550" y="12827"/>
                  </a:lnTo>
                  <a:lnTo>
                    <a:pt x="8540750" y="12827"/>
                  </a:lnTo>
                  <a:close/>
                  <a:moveTo>
                    <a:pt x="8629650" y="127"/>
                  </a:moveTo>
                  <a:lnTo>
                    <a:pt x="8680450" y="127"/>
                  </a:lnTo>
                  <a:lnTo>
                    <a:pt x="8680450" y="12827"/>
                  </a:lnTo>
                  <a:lnTo>
                    <a:pt x="8629650" y="12827"/>
                  </a:lnTo>
                  <a:close/>
                  <a:moveTo>
                    <a:pt x="8718550" y="127"/>
                  </a:moveTo>
                  <a:lnTo>
                    <a:pt x="8769350" y="127"/>
                  </a:lnTo>
                  <a:lnTo>
                    <a:pt x="8769350" y="12827"/>
                  </a:lnTo>
                  <a:lnTo>
                    <a:pt x="8718550" y="12827"/>
                  </a:lnTo>
                  <a:close/>
                  <a:moveTo>
                    <a:pt x="8807450" y="127"/>
                  </a:moveTo>
                  <a:lnTo>
                    <a:pt x="8858250" y="127"/>
                  </a:lnTo>
                  <a:lnTo>
                    <a:pt x="8858250" y="12827"/>
                  </a:lnTo>
                  <a:lnTo>
                    <a:pt x="8807450" y="12827"/>
                  </a:lnTo>
                  <a:close/>
                  <a:moveTo>
                    <a:pt x="8896350" y="127"/>
                  </a:moveTo>
                  <a:lnTo>
                    <a:pt x="8947150" y="127"/>
                  </a:lnTo>
                  <a:lnTo>
                    <a:pt x="8947150" y="12827"/>
                  </a:lnTo>
                  <a:lnTo>
                    <a:pt x="8896350" y="12827"/>
                  </a:lnTo>
                  <a:close/>
                  <a:moveTo>
                    <a:pt x="8985250" y="127"/>
                  </a:moveTo>
                  <a:lnTo>
                    <a:pt x="9036050" y="127"/>
                  </a:lnTo>
                  <a:lnTo>
                    <a:pt x="9036050" y="12827"/>
                  </a:lnTo>
                  <a:lnTo>
                    <a:pt x="8985250" y="12827"/>
                  </a:lnTo>
                  <a:close/>
                  <a:moveTo>
                    <a:pt x="9074150" y="127"/>
                  </a:moveTo>
                  <a:lnTo>
                    <a:pt x="9124950" y="127"/>
                  </a:lnTo>
                  <a:lnTo>
                    <a:pt x="9124950" y="12827"/>
                  </a:lnTo>
                  <a:lnTo>
                    <a:pt x="9074150" y="12827"/>
                  </a:lnTo>
                  <a:close/>
                  <a:moveTo>
                    <a:pt x="9163050" y="127"/>
                  </a:moveTo>
                  <a:lnTo>
                    <a:pt x="9213850" y="127"/>
                  </a:lnTo>
                  <a:lnTo>
                    <a:pt x="9213850" y="12827"/>
                  </a:lnTo>
                  <a:lnTo>
                    <a:pt x="9163050" y="12827"/>
                  </a:lnTo>
                  <a:close/>
                  <a:moveTo>
                    <a:pt x="9251950" y="127"/>
                  </a:moveTo>
                  <a:lnTo>
                    <a:pt x="9302750" y="127"/>
                  </a:lnTo>
                  <a:lnTo>
                    <a:pt x="9302750" y="12827"/>
                  </a:lnTo>
                  <a:lnTo>
                    <a:pt x="9251950" y="12827"/>
                  </a:lnTo>
                  <a:close/>
                  <a:moveTo>
                    <a:pt x="9340850" y="127"/>
                  </a:moveTo>
                  <a:lnTo>
                    <a:pt x="9391650" y="127"/>
                  </a:lnTo>
                  <a:lnTo>
                    <a:pt x="9391650" y="12827"/>
                  </a:lnTo>
                  <a:lnTo>
                    <a:pt x="9340850" y="12827"/>
                  </a:lnTo>
                  <a:close/>
                  <a:moveTo>
                    <a:pt x="9429750" y="127"/>
                  </a:moveTo>
                  <a:lnTo>
                    <a:pt x="9480550" y="127"/>
                  </a:lnTo>
                  <a:lnTo>
                    <a:pt x="9480550" y="12827"/>
                  </a:lnTo>
                  <a:lnTo>
                    <a:pt x="9429750" y="12827"/>
                  </a:lnTo>
                  <a:close/>
                  <a:moveTo>
                    <a:pt x="9518650" y="127"/>
                  </a:moveTo>
                  <a:lnTo>
                    <a:pt x="9569450" y="127"/>
                  </a:lnTo>
                  <a:lnTo>
                    <a:pt x="9569450" y="12827"/>
                  </a:lnTo>
                  <a:lnTo>
                    <a:pt x="9518650" y="12827"/>
                  </a:lnTo>
                  <a:close/>
                  <a:moveTo>
                    <a:pt x="9607550" y="127"/>
                  </a:moveTo>
                  <a:lnTo>
                    <a:pt x="9658350" y="127"/>
                  </a:lnTo>
                  <a:lnTo>
                    <a:pt x="9658350" y="12827"/>
                  </a:lnTo>
                  <a:lnTo>
                    <a:pt x="9607550" y="12827"/>
                  </a:lnTo>
                  <a:close/>
                  <a:moveTo>
                    <a:pt x="9696450" y="127"/>
                  </a:moveTo>
                  <a:lnTo>
                    <a:pt x="9747250" y="127"/>
                  </a:lnTo>
                  <a:lnTo>
                    <a:pt x="9747250" y="12827"/>
                  </a:lnTo>
                  <a:lnTo>
                    <a:pt x="9696450" y="12827"/>
                  </a:lnTo>
                  <a:close/>
                  <a:moveTo>
                    <a:pt x="9785350" y="127"/>
                  </a:moveTo>
                  <a:lnTo>
                    <a:pt x="9836150" y="127"/>
                  </a:lnTo>
                  <a:lnTo>
                    <a:pt x="9836150" y="12827"/>
                  </a:lnTo>
                  <a:lnTo>
                    <a:pt x="9785350" y="12827"/>
                  </a:lnTo>
                  <a:close/>
                  <a:moveTo>
                    <a:pt x="9874250" y="127"/>
                  </a:moveTo>
                  <a:lnTo>
                    <a:pt x="9925050" y="127"/>
                  </a:lnTo>
                  <a:lnTo>
                    <a:pt x="9925050" y="12827"/>
                  </a:lnTo>
                  <a:lnTo>
                    <a:pt x="9874250" y="12827"/>
                  </a:lnTo>
                  <a:close/>
                  <a:moveTo>
                    <a:pt x="9963150" y="127"/>
                  </a:moveTo>
                  <a:lnTo>
                    <a:pt x="10013950" y="127"/>
                  </a:lnTo>
                  <a:lnTo>
                    <a:pt x="10013950" y="12827"/>
                  </a:lnTo>
                  <a:lnTo>
                    <a:pt x="9963150" y="12827"/>
                  </a:lnTo>
                  <a:close/>
                  <a:moveTo>
                    <a:pt x="10052050" y="127"/>
                  </a:moveTo>
                  <a:lnTo>
                    <a:pt x="10102850" y="127"/>
                  </a:lnTo>
                  <a:lnTo>
                    <a:pt x="10102850" y="12827"/>
                  </a:lnTo>
                  <a:lnTo>
                    <a:pt x="10052050" y="12827"/>
                  </a:lnTo>
                  <a:close/>
                  <a:moveTo>
                    <a:pt x="10140950" y="127"/>
                  </a:moveTo>
                  <a:lnTo>
                    <a:pt x="10191750" y="127"/>
                  </a:lnTo>
                  <a:lnTo>
                    <a:pt x="10191750" y="12827"/>
                  </a:lnTo>
                  <a:lnTo>
                    <a:pt x="10140950" y="12827"/>
                  </a:lnTo>
                  <a:close/>
                  <a:moveTo>
                    <a:pt x="10229850" y="127"/>
                  </a:moveTo>
                  <a:lnTo>
                    <a:pt x="10280650" y="127"/>
                  </a:lnTo>
                  <a:lnTo>
                    <a:pt x="10280650" y="12827"/>
                  </a:lnTo>
                  <a:lnTo>
                    <a:pt x="10229850" y="12827"/>
                  </a:lnTo>
                  <a:close/>
                  <a:moveTo>
                    <a:pt x="10318750" y="127"/>
                  </a:moveTo>
                  <a:lnTo>
                    <a:pt x="10369550" y="127"/>
                  </a:lnTo>
                  <a:lnTo>
                    <a:pt x="10369550" y="12827"/>
                  </a:lnTo>
                  <a:lnTo>
                    <a:pt x="10318750" y="12827"/>
                  </a:lnTo>
                  <a:close/>
                  <a:moveTo>
                    <a:pt x="10407650" y="127"/>
                  </a:moveTo>
                  <a:lnTo>
                    <a:pt x="10458450" y="127"/>
                  </a:lnTo>
                  <a:lnTo>
                    <a:pt x="10458450" y="12827"/>
                  </a:lnTo>
                  <a:lnTo>
                    <a:pt x="10407650" y="12827"/>
                  </a:lnTo>
                  <a:close/>
                  <a:moveTo>
                    <a:pt x="10496550" y="127"/>
                  </a:moveTo>
                  <a:lnTo>
                    <a:pt x="10547350" y="127"/>
                  </a:lnTo>
                  <a:lnTo>
                    <a:pt x="10547350" y="12827"/>
                  </a:lnTo>
                  <a:lnTo>
                    <a:pt x="10496550" y="12827"/>
                  </a:lnTo>
                  <a:close/>
                  <a:moveTo>
                    <a:pt x="10585450" y="127"/>
                  </a:moveTo>
                  <a:lnTo>
                    <a:pt x="10636250" y="127"/>
                  </a:lnTo>
                  <a:lnTo>
                    <a:pt x="10636250" y="12827"/>
                  </a:lnTo>
                  <a:lnTo>
                    <a:pt x="10585450" y="12827"/>
                  </a:lnTo>
                  <a:close/>
                  <a:moveTo>
                    <a:pt x="10674350" y="127"/>
                  </a:moveTo>
                  <a:lnTo>
                    <a:pt x="10725150" y="127"/>
                  </a:lnTo>
                  <a:lnTo>
                    <a:pt x="10725150" y="12827"/>
                  </a:lnTo>
                  <a:lnTo>
                    <a:pt x="10674350" y="12827"/>
                  </a:lnTo>
                  <a:close/>
                  <a:moveTo>
                    <a:pt x="10763250" y="127"/>
                  </a:moveTo>
                  <a:lnTo>
                    <a:pt x="10814050" y="127"/>
                  </a:lnTo>
                  <a:lnTo>
                    <a:pt x="10814050" y="12827"/>
                  </a:lnTo>
                  <a:lnTo>
                    <a:pt x="10763250" y="12827"/>
                  </a:lnTo>
                  <a:close/>
                  <a:moveTo>
                    <a:pt x="10852150" y="127"/>
                  </a:moveTo>
                  <a:lnTo>
                    <a:pt x="10902950" y="127"/>
                  </a:lnTo>
                  <a:lnTo>
                    <a:pt x="10902950" y="12827"/>
                  </a:lnTo>
                  <a:lnTo>
                    <a:pt x="10852150" y="12827"/>
                  </a:lnTo>
                  <a:close/>
                  <a:moveTo>
                    <a:pt x="10941050" y="127"/>
                  </a:moveTo>
                  <a:lnTo>
                    <a:pt x="10991850" y="127"/>
                  </a:lnTo>
                  <a:lnTo>
                    <a:pt x="10991850" y="12827"/>
                  </a:lnTo>
                  <a:lnTo>
                    <a:pt x="10941050" y="12827"/>
                  </a:lnTo>
                  <a:close/>
                  <a:moveTo>
                    <a:pt x="11029950" y="127"/>
                  </a:moveTo>
                  <a:lnTo>
                    <a:pt x="11080750" y="127"/>
                  </a:lnTo>
                  <a:lnTo>
                    <a:pt x="11080750" y="12827"/>
                  </a:lnTo>
                  <a:lnTo>
                    <a:pt x="11029950" y="12827"/>
                  </a:lnTo>
                  <a:close/>
                  <a:moveTo>
                    <a:pt x="11118850" y="127"/>
                  </a:moveTo>
                  <a:lnTo>
                    <a:pt x="11169650" y="127"/>
                  </a:lnTo>
                  <a:lnTo>
                    <a:pt x="11169650" y="12827"/>
                  </a:lnTo>
                  <a:lnTo>
                    <a:pt x="11118850" y="12827"/>
                  </a:lnTo>
                  <a:close/>
                  <a:moveTo>
                    <a:pt x="11207750" y="127"/>
                  </a:moveTo>
                  <a:lnTo>
                    <a:pt x="11258550" y="127"/>
                  </a:lnTo>
                  <a:lnTo>
                    <a:pt x="11258550" y="12827"/>
                  </a:lnTo>
                  <a:lnTo>
                    <a:pt x="11207750" y="12827"/>
                  </a:lnTo>
                  <a:close/>
                  <a:moveTo>
                    <a:pt x="11296650" y="127"/>
                  </a:moveTo>
                  <a:lnTo>
                    <a:pt x="11347450" y="127"/>
                  </a:lnTo>
                  <a:lnTo>
                    <a:pt x="11347450" y="12827"/>
                  </a:lnTo>
                  <a:lnTo>
                    <a:pt x="11296650" y="12827"/>
                  </a:lnTo>
                  <a:close/>
                  <a:moveTo>
                    <a:pt x="11385550" y="127"/>
                  </a:moveTo>
                  <a:lnTo>
                    <a:pt x="11436350" y="127"/>
                  </a:lnTo>
                  <a:lnTo>
                    <a:pt x="11436350" y="12827"/>
                  </a:lnTo>
                  <a:lnTo>
                    <a:pt x="11385550" y="12827"/>
                  </a:lnTo>
                  <a:close/>
                  <a:moveTo>
                    <a:pt x="11474450" y="127"/>
                  </a:moveTo>
                  <a:lnTo>
                    <a:pt x="11525250" y="127"/>
                  </a:lnTo>
                  <a:lnTo>
                    <a:pt x="11525250" y="12827"/>
                  </a:lnTo>
                  <a:lnTo>
                    <a:pt x="11474450" y="12827"/>
                  </a:lnTo>
                  <a:close/>
                  <a:moveTo>
                    <a:pt x="11563350" y="127"/>
                  </a:moveTo>
                  <a:lnTo>
                    <a:pt x="11614150" y="127"/>
                  </a:lnTo>
                  <a:lnTo>
                    <a:pt x="11614150" y="12827"/>
                  </a:lnTo>
                  <a:lnTo>
                    <a:pt x="11563350" y="12827"/>
                  </a:lnTo>
                  <a:close/>
                  <a:moveTo>
                    <a:pt x="11652250" y="127"/>
                  </a:moveTo>
                  <a:lnTo>
                    <a:pt x="11703050" y="127"/>
                  </a:lnTo>
                  <a:lnTo>
                    <a:pt x="11703050" y="12827"/>
                  </a:lnTo>
                  <a:lnTo>
                    <a:pt x="11652250" y="12827"/>
                  </a:lnTo>
                  <a:close/>
                  <a:moveTo>
                    <a:pt x="11741150" y="127"/>
                  </a:moveTo>
                  <a:lnTo>
                    <a:pt x="11791950" y="127"/>
                  </a:lnTo>
                  <a:lnTo>
                    <a:pt x="11791950" y="12827"/>
                  </a:lnTo>
                  <a:lnTo>
                    <a:pt x="11741150" y="12827"/>
                  </a:lnTo>
                  <a:close/>
                  <a:moveTo>
                    <a:pt x="11830050" y="127"/>
                  </a:moveTo>
                  <a:lnTo>
                    <a:pt x="11880850" y="127"/>
                  </a:lnTo>
                  <a:lnTo>
                    <a:pt x="11880850" y="12827"/>
                  </a:lnTo>
                  <a:lnTo>
                    <a:pt x="11830050" y="12827"/>
                  </a:lnTo>
                  <a:close/>
                  <a:moveTo>
                    <a:pt x="11918950" y="127"/>
                  </a:moveTo>
                  <a:lnTo>
                    <a:pt x="11969750" y="127"/>
                  </a:lnTo>
                  <a:lnTo>
                    <a:pt x="11969750" y="12827"/>
                  </a:lnTo>
                  <a:lnTo>
                    <a:pt x="11918950" y="12827"/>
                  </a:lnTo>
                  <a:close/>
                  <a:moveTo>
                    <a:pt x="12007850" y="127"/>
                  </a:moveTo>
                  <a:lnTo>
                    <a:pt x="12058650" y="127"/>
                  </a:lnTo>
                  <a:lnTo>
                    <a:pt x="12058650" y="12827"/>
                  </a:lnTo>
                  <a:lnTo>
                    <a:pt x="12007850" y="12827"/>
                  </a:lnTo>
                  <a:close/>
                  <a:moveTo>
                    <a:pt x="12096750" y="127"/>
                  </a:moveTo>
                  <a:lnTo>
                    <a:pt x="12147550" y="127"/>
                  </a:lnTo>
                  <a:lnTo>
                    <a:pt x="12147550" y="12827"/>
                  </a:lnTo>
                  <a:lnTo>
                    <a:pt x="12096750" y="12827"/>
                  </a:lnTo>
                  <a:close/>
                  <a:moveTo>
                    <a:pt x="12185650" y="127"/>
                  </a:moveTo>
                  <a:lnTo>
                    <a:pt x="12236450" y="127"/>
                  </a:lnTo>
                  <a:lnTo>
                    <a:pt x="12236450" y="12827"/>
                  </a:lnTo>
                  <a:lnTo>
                    <a:pt x="12185650" y="12827"/>
                  </a:lnTo>
                  <a:close/>
                  <a:moveTo>
                    <a:pt x="12274550" y="127"/>
                  </a:moveTo>
                  <a:lnTo>
                    <a:pt x="12325350" y="127"/>
                  </a:lnTo>
                  <a:lnTo>
                    <a:pt x="12325350" y="12827"/>
                  </a:lnTo>
                  <a:lnTo>
                    <a:pt x="12274550" y="12827"/>
                  </a:lnTo>
                  <a:close/>
                  <a:moveTo>
                    <a:pt x="12363450" y="127"/>
                  </a:moveTo>
                  <a:lnTo>
                    <a:pt x="12414250" y="127"/>
                  </a:lnTo>
                  <a:lnTo>
                    <a:pt x="12414250" y="12827"/>
                  </a:lnTo>
                  <a:lnTo>
                    <a:pt x="12363450" y="12827"/>
                  </a:lnTo>
                  <a:close/>
                  <a:moveTo>
                    <a:pt x="12452350" y="127"/>
                  </a:moveTo>
                  <a:lnTo>
                    <a:pt x="12503150" y="127"/>
                  </a:lnTo>
                  <a:lnTo>
                    <a:pt x="12503150" y="12827"/>
                  </a:lnTo>
                  <a:lnTo>
                    <a:pt x="12452350" y="12827"/>
                  </a:lnTo>
                  <a:close/>
                  <a:moveTo>
                    <a:pt x="12541250" y="127"/>
                  </a:moveTo>
                  <a:lnTo>
                    <a:pt x="12592050" y="127"/>
                  </a:lnTo>
                  <a:lnTo>
                    <a:pt x="12592050" y="12827"/>
                  </a:lnTo>
                  <a:lnTo>
                    <a:pt x="12541250" y="12827"/>
                  </a:lnTo>
                  <a:close/>
                  <a:moveTo>
                    <a:pt x="12630150" y="127"/>
                  </a:moveTo>
                  <a:lnTo>
                    <a:pt x="12680950" y="127"/>
                  </a:lnTo>
                  <a:lnTo>
                    <a:pt x="12680950" y="12827"/>
                  </a:lnTo>
                  <a:lnTo>
                    <a:pt x="12630150" y="12827"/>
                  </a:lnTo>
                  <a:close/>
                  <a:moveTo>
                    <a:pt x="12719050" y="127"/>
                  </a:moveTo>
                  <a:lnTo>
                    <a:pt x="12769850" y="127"/>
                  </a:lnTo>
                  <a:lnTo>
                    <a:pt x="12769850" y="12827"/>
                  </a:lnTo>
                  <a:lnTo>
                    <a:pt x="12719050" y="12827"/>
                  </a:lnTo>
                  <a:close/>
                  <a:moveTo>
                    <a:pt x="12807950" y="127"/>
                  </a:moveTo>
                  <a:lnTo>
                    <a:pt x="12858750" y="127"/>
                  </a:lnTo>
                  <a:lnTo>
                    <a:pt x="12858750" y="12827"/>
                  </a:lnTo>
                  <a:lnTo>
                    <a:pt x="12807950" y="12827"/>
                  </a:lnTo>
                  <a:close/>
                  <a:moveTo>
                    <a:pt x="12896850" y="127"/>
                  </a:moveTo>
                  <a:lnTo>
                    <a:pt x="12947650" y="127"/>
                  </a:lnTo>
                  <a:lnTo>
                    <a:pt x="12947650" y="12827"/>
                  </a:lnTo>
                  <a:lnTo>
                    <a:pt x="12896850" y="12827"/>
                  </a:lnTo>
                  <a:close/>
                  <a:moveTo>
                    <a:pt x="12985750" y="127"/>
                  </a:moveTo>
                  <a:lnTo>
                    <a:pt x="13036550" y="127"/>
                  </a:lnTo>
                  <a:lnTo>
                    <a:pt x="13036550" y="12827"/>
                  </a:lnTo>
                  <a:lnTo>
                    <a:pt x="12985750" y="12827"/>
                  </a:lnTo>
                  <a:close/>
                  <a:moveTo>
                    <a:pt x="13074650" y="127"/>
                  </a:moveTo>
                  <a:lnTo>
                    <a:pt x="13125450" y="127"/>
                  </a:lnTo>
                  <a:lnTo>
                    <a:pt x="13125450" y="12827"/>
                  </a:lnTo>
                  <a:lnTo>
                    <a:pt x="13074650" y="12827"/>
                  </a:lnTo>
                  <a:close/>
                  <a:moveTo>
                    <a:pt x="13163550" y="127"/>
                  </a:moveTo>
                  <a:lnTo>
                    <a:pt x="13214350" y="127"/>
                  </a:lnTo>
                  <a:lnTo>
                    <a:pt x="13214350" y="12827"/>
                  </a:lnTo>
                  <a:lnTo>
                    <a:pt x="13163550" y="12827"/>
                  </a:lnTo>
                  <a:close/>
                  <a:moveTo>
                    <a:pt x="13252450" y="127"/>
                  </a:moveTo>
                  <a:lnTo>
                    <a:pt x="13303250" y="127"/>
                  </a:lnTo>
                  <a:lnTo>
                    <a:pt x="13303250" y="12827"/>
                  </a:lnTo>
                  <a:lnTo>
                    <a:pt x="13252450" y="12827"/>
                  </a:lnTo>
                  <a:close/>
                  <a:moveTo>
                    <a:pt x="13341350" y="127"/>
                  </a:moveTo>
                  <a:lnTo>
                    <a:pt x="13392150" y="127"/>
                  </a:lnTo>
                  <a:lnTo>
                    <a:pt x="13392150" y="12827"/>
                  </a:lnTo>
                  <a:lnTo>
                    <a:pt x="13341350" y="12827"/>
                  </a:lnTo>
                  <a:close/>
                  <a:moveTo>
                    <a:pt x="13430250" y="127"/>
                  </a:moveTo>
                  <a:lnTo>
                    <a:pt x="13481050" y="127"/>
                  </a:lnTo>
                  <a:lnTo>
                    <a:pt x="13481050" y="12827"/>
                  </a:lnTo>
                  <a:lnTo>
                    <a:pt x="13430250" y="12827"/>
                  </a:lnTo>
                  <a:close/>
                  <a:moveTo>
                    <a:pt x="13519150" y="127"/>
                  </a:moveTo>
                  <a:lnTo>
                    <a:pt x="13569950" y="127"/>
                  </a:lnTo>
                  <a:lnTo>
                    <a:pt x="13569950" y="12827"/>
                  </a:lnTo>
                  <a:lnTo>
                    <a:pt x="13519150" y="12827"/>
                  </a:lnTo>
                  <a:close/>
                  <a:moveTo>
                    <a:pt x="13608050" y="127"/>
                  </a:moveTo>
                  <a:lnTo>
                    <a:pt x="13658850" y="127"/>
                  </a:lnTo>
                  <a:lnTo>
                    <a:pt x="13658850" y="12827"/>
                  </a:lnTo>
                  <a:lnTo>
                    <a:pt x="13608050" y="12827"/>
                  </a:lnTo>
                  <a:close/>
                  <a:moveTo>
                    <a:pt x="13696950" y="127"/>
                  </a:moveTo>
                  <a:lnTo>
                    <a:pt x="13747750" y="127"/>
                  </a:lnTo>
                  <a:lnTo>
                    <a:pt x="13747750" y="12827"/>
                  </a:lnTo>
                  <a:lnTo>
                    <a:pt x="13696950" y="12827"/>
                  </a:lnTo>
                  <a:close/>
                  <a:moveTo>
                    <a:pt x="13785850" y="127"/>
                  </a:moveTo>
                  <a:lnTo>
                    <a:pt x="13836650" y="127"/>
                  </a:lnTo>
                  <a:lnTo>
                    <a:pt x="13836650" y="12827"/>
                  </a:lnTo>
                  <a:lnTo>
                    <a:pt x="13785850" y="12827"/>
                  </a:lnTo>
                  <a:close/>
                  <a:moveTo>
                    <a:pt x="13874750" y="127"/>
                  </a:moveTo>
                  <a:lnTo>
                    <a:pt x="13925550" y="127"/>
                  </a:lnTo>
                  <a:lnTo>
                    <a:pt x="13925550" y="12827"/>
                  </a:lnTo>
                  <a:lnTo>
                    <a:pt x="13874750" y="12827"/>
                  </a:lnTo>
                  <a:close/>
                  <a:moveTo>
                    <a:pt x="13963650" y="127"/>
                  </a:moveTo>
                  <a:lnTo>
                    <a:pt x="14014450" y="127"/>
                  </a:lnTo>
                  <a:lnTo>
                    <a:pt x="14014450" y="12827"/>
                  </a:lnTo>
                  <a:lnTo>
                    <a:pt x="13963650" y="12827"/>
                  </a:lnTo>
                  <a:close/>
                  <a:moveTo>
                    <a:pt x="14052550" y="127"/>
                  </a:moveTo>
                  <a:lnTo>
                    <a:pt x="14103350" y="127"/>
                  </a:lnTo>
                  <a:lnTo>
                    <a:pt x="14103350" y="12827"/>
                  </a:lnTo>
                  <a:lnTo>
                    <a:pt x="14052550" y="12827"/>
                  </a:lnTo>
                  <a:close/>
                  <a:moveTo>
                    <a:pt x="14141450" y="127"/>
                  </a:moveTo>
                  <a:lnTo>
                    <a:pt x="14192250" y="127"/>
                  </a:lnTo>
                  <a:lnTo>
                    <a:pt x="14192250" y="12827"/>
                  </a:lnTo>
                  <a:lnTo>
                    <a:pt x="14141450" y="12827"/>
                  </a:lnTo>
                  <a:close/>
                  <a:moveTo>
                    <a:pt x="14230350" y="127"/>
                  </a:moveTo>
                  <a:lnTo>
                    <a:pt x="14281150" y="127"/>
                  </a:lnTo>
                  <a:lnTo>
                    <a:pt x="14281150" y="12827"/>
                  </a:lnTo>
                  <a:lnTo>
                    <a:pt x="14230350" y="12827"/>
                  </a:lnTo>
                  <a:close/>
                  <a:moveTo>
                    <a:pt x="14319250" y="127"/>
                  </a:moveTo>
                  <a:lnTo>
                    <a:pt x="14370050" y="127"/>
                  </a:lnTo>
                  <a:lnTo>
                    <a:pt x="14370050" y="12827"/>
                  </a:lnTo>
                  <a:lnTo>
                    <a:pt x="14319250" y="12827"/>
                  </a:lnTo>
                  <a:close/>
                  <a:moveTo>
                    <a:pt x="14408150" y="127"/>
                  </a:moveTo>
                  <a:lnTo>
                    <a:pt x="14458950" y="127"/>
                  </a:lnTo>
                  <a:lnTo>
                    <a:pt x="14458950" y="12827"/>
                  </a:lnTo>
                  <a:lnTo>
                    <a:pt x="14408150" y="12827"/>
                  </a:lnTo>
                  <a:close/>
                  <a:moveTo>
                    <a:pt x="14497050" y="127"/>
                  </a:moveTo>
                  <a:lnTo>
                    <a:pt x="14547850" y="127"/>
                  </a:lnTo>
                  <a:lnTo>
                    <a:pt x="14547850" y="12827"/>
                  </a:lnTo>
                  <a:lnTo>
                    <a:pt x="14497050" y="12827"/>
                  </a:lnTo>
                  <a:close/>
                  <a:moveTo>
                    <a:pt x="14585950" y="127"/>
                  </a:moveTo>
                  <a:lnTo>
                    <a:pt x="14623542" y="127"/>
                  </a:lnTo>
                  <a:cubicBezTo>
                    <a:pt x="14627098" y="127"/>
                    <a:pt x="14629892" y="2921"/>
                    <a:pt x="14629892" y="6477"/>
                  </a:cubicBezTo>
                  <a:lnTo>
                    <a:pt x="14629892" y="19685"/>
                  </a:lnTo>
                  <a:lnTo>
                    <a:pt x="14617192" y="19685"/>
                  </a:lnTo>
                  <a:lnTo>
                    <a:pt x="14617192" y="6477"/>
                  </a:lnTo>
                  <a:lnTo>
                    <a:pt x="14623542" y="6477"/>
                  </a:lnTo>
                  <a:lnTo>
                    <a:pt x="14623542" y="12827"/>
                  </a:lnTo>
                  <a:lnTo>
                    <a:pt x="14585950" y="12827"/>
                  </a:lnTo>
                  <a:close/>
                  <a:moveTo>
                    <a:pt x="14629892" y="57785"/>
                  </a:moveTo>
                  <a:lnTo>
                    <a:pt x="14629892" y="108585"/>
                  </a:lnTo>
                  <a:lnTo>
                    <a:pt x="14617192" y="108585"/>
                  </a:lnTo>
                  <a:lnTo>
                    <a:pt x="14617192" y="57785"/>
                  </a:lnTo>
                  <a:close/>
                  <a:moveTo>
                    <a:pt x="14629892" y="146685"/>
                  </a:moveTo>
                  <a:lnTo>
                    <a:pt x="14629892" y="197485"/>
                  </a:lnTo>
                  <a:lnTo>
                    <a:pt x="14617192" y="197485"/>
                  </a:lnTo>
                  <a:lnTo>
                    <a:pt x="14617192" y="146685"/>
                  </a:lnTo>
                  <a:close/>
                  <a:moveTo>
                    <a:pt x="14629892" y="235585"/>
                  </a:moveTo>
                  <a:lnTo>
                    <a:pt x="14629892" y="286385"/>
                  </a:lnTo>
                  <a:lnTo>
                    <a:pt x="14617192" y="286385"/>
                  </a:lnTo>
                  <a:lnTo>
                    <a:pt x="14617192" y="235585"/>
                  </a:lnTo>
                  <a:close/>
                  <a:moveTo>
                    <a:pt x="14629892" y="324485"/>
                  </a:moveTo>
                  <a:lnTo>
                    <a:pt x="14629892" y="375285"/>
                  </a:lnTo>
                  <a:lnTo>
                    <a:pt x="14617192" y="375285"/>
                  </a:lnTo>
                  <a:lnTo>
                    <a:pt x="14617192" y="324485"/>
                  </a:lnTo>
                  <a:close/>
                  <a:moveTo>
                    <a:pt x="14629892" y="413385"/>
                  </a:moveTo>
                  <a:lnTo>
                    <a:pt x="14629892" y="464185"/>
                  </a:lnTo>
                  <a:lnTo>
                    <a:pt x="14617192" y="464185"/>
                  </a:lnTo>
                  <a:lnTo>
                    <a:pt x="14617192" y="413385"/>
                  </a:lnTo>
                  <a:close/>
                  <a:moveTo>
                    <a:pt x="14629892" y="502285"/>
                  </a:moveTo>
                  <a:lnTo>
                    <a:pt x="14629892" y="553085"/>
                  </a:lnTo>
                  <a:lnTo>
                    <a:pt x="14617192" y="553085"/>
                  </a:lnTo>
                  <a:lnTo>
                    <a:pt x="14617192" y="502285"/>
                  </a:lnTo>
                  <a:close/>
                  <a:moveTo>
                    <a:pt x="14629892" y="591185"/>
                  </a:moveTo>
                  <a:lnTo>
                    <a:pt x="14629892" y="641985"/>
                  </a:lnTo>
                  <a:lnTo>
                    <a:pt x="14617192" y="641985"/>
                  </a:lnTo>
                  <a:lnTo>
                    <a:pt x="14617192" y="591185"/>
                  </a:lnTo>
                  <a:close/>
                  <a:moveTo>
                    <a:pt x="14629892" y="680085"/>
                  </a:moveTo>
                  <a:lnTo>
                    <a:pt x="14629892" y="730885"/>
                  </a:lnTo>
                  <a:lnTo>
                    <a:pt x="14617192" y="730885"/>
                  </a:lnTo>
                  <a:lnTo>
                    <a:pt x="14617192" y="680085"/>
                  </a:lnTo>
                  <a:close/>
                  <a:moveTo>
                    <a:pt x="14629892" y="768985"/>
                  </a:moveTo>
                  <a:lnTo>
                    <a:pt x="14629892" y="819785"/>
                  </a:lnTo>
                  <a:lnTo>
                    <a:pt x="14617192" y="819785"/>
                  </a:lnTo>
                  <a:lnTo>
                    <a:pt x="14617192" y="768985"/>
                  </a:lnTo>
                  <a:close/>
                  <a:moveTo>
                    <a:pt x="14629892" y="857885"/>
                  </a:moveTo>
                  <a:lnTo>
                    <a:pt x="14629892" y="908685"/>
                  </a:lnTo>
                  <a:lnTo>
                    <a:pt x="14617192" y="908685"/>
                  </a:lnTo>
                  <a:lnTo>
                    <a:pt x="14617192" y="857885"/>
                  </a:lnTo>
                  <a:close/>
                  <a:moveTo>
                    <a:pt x="14629892" y="946785"/>
                  </a:moveTo>
                  <a:lnTo>
                    <a:pt x="14629892" y="997585"/>
                  </a:lnTo>
                  <a:lnTo>
                    <a:pt x="14617192" y="997585"/>
                  </a:lnTo>
                  <a:lnTo>
                    <a:pt x="14617192" y="946785"/>
                  </a:lnTo>
                  <a:close/>
                  <a:moveTo>
                    <a:pt x="14629892" y="1035685"/>
                  </a:moveTo>
                  <a:lnTo>
                    <a:pt x="14629892" y="1086485"/>
                  </a:lnTo>
                  <a:lnTo>
                    <a:pt x="14617192" y="1086485"/>
                  </a:lnTo>
                  <a:lnTo>
                    <a:pt x="14617192" y="1035685"/>
                  </a:lnTo>
                  <a:close/>
                  <a:moveTo>
                    <a:pt x="14629892" y="1124585"/>
                  </a:moveTo>
                  <a:lnTo>
                    <a:pt x="14629892" y="1175385"/>
                  </a:lnTo>
                  <a:lnTo>
                    <a:pt x="14617192" y="1175385"/>
                  </a:lnTo>
                  <a:lnTo>
                    <a:pt x="14617192" y="1124585"/>
                  </a:lnTo>
                  <a:close/>
                  <a:moveTo>
                    <a:pt x="14629892" y="1213485"/>
                  </a:moveTo>
                  <a:lnTo>
                    <a:pt x="14629892" y="1264285"/>
                  </a:lnTo>
                  <a:lnTo>
                    <a:pt x="14617192" y="1264285"/>
                  </a:lnTo>
                  <a:lnTo>
                    <a:pt x="14617192" y="1213485"/>
                  </a:lnTo>
                  <a:close/>
                  <a:moveTo>
                    <a:pt x="14629892" y="1302385"/>
                  </a:moveTo>
                  <a:lnTo>
                    <a:pt x="14629892" y="1353185"/>
                  </a:lnTo>
                  <a:lnTo>
                    <a:pt x="14617192" y="1353185"/>
                  </a:lnTo>
                  <a:lnTo>
                    <a:pt x="14617192" y="1302385"/>
                  </a:lnTo>
                  <a:close/>
                  <a:moveTo>
                    <a:pt x="14629892" y="1391285"/>
                  </a:moveTo>
                  <a:lnTo>
                    <a:pt x="14629892" y="1442085"/>
                  </a:lnTo>
                  <a:lnTo>
                    <a:pt x="14617192" y="1442085"/>
                  </a:lnTo>
                  <a:lnTo>
                    <a:pt x="14617192" y="1391285"/>
                  </a:lnTo>
                  <a:close/>
                  <a:moveTo>
                    <a:pt x="14629892" y="1480185"/>
                  </a:moveTo>
                  <a:lnTo>
                    <a:pt x="14629892" y="1530985"/>
                  </a:lnTo>
                  <a:lnTo>
                    <a:pt x="14617192" y="1530985"/>
                  </a:lnTo>
                  <a:lnTo>
                    <a:pt x="14617192" y="1480185"/>
                  </a:lnTo>
                  <a:close/>
                  <a:moveTo>
                    <a:pt x="14629892" y="1569085"/>
                  </a:moveTo>
                  <a:lnTo>
                    <a:pt x="14629892" y="1619885"/>
                  </a:lnTo>
                  <a:lnTo>
                    <a:pt x="14617192" y="1619885"/>
                  </a:lnTo>
                  <a:lnTo>
                    <a:pt x="14617192" y="1569085"/>
                  </a:lnTo>
                  <a:close/>
                  <a:moveTo>
                    <a:pt x="14629892" y="1657985"/>
                  </a:moveTo>
                  <a:lnTo>
                    <a:pt x="14629892" y="1708785"/>
                  </a:lnTo>
                  <a:lnTo>
                    <a:pt x="14617192" y="1708785"/>
                  </a:lnTo>
                  <a:lnTo>
                    <a:pt x="14617192" y="1657985"/>
                  </a:lnTo>
                  <a:close/>
                  <a:moveTo>
                    <a:pt x="14629892" y="1746885"/>
                  </a:moveTo>
                  <a:lnTo>
                    <a:pt x="14629892" y="1797685"/>
                  </a:lnTo>
                  <a:lnTo>
                    <a:pt x="14617192" y="1797685"/>
                  </a:lnTo>
                  <a:lnTo>
                    <a:pt x="14617192" y="1746885"/>
                  </a:lnTo>
                  <a:close/>
                  <a:moveTo>
                    <a:pt x="14629892" y="1835785"/>
                  </a:moveTo>
                  <a:lnTo>
                    <a:pt x="14629892" y="1886585"/>
                  </a:lnTo>
                  <a:lnTo>
                    <a:pt x="14617192" y="1886585"/>
                  </a:lnTo>
                  <a:lnTo>
                    <a:pt x="14617192" y="1835785"/>
                  </a:lnTo>
                  <a:close/>
                  <a:moveTo>
                    <a:pt x="14629892" y="1924685"/>
                  </a:moveTo>
                  <a:lnTo>
                    <a:pt x="14629892" y="1975485"/>
                  </a:lnTo>
                  <a:lnTo>
                    <a:pt x="14617192" y="1975485"/>
                  </a:lnTo>
                  <a:lnTo>
                    <a:pt x="14617192" y="1924685"/>
                  </a:lnTo>
                  <a:close/>
                  <a:moveTo>
                    <a:pt x="14629892" y="2013585"/>
                  </a:moveTo>
                  <a:lnTo>
                    <a:pt x="14629892" y="2064385"/>
                  </a:lnTo>
                  <a:lnTo>
                    <a:pt x="14617192" y="2064385"/>
                  </a:lnTo>
                  <a:lnTo>
                    <a:pt x="14617192" y="2013585"/>
                  </a:lnTo>
                  <a:close/>
                  <a:moveTo>
                    <a:pt x="14629892" y="2102485"/>
                  </a:moveTo>
                  <a:lnTo>
                    <a:pt x="14629892" y="2153285"/>
                  </a:lnTo>
                  <a:lnTo>
                    <a:pt x="14617192" y="2153285"/>
                  </a:lnTo>
                  <a:lnTo>
                    <a:pt x="14617192" y="2102485"/>
                  </a:lnTo>
                  <a:close/>
                  <a:moveTo>
                    <a:pt x="14629892" y="2191385"/>
                  </a:moveTo>
                  <a:lnTo>
                    <a:pt x="14629892" y="2242185"/>
                  </a:lnTo>
                  <a:lnTo>
                    <a:pt x="14617192" y="2242185"/>
                  </a:lnTo>
                  <a:lnTo>
                    <a:pt x="14617192" y="2191385"/>
                  </a:lnTo>
                  <a:close/>
                  <a:moveTo>
                    <a:pt x="14629892" y="2280285"/>
                  </a:moveTo>
                  <a:lnTo>
                    <a:pt x="14629892" y="2331085"/>
                  </a:lnTo>
                  <a:lnTo>
                    <a:pt x="14617192" y="2331085"/>
                  </a:lnTo>
                  <a:lnTo>
                    <a:pt x="14617192" y="2280285"/>
                  </a:lnTo>
                  <a:close/>
                  <a:moveTo>
                    <a:pt x="14629892" y="2369185"/>
                  </a:moveTo>
                  <a:lnTo>
                    <a:pt x="14629892" y="2419985"/>
                  </a:lnTo>
                  <a:lnTo>
                    <a:pt x="14617192" y="2419985"/>
                  </a:lnTo>
                  <a:lnTo>
                    <a:pt x="14617192" y="2369185"/>
                  </a:lnTo>
                  <a:close/>
                  <a:moveTo>
                    <a:pt x="14629892" y="2458085"/>
                  </a:moveTo>
                  <a:lnTo>
                    <a:pt x="14629892" y="2508885"/>
                  </a:lnTo>
                  <a:lnTo>
                    <a:pt x="14617192" y="2508885"/>
                  </a:lnTo>
                  <a:lnTo>
                    <a:pt x="14617192" y="2458085"/>
                  </a:lnTo>
                  <a:close/>
                  <a:moveTo>
                    <a:pt x="14629892" y="2546985"/>
                  </a:moveTo>
                  <a:lnTo>
                    <a:pt x="14629892" y="2597785"/>
                  </a:lnTo>
                  <a:lnTo>
                    <a:pt x="14617192" y="2597785"/>
                  </a:lnTo>
                  <a:lnTo>
                    <a:pt x="14617192" y="2546985"/>
                  </a:lnTo>
                  <a:close/>
                  <a:moveTo>
                    <a:pt x="14629892" y="2635885"/>
                  </a:moveTo>
                  <a:lnTo>
                    <a:pt x="14629892" y="2686685"/>
                  </a:lnTo>
                  <a:lnTo>
                    <a:pt x="14617192" y="2686685"/>
                  </a:lnTo>
                  <a:lnTo>
                    <a:pt x="14617192" y="2635885"/>
                  </a:lnTo>
                  <a:close/>
                  <a:moveTo>
                    <a:pt x="14629892" y="2724785"/>
                  </a:moveTo>
                  <a:lnTo>
                    <a:pt x="14629892" y="2775585"/>
                  </a:lnTo>
                  <a:lnTo>
                    <a:pt x="14617192" y="2775585"/>
                  </a:lnTo>
                  <a:lnTo>
                    <a:pt x="14617192" y="2724785"/>
                  </a:lnTo>
                  <a:close/>
                  <a:moveTo>
                    <a:pt x="14629892" y="2813685"/>
                  </a:moveTo>
                  <a:lnTo>
                    <a:pt x="14629892" y="2864485"/>
                  </a:lnTo>
                  <a:lnTo>
                    <a:pt x="14617192" y="2864485"/>
                  </a:lnTo>
                  <a:lnTo>
                    <a:pt x="14617192" y="2813685"/>
                  </a:lnTo>
                  <a:close/>
                  <a:moveTo>
                    <a:pt x="14629892" y="2902585"/>
                  </a:moveTo>
                  <a:lnTo>
                    <a:pt x="14629892" y="2953385"/>
                  </a:lnTo>
                  <a:lnTo>
                    <a:pt x="14617192" y="2953385"/>
                  </a:lnTo>
                  <a:lnTo>
                    <a:pt x="14617192" y="2902585"/>
                  </a:lnTo>
                  <a:close/>
                  <a:moveTo>
                    <a:pt x="14629892" y="2991485"/>
                  </a:moveTo>
                  <a:lnTo>
                    <a:pt x="14629892" y="3042285"/>
                  </a:lnTo>
                  <a:lnTo>
                    <a:pt x="14617192" y="3042285"/>
                  </a:lnTo>
                  <a:lnTo>
                    <a:pt x="14617192" y="2991485"/>
                  </a:lnTo>
                  <a:close/>
                  <a:moveTo>
                    <a:pt x="14629892" y="3080385"/>
                  </a:moveTo>
                  <a:lnTo>
                    <a:pt x="14629892" y="3131185"/>
                  </a:lnTo>
                  <a:lnTo>
                    <a:pt x="14617192" y="3131185"/>
                  </a:lnTo>
                  <a:lnTo>
                    <a:pt x="14617192" y="3080385"/>
                  </a:lnTo>
                  <a:close/>
                  <a:moveTo>
                    <a:pt x="14629892" y="3169285"/>
                  </a:moveTo>
                  <a:lnTo>
                    <a:pt x="14629892" y="3220085"/>
                  </a:lnTo>
                  <a:lnTo>
                    <a:pt x="14617192" y="3220085"/>
                  </a:lnTo>
                  <a:lnTo>
                    <a:pt x="14617192" y="3169285"/>
                  </a:lnTo>
                  <a:close/>
                  <a:moveTo>
                    <a:pt x="14629892" y="3258185"/>
                  </a:moveTo>
                  <a:lnTo>
                    <a:pt x="14629892" y="3308985"/>
                  </a:lnTo>
                  <a:lnTo>
                    <a:pt x="14617192" y="3308985"/>
                  </a:lnTo>
                  <a:lnTo>
                    <a:pt x="14617192" y="3258185"/>
                  </a:lnTo>
                  <a:close/>
                  <a:moveTo>
                    <a:pt x="14629892" y="3347085"/>
                  </a:moveTo>
                  <a:lnTo>
                    <a:pt x="14629892" y="3397885"/>
                  </a:lnTo>
                  <a:lnTo>
                    <a:pt x="14617192" y="3397885"/>
                  </a:lnTo>
                  <a:lnTo>
                    <a:pt x="14617192" y="3347085"/>
                  </a:lnTo>
                  <a:close/>
                  <a:moveTo>
                    <a:pt x="14629892" y="3435985"/>
                  </a:moveTo>
                  <a:lnTo>
                    <a:pt x="14629892" y="3486785"/>
                  </a:lnTo>
                  <a:lnTo>
                    <a:pt x="14617192" y="3486785"/>
                  </a:lnTo>
                  <a:lnTo>
                    <a:pt x="14617192" y="3435985"/>
                  </a:lnTo>
                  <a:close/>
                  <a:moveTo>
                    <a:pt x="14629892" y="3524885"/>
                  </a:moveTo>
                  <a:lnTo>
                    <a:pt x="14629892" y="3575685"/>
                  </a:lnTo>
                  <a:lnTo>
                    <a:pt x="14617192" y="3575685"/>
                  </a:lnTo>
                  <a:lnTo>
                    <a:pt x="14617192" y="3524885"/>
                  </a:lnTo>
                  <a:close/>
                  <a:moveTo>
                    <a:pt x="14629892" y="3613785"/>
                  </a:moveTo>
                  <a:lnTo>
                    <a:pt x="14629892" y="3664585"/>
                  </a:lnTo>
                  <a:lnTo>
                    <a:pt x="14617192" y="3664585"/>
                  </a:lnTo>
                  <a:lnTo>
                    <a:pt x="14617192" y="3613785"/>
                  </a:lnTo>
                  <a:close/>
                  <a:moveTo>
                    <a:pt x="14629892" y="3702685"/>
                  </a:moveTo>
                  <a:lnTo>
                    <a:pt x="14629892" y="3753485"/>
                  </a:lnTo>
                  <a:lnTo>
                    <a:pt x="14617192" y="3753485"/>
                  </a:lnTo>
                  <a:lnTo>
                    <a:pt x="14617192" y="3702685"/>
                  </a:lnTo>
                  <a:close/>
                  <a:moveTo>
                    <a:pt x="14629892" y="3791585"/>
                  </a:moveTo>
                  <a:lnTo>
                    <a:pt x="14629892" y="3842385"/>
                  </a:lnTo>
                  <a:lnTo>
                    <a:pt x="14617192" y="3842385"/>
                  </a:lnTo>
                  <a:lnTo>
                    <a:pt x="14617192" y="3791585"/>
                  </a:lnTo>
                  <a:close/>
                  <a:moveTo>
                    <a:pt x="14629892" y="3880485"/>
                  </a:moveTo>
                  <a:lnTo>
                    <a:pt x="14629892" y="3931285"/>
                  </a:lnTo>
                  <a:lnTo>
                    <a:pt x="14617192" y="3931285"/>
                  </a:lnTo>
                  <a:lnTo>
                    <a:pt x="14617192" y="3880485"/>
                  </a:lnTo>
                  <a:close/>
                  <a:moveTo>
                    <a:pt x="14629892" y="3969385"/>
                  </a:moveTo>
                  <a:lnTo>
                    <a:pt x="14629892" y="4020185"/>
                  </a:lnTo>
                  <a:lnTo>
                    <a:pt x="14617192" y="4020185"/>
                  </a:lnTo>
                  <a:lnTo>
                    <a:pt x="14617192" y="3969385"/>
                  </a:lnTo>
                  <a:close/>
                  <a:moveTo>
                    <a:pt x="14629892" y="4058285"/>
                  </a:moveTo>
                  <a:lnTo>
                    <a:pt x="14629892" y="4109085"/>
                  </a:lnTo>
                  <a:lnTo>
                    <a:pt x="14617192" y="4109085"/>
                  </a:lnTo>
                  <a:lnTo>
                    <a:pt x="14617192" y="4058285"/>
                  </a:lnTo>
                  <a:close/>
                  <a:moveTo>
                    <a:pt x="14629892" y="4147185"/>
                  </a:moveTo>
                  <a:lnTo>
                    <a:pt x="14629892" y="4197985"/>
                  </a:lnTo>
                  <a:lnTo>
                    <a:pt x="14617192" y="4197985"/>
                  </a:lnTo>
                  <a:lnTo>
                    <a:pt x="14617192" y="4147185"/>
                  </a:lnTo>
                  <a:close/>
                  <a:moveTo>
                    <a:pt x="14629892" y="4236085"/>
                  </a:moveTo>
                  <a:lnTo>
                    <a:pt x="14629892" y="4286885"/>
                  </a:lnTo>
                  <a:lnTo>
                    <a:pt x="14617192" y="4286885"/>
                  </a:lnTo>
                  <a:lnTo>
                    <a:pt x="14617192" y="4236085"/>
                  </a:lnTo>
                  <a:close/>
                  <a:moveTo>
                    <a:pt x="14629892" y="4324985"/>
                  </a:moveTo>
                  <a:lnTo>
                    <a:pt x="14629892" y="4375785"/>
                  </a:lnTo>
                  <a:lnTo>
                    <a:pt x="14617192" y="4375785"/>
                  </a:lnTo>
                  <a:lnTo>
                    <a:pt x="14617192" y="4324985"/>
                  </a:lnTo>
                  <a:close/>
                  <a:moveTo>
                    <a:pt x="14629892" y="4413885"/>
                  </a:moveTo>
                  <a:lnTo>
                    <a:pt x="14629892" y="4464685"/>
                  </a:lnTo>
                  <a:lnTo>
                    <a:pt x="14617192" y="4464685"/>
                  </a:lnTo>
                  <a:lnTo>
                    <a:pt x="14617192" y="4413885"/>
                  </a:lnTo>
                  <a:close/>
                  <a:moveTo>
                    <a:pt x="14629892" y="4502785"/>
                  </a:moveTo>
                  <a:lnTo>
                    <a:pt x="14629892" y="4553585"/>
                  </a:lnTo>
                  <a:lnTo>
                    <a:pt x="14617192" y="4553585"/>
                  </a:lnTo>
                  <a:lnTo>
                    <a:pt x="14617192" y="4502785"/>
                  </a:lnTo>
                  <a:close/>
                  <a:moveTo>
                    <a:pt x="14629892" y="4591685"/>
                  </a:moveTo>
                  <a:lnTo>
                    <a:pt x="14629892" y="4642485"/>
                  </a:lnTo>
                  <a:lnTo>
                    <a:pt x="14617192" y="4642485"/>
                  </a:lnTo>
                  <a:lnTo>
                    <a:pt x="14617192" y="4591685"/>
                  </a:lnTo>
                  <a:close/>
                  <a:moveTo>
                    <a:pt x="14629892" y="4680585"/>
                  </a:moveTo>
                  <a:lnTo>
                    <a:pt x="14629892" y="4731385"/>
                  </a:lnTo>
                  <a:lnTo>
                    <a:pt x="14617192" y="4731385"/>
                  </a:lnTo>
                  <a:lnTo>
                    <a:pt x="14617192" y="4680585"/>
                  </a:lnTo>
                  <a:close/>
                  <a:moveTo>
                    <a:pt x="14629892" y="4769485"/>
                  </a:moveTo>
                  <a:lnTo>
                    <a:pt x="14629892" y="4820285"/>
                  </a:lnTo>
                  <a:lnTo>
                    <a:pt x="14617192" y="4820285"/>
                  </a:lnTo>
                  <a:lnTo>
                    <a:pt x="14617192" y="4769485"/>
                  </a:lnTo>
                  <a:close/>
                  <a:moveTo>
                    <a:pt x="14629892" y="4858385"/>
                  </a:moveTo>
                  <a:lnTo>
                    <a:pt x="14629892" y="4909185"/>
                  </a:lnTo>
                  <a:lnTo>
                    <a:pt x="14617192" y="4909185"/>
                  </a:lnTo>
                  <a:lnTo>
                    <a:pt x="14617192" y="4858385"/>
                  </a:lnTo>
                  <a:close/>
                  <a:moveTo>
                    <a:pt x="14629892" y="4947285"/>
                  </a:moveTo>
                  <a:lnTo>
                    <a:pt x="14629892" y="4998085"/>
                  </a:lnTo>
                  <a:lnTo>
                    <a:pt x="14617192" y="4998085"/>
                  </a:lnTo>
                  <a:lnTo>
                    <a:pt x="14617192" y="4947285"/>
                  </a:lnTo>
                  <a:close/>
                  <a:moveTo>
                    <a:pt x="14629892" y="5036185"/>
                  </a:moveTo>
                  <a:lnTo>
                    <a:pt x="14629892" y="5086985"/>
                  </a:lnTo>
                  <a:lnTo>
                    <a:pt x="14617192" y="5086985"/>
                  </a:lnTo>
                  <a:lnTo>
                    <a:pt x="14617192" y="5036185"/>
                  </a:lnTo>
                  <a:close/>
                  <a:moveTo>
                    <a:pt x="14629892" y="5125085"/>
                  </a:moveTo>
                  <a:lnTo>
                    <a:pt x="14629892" y="5175885"/>
                  </a:lnTo>
                  <a:lnTo>
                    <a:pt x="14617192" y="5175885"/>
                  </a:lnTo>
                  <a:lnTo>
                    <a:pt x="14617192" y="5125085"/>
                  </a:lnTo>
                  <a:close/>
                  <a:moveTo>
                    <a:pt x="14629892" y="5213985"/>
                  </a:moveTo>
                  <a:lnTo>
                    <a:pt x="14629892" y="5264785"/>
                  </a:lnTo>
                  <a:lnTo>
                    <a:pt x="14617192" y="5264785"/>
                  </a:lnTo>
                  <a:lnTo>
                    <a:pt x="14617192" y="5213985"/>
                  </a:lnTo>
                  <a:close/>
                  <a:moveTo>
                    <a:pt x="14629892" y="5302885"/>
                  </a:moveTo>
                  <a:lnTo>
                    <a:pt x="14629892" y="5353685"/>
                  </a:lnTo>
                  <a:lnTo>
                    <a:pt x="14617192" y="5353685"/>
                  </a:lnTo>
                  <a:lnTo>
                    <a:pt x="14617192" y="5302885"/>
                  </a:lnTo>
                  <a:close/>
                  <a:moveTo>
                    <a:pt x="14629892" y="5391785"/>
                  </a:moveTo>
                  <a:lnTo>
                    <a:pt x="14629892" y="5442585"/>
                  </a:lnTo>
                  <a:lnTo>
                    <a:pt x="14617192" y="5442585"/>
                  </a:lnTo>
                  <a:lnTo>
                    <a:pt x="14617192" y="5391785"/>
                  </a:lnTo>
                  <a:close/>
                  <a:moveTo>
                    <a:pt x="14629892" y="5480685"/>
                  </a:moveTo>
                  <a:lnTo>
                    <a:pt x="14629892" y="5531485"/>
                  </a:lnTo>
                  <a:lnTo>
                    <a:pt x="14617192" y="5531485"/>
                  </a:lnTo>
                  <a:lnTo>
                    <a:pt x="14617192" y="5480685"/>
                  </a:lnTo>
                  <a:close/>
                  <a:moveTo>
                    <a:pt x="14629892" y="5569585"/>
                  </a:moveTo>
                  <a:lnTo>
                    <a:pt x="14629892" y="5620385"/>
                  </a:lnTo>
                  <a:lnTo>
                    <a:pt x="14617192" y="5620385"/>
                  </a:lnTo>
                  <a:lnTo>
                    <a:pt x="14617192" y="5569585"/>
                  </a:lnTo>
                  <a:close/>
                  <a:moveTo>
                    <a:pt x="14629892" y="5658485"/>
                  </a:moveTo>
                  <a:lnTo>
                    <a:pt x="14629892" y="5709285"/>
                  </a:lnTo>
                  <a:lnTo>
                    <a:pt x="14617192" y="5709285"/>
                  </a:lnTo>
                  <a:lnTo>
                    <a:pt x="14617192" y="5658485"/>
                  </a:lnTo>
                  <a:close/>
                  <a:moveTo>
                    <a:pt x="14629892" y="5747385"/>
                  </a:moveTo>
                  <a:lnTo>
                    <a:pt x="14629892" y="5755894"/>
                  </a:lnTo>
                  <a:lnTo>
                    <a:pt x="14627098" y="5762244"/>
                  </a:lnTo>
                  <a:lnTo>
                    <a:pt x="14581379" y="5762244"/>
                  </a:lnTo>
                  <a:lnTo>
                    <a:pt x="14581379" y="5749544"/>
                  </a:lnTo>
                  <a:lnTo>
                    <a:pt x="14623669" y="5749544"/>
                  </a:lnTo>
                  <a:lnTo>
                    <a:pt x="14623669" y="5755894"/>
                  </a:lnTo>
                  <a:lnTo>
                    <a:pt x="14617319" y="5755894"/>
                  </a:lnTo>
                  <a:lnTo>
                    <a:pt x="14617319" y="5747385"/>
                  </a:lnTo>
                  <a:close/>
                  <a:moveTo>
                    <a:pt x="14543151" y="5762244"/>
                  </a:moveTo>
                  <a:lnTo>
                    <a:pt x="14492351" y="5762244"/>
                  </a:lnTo>
                  <a:lnTo>
                    <a:pt x="14492351" y="5749544"/>
                  </a:lnTo>
                  <a:lnTo>
                    <a:pt x="14543151" y="5749544"/>
                  </a:lnTo>
                  <a:close/>
                  <a:moveTo>
                    <a:pt x="14454251" y="5762244"/>
                  </a:moveTo>
                  <a:lnTo>
                    <a:pt x="14403451" y="5762244"/>
                  </a:lnTo>
                  <a:lnTo>
                    <a:pt x="14403451" y="5749544"/>
                  </a:lnTo>
                  <a:lnTo>
                    <a:pt x="14454251" y="5749544"/>
                  </a:lnTo>
                  <a:close/>
                  <a:moveTo>
                    <a:pt x="14365351" y="5762244"/>
                  </a:moveTo>
                  <a:lnTo>
                    <a:pt x="14314551" y="5762244"/>
                  </a:lnTo>
                  <a:lnTo>
                    <a:pt x="14314551" y="5749544"/>
                  </a:lnTo>
                  <a:lnTo>
                    <a:pt x="14365351" y="5749544"/>
                  </a:lnTo>
                  <a:close/>
                  <a:moveTo>
                    <a:pt x="14276451" y="5762244"/>
                  </a:moveTo>
                  <a:lnTo>
                    <a:pt x="14225651" y="5762244"/>
                  </a:lnTo>
                  <a:lnTo>
                    <a:pt x="14225651" y="5749544"/>
                  </a:lnTo>
                  <a:lnTo>
                    <a:pt x="14276451" y="5749544"/>
                  </a:lnTo>
                  <a:close/>
                  <a:moveTo>
                    <a:pt x="14187551" y="5762244"/>
                  </a:moveTo>
                  <a:lnTo>
                    <a:pt x="14136751" y="5762244"/>
                  </a:lnTo>
                  <a:lnTo>
                    <a:pt x="14136751" y="5749544"/>
                  </a:lnTo>
                  <a:lnTo>
                    <a:pt x="14187551" y="5749544"/>
                  </a:lnTo>
                  <a:close/>
                  <a:moveTo>
                    <a:pt x="14098651" y="5762244"/>
                  </a:moveTo>
                  <a:lnTo>
                    <a:pt x="14047851" y="5762244"/>
                  </a:lnTo>
                  <a:lnTo>
                    <a:pt x="14047851" y="5749544"/>
                  </a:lnTo>
                  <a:lnTo>
                    <a:pt x="14098651" y="5749544"/>
                  </a:lnTo>
                  <a:close/>
                  <a:moveTo>
                    <a:pt x="14009751" y="5762244"/>
                  </a:moveTo>
                  <a:lnTo>
                    <a:pt x="13958951" y="5762244"/>
                  </a:lnTo>
                  <a:lnTo>
                    <a:pt x="13958951" y="5749544"/>
                  </a:lnTo>
                  <a:lnTo>
                    <a:pt x="14009751" y="5749544"/>
                  </a:lnTo>
                  <a:close/>
                  <a:moveTo>
                    <a:pt x="13920851" y="5762244"/>
                  </a:moveTo>
                  <a:lnTo>
                    <a:pt x="13870051" y="5762244"/>
                  </a:lnTo>
                  <a:lnTo>
                    <a:pt x="13870051" y="5749544"/>
                  </a:lnTo>
                  <a:lnTo>
                    <a:pt x="13920851" y="5749544"/>
                  </a:lnTo>
                  <a:close/>
                  <a:moveTo>
                    <a:pt x="13831951" y="5762244"/>
                  </a:moveTo>
                  <a:lnTo>
                    <a:pt x="13781151" y="5762244"/>
                  </a:lnTo>
                  <a:lnTo>
                    <a:pt x="13781151" y="5749544"/>
                  </a:lnTo>
                  <a:lnTo>
                    <a:pt x="13831951" y="5749544"/>
                  </a:lnTo>
                  <a:close/>
                  <a:moveTo>
                    <a:pt x="13743051" y="5762244"/>
                  </a:moveTo>
                  <a:lnTo>
                    <a:pt x="13692251" y="5762244"/>
                  </a:lnTo>
                  <a:lnTo>
                    <a:pt x="13692251" y="5749544"/>
                  </a:lnTo>
                  <a:lnTo>
                    <a:pt x="13743051" y="5749544"/>
                  </a:lnTo>
                  <a:close/>
                  <a:moveTo>
                    <a:pt x="13654151" y="5762244"/>
                  </a:moveTo>
                  <a:lnTo>
                    <a:pt x="13603351" y="5762244"/>
                  </a:lnTo>
                  <a:lnTo>
                    <a:pt x="13603351" y="5749544"/>
                  </a:lnTo>
                  <a:lnTo>
                    <a:pt x="13654151" y="5749544"/>
                  </a:lnTo>
                  <a:close/>
                  <a:moveTo>
                    <a:pt x="13565251" y="5762244"/>
                  </a:moveTo>
                  <a:lnTo>
                    <a:pt x="13514451" y="5762244"/>
                  </a:lnTo>
                  <a:lnTo>
                    <a:pt x="13514451" y="5749544"/>
                  </a:lnTo>
                  <a:lnTo>
                    <a:pt x="13565251" y="5749544"/>
                  </a:lnTo>
                  <a:close/>
                  <a:moveTo>
                    <a:pt x="13476351" y="5762244"/>
                  </a:moveTo>
                  <a:lnTo>
                    <a:pt x="13425551" y="5762244"/>
                  </a:lnTo>
                  <a:lnTo>
                    <a:pt x="13425551" y="5749544"/>
                  </a:lnTo>
                  <a:lnTo>
                    <a:pt x="13476351" y="5749544"/>
                  </a:lnTo>
                  <a:close/>
                  <a:moveTo>
                    <a:pt x="13387451" y="5762244"/>
                  </a:moveTo>
                  <a:lnTo>
                    <a:pt x="13336651" y="5762244"/>
                  </a:lnTo>
                  <a:lnTo>
                    <a:pt x="13336651" y="5749544"/>
                  </a:lnTo>
                  <a:lnTo>
                    <a:pt x="13387451" y="5749544"/>
                  </a:lnTo>
                  <a:close/>
                  <a:moveTo>
                    <a:pt x="13298551" y="5762244"/>
                  </a:moveTo>
                  <a:lnTo>
                    <a:pt x="13247751" y="5762244"/>
                  </a:lnTo>
                  <a:lnTo>
                    <a:pt x="13247751" y="5749544"/>
                  </a:lnTo>
                  <a:lnTo>
                    <a:pt x="13298551" y="5749544"/>
                  </a:lnTo>
                  <a:close/>
                  <a:moveTo>
                    <a:pt x="13209651" y="5762244"/>
                  </a:moveTo>
                  <a:lnTo>
                    <a:pt x="13158851" y="5762244"/>
                  </a:lnTo>
                  <a:lnTo>
                    <a:pt x="13158851" y="5749544"/>
                  </a:lnTo>
                  <a:lnTo>
                    <a:pt x="13209651" y="5749544"/>
                  </a:lnTo>
                  <a:close/>
                  <a:moveTo>
                    <a:pt x="13120751" y="5762244"/>
                  </a:moveTo>
                  <a:lnTo>
                    <a:pt x="13069951" y="5762244"/>
                  </a:lnTo>
                  <a:lnTo>
                    <a:pt x="13069951" y="5749544"/>
                  </a:lnTo>
                  <a:lnTo>
                    <a:pt x="13120751" y="5749544"/>
                  </a:lnTo>
                  <a:close/>
                  <a:moveTo>
                    <a:pt x="13031851" y="5762244"/>
                  </a:moveTo>
                  <a:lnTo>
                    <a:pt x="12981051" y="5762244"/>
                  </a:lnTo>
                  <a:lnTo>
                    <a:pt x="12981051" y="5749544"/>
                  </a:lnTo>
                  <a:lnTo>
                    <a:pt x="13031851" y="5749544"/>
                  </a:lnTo>
                  <a:close/>
                  <a:moveTo>
                    <a:pt x="12942951" y="5762244"/>
                  </a:moveTo>
                  <a:lnTo>
                    <a:pt x="12892151" y="5762244"/>
                  </a:lnTo>
                  <a:lnTo>
                    <a:pt x="12892151" y="5749544"/>
                  </a:lnTo>
                  <a:lnTo>
                    <a:pt x="12942951" y="5749544"/>
                  </a:lnTo>
                  <a:close/>
                  <a:moveTo>
                    <a:pt x="12854051" y="5762244"/>
                  </a:moveTo>
                  <a:lnTo>
                    <a:pt x="12803251" y="5762244"/>
                  </a:lnTo>
                  <a:lnTo>
                    <a:pt x="12803251" y="5749544"/>
                  </a:lnTo>
                  <a:lnTo>
                    <a:pt x="12854051" y="5749544"/>
                  </a:lnTo>
                  <a:close/>
                  <a:moveTo>
                    <a:pt x="12765151" y="5762244"/>
                  </a:moveTo>
                  <a:lnTo>
                    <a:pt x="12714351" y="5762244"/>
                  </a:lnTo>
                  <a:lnTo>
                    <a:pt x="12714351" y="5749544"/>
                  </a:lnTo>
                  <a:lnTo>
                    <a:pt x="12765151" y="5749544"/>
                  </a:lnTo>
                  <a:close/>
                  <a:moveTo>
                    <a:pt x="12676251" y="5762244"/>
                  </a:moveTo>
                  <a:lnTo>
                    <a:pt x="12625451" y="5762244"/>
                  </a:lnTo>
                  <a:lnTo>
                    <a:pt x="12625451" y="5749544"/>
                  </a:lnTo>
                  <a:lnTo>
                    <a:pt x="12676251" y="5749544"/>
                  </a:lnTo>
                  <a:close/>
                  <a:moveTo>
                    <a:pt x="12587351" y="5762244"/>
                  </a:moveTo>
                  <a:lnTo>
                    <a:pt x="12536551" y="5762244"/>
                  </a:lnTo>
                  <a:lnTo>
                    <a:pt x="12536551" y="5749544"/>
                  </a:lnTo>
                  <a:lnTo>
                    <a:pt x="12587351" y="5749544"/>
                  </a:lnTo>
                  <a:close/>
                  <a:moveTo>
                    <a:pt x="12498451" y="5762244"/>
                  </a:moveTo>
                  <a:lnTo>
                    <a:pt x="12447651" y="5762244"/>
                  </a:lnTo>
                  <a:lnTo>
                    <a:pt x="12447651" y="5749544"/>
                  </a:lnTo>
                  <a:lnTo>
                    <a:pt x="12498451" y="5749544"/>
                  </a:lnTo>
                  <a:close/>
                  <a:moveTo>
                    <a:pt x="12409551" y="5762244"/>
                  </a:moveTo>
                  <a:lnTo>
                    <a:pt x="12358751" y="5762244"/>
                  </a:lnTo>
                  <a:lnTo>
                    <a:pt x="12358751" y="5749544"/>
                  </a:lnTo>
                  <a:lnTo>
                    <a:pt x="12409551" y="5749544"/>
                  </a:lnTo>
                  <a:close/>
                  <a:moveTo>
                    <a:pt x="12320651" y="5762244"/>
                  </a:moveTo>
                  <a:lnTo>
                    <a:pt x="12269851" y="5762244"/>
                  </a:lnTo>
                  <a:lnTo>
                    <a:pt x="12269851" y="5749544"/>
                  </a:lnTo>
                  <a:lnTo>
                    <a:pt x="12320651" y="5749544"/>
                  </a:lnTo>
                  <a:close/>
                  <a:moveTo>
                    <a:pt x="12231751" y="5762244"/>
                  </a:moveTo>
                  <a:lnTo>
                    <a:pt x="12180951" y="5762244"/>
                  </a:lnTo>
                  <a:lnTo>
                    <a:pt x="12180951" y="5749544"/>
                  </a:lnTo>
                  <a:lnTo>
                    <a:pt x="12231751" y="5749544"/>
                  </a:lnTo>
                  <a:close/>
                  <a:moveTo>
                    <a:pt x="12142851" y="5762244"/>
                  </a:moveTo>
                  <a:lnTo>
                    <a:pt x="12092051" y="5762244"/>
                  </a:lnTo>
                  <a:lnTo>
                    <a:pt x="12092051" y="5749544"/>
                  </a:lnTo>
                  <a:lnTo>
                    <a:pt x="12142851" y="5749544"/>
                  </a:lnTo>
                  <a:close/>
                  <a:moveTo>
                    <a:pt x="12053951" y="5762244"/>
                  </a:moveTo>
                  <a:lnTo>
                    <a:pt x="12003151" y="5762244"/>
                  </a:lnTo>
                  <a:lnTo>
                    <a:pt x="12003151" y="5749544"/>
                  </a:lnTo>
                  <a:lnTo>
                    <a:pt x="12053951" y="5749544"/>
                  </a:lnTo>
                  <a:close/>
                  <a:moveTo>
                    <a:pt x="11965051" y="5762244"/>
                  </a:moveTo>
                  <a:lnTo>
                    <a:pt x="11914251" y="5762244"/>
                  </a:lnTo>
                  <a:lnTo>
                    <a:pt x="11914251" y="5749544"/>
                  </a:lnTo>
                  <a:lnTo>
                    <a:pt x="11965051" y="5749544"/>
                  </a:lnTo>
                  <a:close/>
                  <a:moveTo>
                    <a:pt x="11876151" y="5762244"/>
                  </a:moveTo>
                  <a:lnTo>
                    <a:pt x="11825351" y="5762244"/>
                  </a:lnTo>
                  <a:lnTo>
                    <a:pt x="11825351" y="5749544"/>
                  </a:lnTo>
                  <a:lnTo>
                    <a:pt x="11876151" y="5749544"/>
                  </a:lnTo>
                  <a:close/>
                  <a:moveTo>
                    <a:pt x="11787251" y="5762244"/>
                  </a:moveTo>
                  <a:lnTo>
                    <a:pt x="11736451" y="5762244"/>
                  </a:lnTo>
                  <a:lnTo>
                    <a:pt x="11736451" y="5749544"/>
                  </a:lnTo>
                  <a:lnTo>
                    <a:pt x="11787251" y="5749544"/>
                  </a:lnTo>
                  <a:close/>
                  <a:moveTo>
                    <a:pt x="11698351" y="5762244"/>
                  </a:moveTo>
                  <a:lnTo>
                    <a:pt x="11647551" y="5762244"/>
                  </a:lnTo>
                  <a:lnTo>
                    <a:pt x="11647551" y="5749544"/>
                  </a:lnTo>
                  <a:lnTo>
                    <a:pt x="11698351" y="5749544"/>
                  </a:lnTo>
                  <a:close/>
                  <a:moveTo>
                    <a:pt x="11609451" y="5762244"/>
                  </a:moveTo>
                  <a:lnTo>
                    <a:pt x="11558651" y="5762244"/>
                  </a:lnTo>
                  <a:lnTo>
                    <a:pt x="11558651" y="5749544"/>
                  </a:lnTo>
                  <a:lnTo>
                    <a:pt x="11609451" y="5749544"/>
                  </a:lnTo>
                  <a:close/>
                  <a:moveTo>
                    <a:pt x="11520551" y="5762244"/>
                  </a:moveTo>
                  <a:lnTo>
                    <a:pt x="11469751" y="5762244"/>
                  </a:lnTo>
                  <a:lnTo>
                    <a:pt x="11469751" y="5749544"/>
                  </a:lnTo>
                  <a:lnTo>
                    <a:pt x="11520551" y="5749544"/>
                  </a:lnTo>
                  <a:close/>
                  <a:moveTo>
                    <a:pt x="11431651" y="5762244"/>
                  </a:moveTo>
                  <a:lnTo>
                    <a:pt x="11380851" y="5762244"/>
                  </a:lnTo>
                  <a:lnTo>
                    <a:pt x="11380851" y="5749544"/>
                  </a:lnTo>
                  <a:lnTo>
                    <a:pt x="11431651" y="5749544"/>
                  </a:lnTo>
                  <a:close/>
                  <a:moveTo>
                    <a:pt x="11342751" y="5762244"/>
                  </a:moveTo>
                  <a:lnTo>
                    <a:pt x="11291951" y="5762244"/>
                  </a:lnTo>
                  <a:lnTo>
                    <a:pt x="11291951" y="5749544"/>
                  </a:lnTo>
                  <a:lnTo>
                    <a:pt x="11342751" y="5749544"/>
                  </a:lnTo>
                  <a:close/>
                  <a:moveTo>
                    <a:pt x="11253851" y="5762244"/>
                  </a:moveTo>
                  <a:lnTo>
                    <a:pt x="11203051" y="5762244"/>
                  </a:lnTo>
                  <a:lnTo>
                    <a:pt x="11203051" y="5749544"/>
                  </a:lnTo>
                  <a:lnTo>
                    <a:pt x="11253851" y="5749544"/>
                  </a:lnTo>
                  <a:close/>
                  <a:moveTo>
                    <a:pt x="11164951" y="5762244"/>
                  </a:moveTo>
                  <a:lnTo>
                    <a:pt x="11114151" y="5762244"/>
                  </a:lnTo>
                  <a:lnTo>
                    <a:pt x="11114151" y="5749544"/>
                  </a:lnTo>
                  <a:lnTo>
                    <a:pt x="11164951" y="5749544"/>
                  </a:lnTo>
                  <a:close/>
                  <a:moveTo>
                    <a:pt x="11076051" y="5762244"/>
                  </a:moveTo>
                  <a:lnTo>
                    <a:pt x="11025251" y="5762244"/>
                  </a:lnTo>
                  <a:lnTo>
                    <a:pt x="11025251" y="5749544"/>
                  </a:lnTo>
                  <a:lnTo>
                    <a:pt x="11076051" y="5749544"/>
                  </a:lnTo>
                  <a:close/>
                  <a:moveTo>
                    <a:pt x="10987151" y="5762244"/>
                  </a:moveTo>
                  <a:lnTo>
                    <a:pt x="10936351" y="5762244"/>
                  </a:lnTo>
                  <a:lnTo>
                    <a:pt x="10936351" y="5749544"/>
                  </a:lnTo>
                  <a:lnTo>
                    <a:pt x="10987151" y="5749544"/>
                  </a:lnTo>
                  <a:close/>
                  <a:moveTo>
                    <a:pt x="10898251" y="5762244"/>
                  </a:moveTo>
                  <a:lnTo>
                    <a:pt x="10847451" y="5762244"/>
                  </a:lnTo>
                  <a:lnTo>
                    <a:pt x="10847451" y="5749544"/>
                  </a:lnTo>
                  <a:lnTo>
                    <a:pt x="10898251" y="5749544"/>
                  </a:lnTo>
                  <a:close/>
                  <a:moveTo>
                    <a:pt x="10809351" y="5762244"/>
                  </a:moveTo>
                  <a:lnTo>
                    <a:pt x="10758551" y="5762244"/>
                  </a:lnTo>
                  <a:lnTo>
                    <a:pt x="10758551" y="5749544"/>
                  </a:lnTo>
                  <a:lnTo>
                    <a:pt x="10809351" y="5749544"/>
                  </a:lnTo>
                  <a:close/>
                  <a:moveTo>
                    <a:pt x="10720451" y="5762244"/>
                  </a:moveTo>
                  <a:lnTo>
                    <a:pt x="10669651" y="5762244"/>
                  </a:lnTo>
                  <a:lnTo>
                    <a:pt x="10669651" y="5749544"/>
                  </a:lnTo>
                  <a:lnTo>
                    <a:pt x="10720451" y="5749544"/>
                  </a:lnTo>
                  <a:close/>
                  <a:moveTo>
                    <a:pt x="10631551" y="5762244"/>
                  </a:moveTo>
                  <a:lnTo>
                    <a:pt x="10580751" y="5762244"/>
                  </a:lnTo>
                  <a:lnTo>
                    <a:pt x="10580751" y="5749544"/>
                  </a:lnTo>
                  <a:lnTo>
                    <a:pt x="10631551" y="5749544"/>
                  </a:lnTo>
                  <a:close/>
                  <a:moveTo>
                    <a:pt x="10542651" y="5762244"/>
                  </a:moveTo>
                  <a:lnTo>
                    <a:pt x="10491851" y="5762244"/>
                  </a:lnTo>
                  <a:lnTo>
                    <a:pt x="10491851" y="5749544"/>
                  </a:lnTo>
                  <a:lnTo>
                    <a:pt x="10542651" y="5749544"/>
                  </a:lnTo>
                  <a:close/>
                  <a:moveTo>
                    <a:pt x="10453751" y="5762244"/>
                  </a:moveTo>
                  <a:lnTo>
                    <a:pt x="10402951" y="5762244"/>
                  </a:lnTo>
                  <a:lnTo>
                    <a:pt x="10402951" y="5749544"/>
                  </a:lnTo>
                  <a:lnTo>
                    <a:pt x="10453751" y="5749544"/>
                  </a:lnTo>
                  <a:close/>
                  <a:moveTo>
                    <a:pt x="10364851" y="5762244"/>
                  </a:moveTo>
                  <a:lnTo>
                    <a:pt x="10314051" y="5762244"/>
                  </a:lnTo>
                  <a:lnTo>
                    <a:pt x="10314051" y="5749544"/>
                  </a:lnTo>
                  <a:lnTo>
                    <a:pt x="10364851" y="5749544"/>
                  </a:lnTo>
                  <a:close/>
                  <a:moveTo>
                    <a:pt x="10275951" y="5762244"/>
                  </a:moveTo>
                  <a:lnTo>
                    <a:pt x="10225151" y="5762244"/>
                  </a:lnTo>
                  <a:lnTo>
                    <a:pt x="10225151" y="5749544"/>
                  </a:lnTo>
                  <a:lnTo>
                    <a:pt x="10275951" y="5749544"/>
                  </a:lnTo>
                  <a:close/>
                  <a:moveTo>
                    <a:pt x="10187051" y="5762244"/>
                  </a:moveTo>
                  <a:lnTo>
                    <a:pt x="10136251" y="5762244"/>
                  </a:lnTo>
                  <a:lnTo>
                    <a:pt x="10136251" y="5749544"/>
                  </a:lnTo>
                  <a:lnTo>
                    <a:pt x="10187051" y="5749544"/>
                  </a:lnTo>
                  <a:close/>
                  <a:moveTo>
                    <a:pt x="10098151" y="5762244"/>
                  </a:moveTo>
                  <a:lnTo>
                    <a:pt x="10047351" y="5762244"/>
                  </a:lnTo>
                  <a:lnTo>
                    <a:pt x="10047351" y="5749544"/>
                  </a:lnTo>
                  <a:lnTo>
                    <a:pt x="10098151" y="5749544"/>
                  </a:lnTo>
                  <a:close/>
                  <a:moveTo>
                    <a:pt x="10009251" y="5762244"/>
                  </a:moveTo>
                  <a:lnTo>
                    <a:pt x="9958451" y="5762244"/>
                  </a:lnTo>
                  <a:lnTo>
                    <a:pt x="9958451" y="5749544"/>
                  </a:lnTo>
                  <a:lnTo>
                    <a:pt x="10009251" y="5749544"/>
                  </a:lnTo>
                  <a:close/>
                  <a:moveTo>
                    <a:pt x="9920351" y="5762244"/>
                  </a:moveTo>
                  <a:lnTo>
                    <a:pt x="9869551" y="5762244"/>
                  </a:lnTo>
                  <a:lnTo>
                    <a:pt x="9869551" y="5749544"/>
                  </a:lnTo>
                  <a:lnTo>
                    <a:pt x="9920351" y="5749544"/>
                  </a:lnTo>
                  <a:close/>
                  <a:moveTo>
                    <a:pt x="9831451" y="5762244"/>
                  </a:moveTo>
                  <a:lnTo>
                    <a:pt x="9780651" y="5762244"/>
                  </a:lnTo>
                  <a:lnTo>
                    <a:pt x="9780651" y="5749544"/>
                  </a:lnTo>
                  <a:lnTo>
                    <a:pt x="9831451" y="5749544"/>
                  </a:lnTo>
                  <a:close/>
                  <a:moveTo>
                    <a:pt x="9742551" y="5762244"/>
                  </a:moveTo>
                  <a:lnTo>
                    <a:pt x="9691751" y="5762244"/>
                  </a:lnTo>
                  <a:lnTo>
                    <a:pt x="9691751" y="5749544"/>
                  </a:lnTo>
                  <a:lnTo>
                    <a:pt x="9742551" y="5749544"/>
                  </a:lnTo>
                  <a:close/>
                  <a:moveTo>
                    <a:pt x="9653651" y="5762244"/>
                  </a:moveTo>
                  <a:lnTo>
                    <a:pt x="9602851" y="5762244"/>
                  </a:lnTo>
                  <a:lnTo>
                    <a:pt x="9602851" y="5749544"/>
                  </a:lnTo>
                  <a:lnTo>
                    <a:pt x="9653651" y="5749544"/>
                  </a:lnTo>
                  <a:close/>
                  <a:moveTo>
                    <a:pt x="9564751" y="5762244"/>
                  </a:moveTo>
                  <a:lnTo>
                    <a:pt x="9513951" y="5762244"/>
                  </a:lnTo>
                  <a:lnTo>
                    <a:pt x="9513951" y="5749544"/>
                  </a:lnTo>
                  <a:lnTo>
                    <a:pt x="9564751" y="5749544"/>
                  </a:lnTo>
                  <a:close/>
                  <a:moveTo>
                    <a:pt x="9475851" y="5762244"/>
                  </a:moveTo>
                  <a:lnTo>
                    <a:pt x="9425051" y="5762244"/>
                  </a:lnTo>
                  <a:lnTo>
                    <a:pt x="9425051" y="5749544"/>
                  </a:lnTo>
                  <a:lnTo>
                    <a:pt x="9475851" y="5749544"/>
                  </a:lnTo>
                  <a:close/>
                  <a:moveTo>
                    <a:pt x="9386951" y="5762244"/>
                  </a:moveTo>
                  <a:lnTo>
                    <a:pt x="9336151" y="5762244"/>
                  </a:lnTo>
                  <a:lnTo>
                    <a:pt x="9336151" y="5749544"/>
                  </a:lnTo>
                  <a:lnTo>
                    <a:pt x="9386951" y="5749544"/>
                  </a:lnTo>
                  <a:close/>
                  <a:moveTo>
                    <a:pt x="9298051" y="5762244"/>
                  </a:moveTo>
                  <a:lnTo>
                    <a:pt x="9247251" y="5762244"/>
                  </a:lnTo>
                  <a:lnTo>
                    <a:pt x="9247251" y="5749544"/>
                  </a:lnTo>
                  <a:lnTo>
                    <a:pt x="9298051" y="5749544"/>
                  </a:lnTo>
                  <a:close/>
                  <a:moveTo>
                    <a:pt x="9209151" y="5762244"/>
                  </a:moveTo>
                  <a:lnTo>
                    <a:pt x="9158351" y="5762244"/>
                  </a:lnTo>
                  <a:lnTo>
                    <a:pt x="9158351" y="5749544"/>
                  </a:lnTo>
                  <a:lnTo>
                    <a:pt x="9209151" y="5749544"/>
                  </a:lnTo>
                  <a:close/>
                  <a:moveTo>
                    <a:pt x="9120251" y="5762244"/>
                  </a:moveTo>
                  <a:lnTo>
                    <a:pt x="9069451" y="5762244"/>
                  </a:lnTo>
                  <a:lnTo>
                    <a:pt x="9069451" y="5749544"/>
                  </a:lnTo>
                  <a:lnTo>
                    <a:pt x="9120251" y="5749544"/>
                  </a:lnTo>
                  <a:close/>
                  <a:moveTo>
                    <a:pt x="9031351" y="5762244"/>
                  </a:moveTo>
                  <a:lnTo>
                    <a:pt x="8980551" y="5762244"/>
                  </a:lnTo>
                  <a:lnTo>
                    <a:pt x="8980551" y="5749544"/>
                  </a:lnTo>
                  <a:lnTo>
                    <a:pt x="9031351" y="5749544"/>
                  </a:lnTo>
                  <a:close/>
                  <a:moveTo>
                    <a:pt x="8942451" y="5762244"/>
                  </a:moveTo>
                  <a:lnTo>
                    <a:pt x="8891651" y="5762244"/>
                  </a:lnTo>
                  <a:lnTo>
                    <a:pt x="8891651" y="5749544"/>
                  </a:lnTo>
                  <a:lnTo>
                    <a:pt x="8942451" y="5749544"/>
                  </a:lnTo>
                  <a:close/>
                  <a:moveTo>
                    <a:pt x="8853551" y="5762244"/>
                  </a:moveTo>
                  <a:lnTo>
                    <a:pt x="8802751" y="5762244"/>
                  </a:lnTo>
                  <a:lnTo>
                    <a:pt x="8802751" y="5749544"/>
                  </a:lnTo>
                  <a:lnTo>
                    <a:pt x="8853551" y="5749544"/>
                  </a:lnTo>
                  <a:close/>
                  <a:moveTo>
                    <a:pt x="8764651" y="5762244"/>
                  </a:moveTo>
                  <a:lnTo>
                    <a:pt x="8713851" y="5762244"/>
                  </a:lnTo>
                  <a:lnTo>
                    <a:pt x="8713851" y="5749544"/>
                  </a:lnTo>
                  <a:lnTo>
                    <a:pt x="8764651" y="5749544"/>
                  </a:lnTo>
                  <a:close/>
                  <a:moveTo>
                    <a:pt x="8675751" y="5762244"/>
                  </a:moveTo>
                  <a:lnTo>
                    <a:pt x="8624951" y="5762244"/>
                  </a:lnTo>
                  <a:lnTo>
                    <a:pt x="8624951" y="5749544"/>
                  </a:lnTo>
                  <a:lnTo>
                    <a:pt x="8675751" y="5749544"/>
                  </a:lnTo>
                  <a:close/>
                  <a:moveTo>
                    <a:pt x="8586851" y="5762244"/>
                  </a:moveTo>
                  <a:lnTo>
                    <a:pt x="8536051" y="5762244"/>
                  </a:lnTo>
                  <a:lnTo>
                    <a:pt x="8536051" y="5749544"/>
                  </a:lnTo>
                  <a:lnTo>
                    <a:pt x="8586851" y="5749544"/>
                  </a:lnTo>
                  <a:close/>
                  <a:moveTo>
                    <a:pt x="8497951" y="5762244"/>
                  </a:moveTo>
                  <a:lnTo>
                    <a:pt x="8447151" y="5762244"/>
                  </a:lnTo>
                  <a:lnTo>
                    <a:pt x="8447151" y="5749544"/>
                  </a:lnTo>
                  <a:lnTo>
                    <a:pt x="8497951" y="5749544"/>
                  </a:lnTo>
                  <a:close/>
                  <a:moveTo>
                    <a:pt x="8409051" y="5762244"/>
                  </a:moveTo>
                  <a:lnTo>
                    <a:pt x="8358251" y="5762244"/>
                  </a:lnTo>
                  <a:lnTo>
                    <a:pt x="8358251" y="5749544"/>
                  </a:lnTo>
                  <a:lnTo>
                    <a:pt x="8409051" y="5749544"/>
                  </a:lnTo>
                  <a:close/>
                  <a:moveTo>
                    <a:pt x="8320151" y="5762244"/>
                  </a:moveTo>
                  <a:lnTo>
                    <a:pt x="8269351" y="5762244"/>
                  </a:lnTo>
                  <a:lnTo>
                    <a:pt x="8269351" y="5749544"/>
                  </a:lnTo>
                  <a:lnTo>
                    <a:pt x="8320151" y="5749544"/>
                  </a:lnTo>
                  <a:close/>
                  <a:moveTo>
                    <a:pt x="8231251" y="5762244"/>
                  </a:moveTo>
                  <a:lnTo>
                    <a:pt x="8180451" y="5762244"/>
                  </a:lnTo>
                  <a:lnTo>
                    <a:pt x="8180451" y="5749544"/>
                  </a:lnTo>
                  <a:lnTo>
                    <a:pt x="8231251" y="5749544"/>
                  </a:lnTo>
                  <a:close/>
                  <a:moveTo>
                    <a:pt x="8142351" y="5762244"/>
                  </a:moveTo>
                  <a:lnTo>
                    <a:pt x="8091551" y="5762244"/>
                  </a:lnTo>
                  <a:lnTo>
                    <a:pt x="8091551" y="5749544"/>
                  </a:lnTo>
                  <a:lnTo>
                    <a:pt x="8142351" y="5749544"/>
                  </a:lnTo>
                  <a:close/>
                  <a:moveTo>
                    <a:pt x="8053451" y="5762244"/>
                  </a:moveTo>
                  <a:lnTo>
                    <a:pt x="8002651" y="5762244"/>
                  </a:lnTo>
                  <a:lnTo>
                    <a:pt x="8002651" y="5749544"/>
                  </a:lnTo>
                  <a:lnTo>
                    <a:pt x="8053451" y="5749544"/>
                  </a:lnTo>
                  <a:close/>
                  <a:moveTo>
                    <a:pt x="7964551" y="5762244"/>
                  </a:moveTo>
                  <a:lnTo>
                    <a:pt x="7913751" y="5762244"/>
                  </a:lnTo>
                  <a:lnTo>
                    <a:pt x="7913751" y="5749544"/>
                  </a:lnTo>
                  <a:lnTo>
                    <a:pt x="7964551" y="5749544"/>
                  </a:lnTo>
                  <a:close/>
                  <a:moveTo>
                    <a:pt x="7875651" y="5762244"/>
                  </a:moveTo>
                  <a:lnTo>
                    <a:pt x="7824851" y="5762244"/>
                  </a:lnTo>
                  <a:lnTo>
                    <a:pt x="7824851" y="5749544"/>
                  </a:lnTo>
                  <a:lnTo>
                    <a:pt x="7875651" y="5749544"/>
                  </a:lnTo>
                  <a:close/>
                  <a:moveTo>
                    <a:pt x="7786751" y="5762244"/>
                  </a:moveTo>
                  <a:lnTo>
                    <a:pt x="7735951" y="5762244"/>
                  </a:lnTo>
                  <a:lnTo>
                    <a:pt x="7735951" y="5749544"/>
                  </a:lnTo>
                  <a:lnTo>
                    <a:pt x="7786751" y="5749544"/>
                  </a:lnTo>
                  <a:close/>
                  <a:moveTo>
                    <a:pt x="7697851" y="5762244"/>
                  </a:moveTo>
                  <a:lnTo>
                    <a:pt x="7647051" y="5762244"/>
                  </a:lnTo>
                  <a:lnTo>
                    <a:pt x="7647051" y="5749544"/>
                  </a:lnTo>
                  <a:lnTo>
                    <a:pt x="7697851" y="5749544"/>
                  </a:lnTo>
                  <a:close/>
                  <a:moveTo>
                    <a:pt x="7608951" y="5762244"/>
                  </a:moveTo>
                  <a:lnTo>
                    <a:pt x="7558151" y="5762244"/>
                  </a:lnTo>
                  <a:lnTo>
                    <a:pt x="7558151" y="5749544"/>
                  </a:lnTo>
                  <a:lnTo>
                    <a:pt x="7608951" y="5749544"/>
                  </a:lnTo>
                  <a:close/>
                  <a:moveTo>
                    <a:pt x="7520051" y="5762244"/>
                  </a:moveTo>
                  <a:lnTo>
                    <a:pt x="7469251" y="5762244"/>
                  </a:lnTo>
                  <a:lnTo>
                    <a:pt x="7469251" y="5749544"/>
                  </a:lnTo>
                  <a:lnTo>
                    <a:pt x="7520051" y="5749544"/>
                  </a:lnTo>
                  <a:close/>
                  <a:moveTo>
                    <a:pt x="7431151" y="5762244"/>
                  </a:moveTo>
                  <a:lnTo>
                    <a:pt x="7380351" y="5762244"/>
                  </a:lnTo>
                  <a:lnTo>
                    <a:pt x="7380351" y="5749544"/>
                  </a:lnTo>
                  <a:lnTo>
                    <a:pt x="7431151" y="5749544"/>
                  </a:lnTo>
                  <a:close/>
                  <a:moveTo>
                    <a:pt x="7342251" y="5762244"/>
                  </a:moveTo>
                  <a:lnTo>
                    <a:pt x="7291451" y="5762244"/>
                  </a:lnTo>
                  <a:lnTo>
                    <a:pt x="7291451" y="5749544"/>
                  </a:lnTo>
                  <a:lnTo>
                    <a:pt x="7342251" y="5749544"/>
                  </a:lnTo>
                  <a:close/>
                  <a:moveTo>
                    <a:pt x="7253351" y="5762244"/>
                  </a:moveTo>
                  <a:lnTo>
                    <a:pt x="7202551" y="5762244"/>
                  </a:lnTo>
                  <a:lnTo>
                    <a:pt x="7202551" y="5749544"/>
                  </a:lnTo>
                  <a:lnTo>
                    <a:pt x="7253351" y="5749544"/>
                  </a:lnTo>
                  <a:close/>
                  <a:moveTo>
                    <a:pt x="7164451" y="5762244"/>
                  </a:moveTo>
                  <a:lnTo>
                    <a:pt x="7113651" y="5762244"/>
                  </a:lnTo>
                  <a:lnTo>
                    <a:pt x="7113651" y="5749544"/>
                  </a:lnTo>
                  <a:lnTo>
                    <a:pt x="7164451" y="5749544"/>
                  </a:lnTo>
                  <a:close/>
                  <a:moveTo>
                    <a:pt x="7075551" y="5762244"/>
                  </a:moveTo>
                  <a:lnTo>
                    <a:pt x="7024751" y="5762244"/>
                  </a:lnTo>
                  <a:lnTo>
                    <a:pt x="7024751" y="5749544"/>
                  </a:lnTo>
                  <a:lnTo>
                    <a:pt x="7075551" y="5749544"/>
                  </a:lnTo>
                  <a:close/>
                  <a:moveTo>
                    <a:pt x="6986651" y="5762244"/>
                  </a:moveTo>
                  <a:lnTo>
                    <a:pt x="6935851" y="5762244"/>
                  </a:lnTo>
                  <a:lnTo>
                    <a:pt x="6935851" y="5749544"/>
                  </a:lnTo>
                  <a:lnTo>
                    <a:pt x="6986651" y="5749544"/>
                  </a:lnTo>
                  <a:close/>
                  <a:moveTo>
                    <a:pt x="6897751" y="5762244"/>
                  </a:moveTo>
                  <a:lnTo>
                    <a:pt x="6846951" y="5762244"/>
                  </a:lnTo>
                  <a:lnTo>
                    <a:pt x="6846951" y="5749544"/>
                  </a:lnTo>
                  <a:lnTo>
                    <a:pt x="6897751" y="5749544"/>
                  </a:lnTo>
                  <a:close/>
                  <a:moveTo>
                    <a:pt x="6808851" y="5762244"/>
                  </a:moveTo>
                  <a:lnTo>
                    <a:pt x="6758051" y="5762244"/>
                  </a:lnTo>
                  <a:lnTo>
                    <a:pt x="6758051" y="5749544"/>
                  </a:lnTo>
                  <a:lnTo>
                    <a:pt x="6808851" y="5749544"/>
                  </a:lnTo>
                  <a:close/>
                  <a:moveTo>
                    <a:pt x="6719951" y="5762244"/>
                  </a:moveTo>
                  <a:lnTo>
                    <a:pt x="6669151" y="5762244"/>
                  </a:lnTo>
                  <a:lnTo>
                    <a:pt x="6669151" y="5749544"/>
                  </a:lnTo>
                  <a:lnTo>
                    <a:pt x="6719951" y="5749544"/>
                  </a:lnTo>
                  <a:close/>
                  <a:moveTo>
                    <a:pt x="6631051" y="5762244"/>
                  </a:moveTo>
                  <a:lnTo>
                    <a:pt x="6580251" y="5762244"/>
                  </a:lnTo>
                  <a:lnTo>
                    <a:pt x="6580251" y="5749544"/>
                  </a:lnTo>
                  <a:lnTo>
                    <a:pt x="6631051" y="5749544"/>
                  </a:lnTo>
                  <a:close/>
                  <a:moveTo>
                    <a:pt x="6542151" y="5762244"/>
                  </a:moveTo>
                  <a:lnTo>
                    <a:pt x="6491351" y="5762244"/>
                  </a:lnTo>
                  <a:lnTo>
                    <a:pt x="6491351" y="5749544"/>
                  </a:lnTo>
                  <a:lnTo>
                    <a:pt x="6542151" y="5749544"/>
                  </a:lnTo>
                  <a:close/>
                  <a:moveTo>
                    <a:pt x="6453251" y="5762244"/>
                  </a:moveTo>
                  <a:lnTo>
                    <a:pt x="6402451" y="5762244"/>
                  </a:lnTo>
                  <a:lnTo>
                    <a:pt x="6402451" y="5749544"/>
                  </a:lnTo>
                  <a:lnTo>
                    <a:pt x="6453251" y="5749544"/>
                  </a:lnTo>
                  <a:close/>
                  <a:moveTo>
                    <a:pt x="6364351" y="5762244"/>
                  </a:moveTo>
                  <a:lnTo>
                    <a:pt x="6313551" y="5762244"/>
                  </a:lnTo>
                  <a:lnTo>
                    <a:pt x="6313551" y="5749544"/>
                  </a:lnTo>
                  <a:lnTo>
                    <a:pt x="6364351" y="5749544"/>
                  </a:lnTo>
                  <a:close/>
                  <a:moveTo>
                    <a:pt x="6275451" y="5762244"/>
                  </a:moveTo>
                  <a:lnTo>
                    <a:pt x="6224651" y="5762244"/>
                  </a:lnTo>
                  <a:lnTo>
                    <a:pt x="6224651" y="5749544"/>
                  </a:lnTo>
                  <a:lnTo>
                    <a:pt x="6275451" y="5749544"/>
                  </a:lnTo>
                  <a:close/>
                  <a:moveTo>
                    <a:pt x="6186551" y="5762244"/>
                  </a:moveTo>
                  <a:lnTo>
                    <a:pt x="6135751" y="5762244"/>
                  </a:lnTo>
                  <a:lnTo>
                    <a:pt x="6135751" y="5749544"/>
                  </a:lnTo>
                  <a:lnTo>
                    <a:pt x="6186551" y="5749544"/>
                  </a:lnTo>
                  <a:close/>
                  <a:moveTo>
                    <a:pt x="6097651" y="5762244"/>
                  </a:moveTo>
                  <a:lnTo>
                    <a:pt x="6046851" y="5762244"/>
                  </a:lnTo>
                  <a:lnTo>
                    <a:pt x="6046851" y="5749544"/>
                  </a:lnTo>
                  <a:lnTo>
                    <a:pt x="6097651" y="5749544"/>
                  </a:lnTo>
                  <a:close/>
                  <a:moveTo>
                    <a:pt x="6008751" y="5762244"/>
                  </a:moveTo>
                  <a:lnTo>
                    <a:pt x="5957951" y="5762244"/>
                  </a:lnTo>
                  <a:lnTo>
                    <a:pt x="5957951" y="5749544"/>
                  </a:lnTo>
                  <a:lnTo>
                    <a:pt x="6008751" y="5749544"/>
                  </a:lnTo>
                  <a:close/>
                  <a:moveTo>
                    <a:pt x="5919851" y="5762244"/>
                  </a:moveTo>
                  <a:lnTo>
                    <a:pt x="5869051" y="5762244"/>
                  </a:lnTo>
                  <a:lnTo>
                    <a:pt x="5869051" y="5749544"/>
                  </a:lnTo>
                  <a:lnTo>
                    <a:pt x="5919851" y="5749544"/>
                  </a:lnTo>
                  <a:close/>
                  <a:moveTo>
                    <a:pt x="5830951" y="5762244"/>
                  </a:moveTo>
                  <a:lnTo>
                    <a:pt x="5780151" y="5762244"/>
                  </a:lnTo>
                  <a:lnTo>
                    <a:pt x="5780151" y="5749544"/>
                  </a:lnTo>
                  <a:lnTo>
                    <a:pt x="5830951" y="5749544"/>
                  </a:lnTo>
                  <a:close/>
                  <a:moveTo>
                    <a:pt x="5742051" y="5762244"/>
                  </a:moveTo>
                  <a:lnTo>
                    <a:pt x="5691251" y="5762244"/>
                  </a:lnTo>
                  <a:lnTo>
                    <a:pt x="5691251" y="5749544"/>
                  </a:lnTo>
                  <a:lnTo>
                    <a:pt x="5742051" y="5749544"/>
                  </a:lnTo>
                  <a:close/>
                  <a:moveTo>
                    <a:pt x="5653151" y="5762244"/>
                  </a:moveTo>
                  <a:lnTo>
                    <a:pt x="5602351" y="5762244"/>
                  </a:lnTo>
                  <a:lnTo>
                    <a:pt x="5602351" y="5749544"/>
                  </a:lnTo>
                  <a:lnTo>
                    <a:pt x="5653151" y="5749544"/>
                  </a:lnTo>
                  <a:close/>
                  <a:moveTo>
                    <a:pt x="5564251" y="5762244"/>
                  </a:moveTo>
                  <a:lnTo>
                    <a:pt x="5513451" y="5762244"/>
                  </a:lnTo>
                  <a:lnTo>
                    <a:pt x="5513451" y="5749544"/>
                  </a:lnTo>
                  <a:lnTo>
                    <a:pt x="5564251" y="5749544"/>
                  </a:lnTo>
                  <a:close/>
                  <a:moveTo>
                    <a:pt x="5475351" y="5762244"/>
                  </a:moveTo>
                  <a:lnTo>
                    <a:pt x="5424551" y="5762244"/>
                  </a:lnTo>
                  <a:lnTo>
                    <a:pt x="5424551" y="5749544"/>
                  </a:lnTo>
                  <a:lnTo>
                    <a:pt x="5475351" y="5749544"/>
                  </a:lnTo>
                  <a:close/>
                  <a:moveTo>
                    <a:pt x="5386451" y="5762244"/>
                  </a:moveTo>
                  <a:lnTo>
                    <a:pt x="5335651" y="5762244"/>
                  </a:lnTo>
                  <a:lnTo>
                    <a:pt x="5335651" y="5749544"/>
                  </a:lnTo>
                  <a:lnTo>
                    <a:pt x="5386451" y="5749544"/>
                  </a:lnTo>
                  <a:close/>
                  <a:moveTo>
                    <a:pt x="5297551" y="5762244"/>
                  </a:moveTo>
                  <a:lnTo>
                    <a:pt x="5246751" y="5762244"/>
                  </a:lnTo>
                  <a:lnTo>
                    <a:pt x="5246751" y="5749544"/>
                  </a:lnTo>
                  <a:lnTo>
                    <a:pt x="5297551" y="5749544"/>
                  </a:lnTo>
                  <a:close/>
                  <a:moveTo>
                    <a:pt x="5208651" y="5762244"/>
                  </a:moveTo>
                  <a:lnTo>
                    <a:pt x="5157851" y="5762244"/>
                  </a:lnTo>
                  <a:lnTo>
                    <a:pt x="5157851" y="5749544"/>
                  </a:lnTo>
                  <a:lnTo>
                    <a:pt x="5208651" y="5749544"/>
                  </a:lnTo>
                  <a:close/>
                  <a:moveTo>
                    <a:pt x="5119751" y="5762244"/>
                  </a:moveTo>
                  <a:lnTo>
                    <a:pt x="5068951" y="5762244"/>
                  </a:lnTo>
                  <a:lnTo>
                    <a:pt x="5068951" y="5749544"/>
                  </a:lnTo>
                  <a:lnTo>
                    <a:pt x="5119751" y="5749544"/>
                  </a:lnTo>
                  <a:close/>
                  <a:moveTo>
                    <a:pt x="5030851" y="5762244"/>
                  </a:moveTo>
                  <a:lnTo>
                    <a:pt x="4980051" y="5762244"/>
                  </a:lnTo>
                  <a:lnTo>
                    <a:pt x="4980051" y="5749544"/>
                  </a:lnTo>
                  <a:lnTo>
                    <a:pt x="5030851" y="5749544"/>
                  </a:lnTo>
                  <a:close/>
                  <a:moveTo>
                    <a:pt x="4941951" y="5762244"/>
                  </a:moveTo>
                  <a:lnTo>
                    <a:pt x="4891151" y="5762244"/>
                  </a:lnTo>
                  <a:lnTo>
                    <a:pt x="4891151" y="5749544"/>
                  </a:lnTo>
                  <a:lnTo>
                    <a:pt x="4941951" y="5749544"/>
                  </a:lnTo>
                  <a:close/>
                  <a:moveTo>
                    <a:pt x="4853051" y="5762244"/>
                  </a:moveTo>
                  <a:lnTo>
                    <a:pt x="4802251" y="5762244"/>
                  </a:lnTo>
                  <a:lnTo>
                    <a:pt x="4802251" y="5749544"/>
                  </a:lnTo>
                  <a:lnTo>
                    <a:pt x="4853051" y="5749544"/>
                  </a:lnTo>
                  <a:close/>
                  <a:moveTo>
                    <a:pt x="4764151" y="5762244"/>
                  </a:moveTo>
                  <a:lnTo>
                    <a:pt x="4713351" y="5762244"/>
                  </a:lnTo>
                  <a:lnTo>
                    <a:pt x="4713351" y="5749544"/>
                  </a:lnTo>
                  <a:lnTo>
                    <a:pt x="4764151" y="5749544"/>
                  </a:lnTo>
                  <a:close/>
                  <a:moveTo>
                    <a:pt x="4675251" y="5762244"/>
                  </a:moveTo>
                  <a:lnTo>
                    <a:pt x="4624451" y="5762244"/>
                  </a:lnTo>
                  <a:lnTo>
                    <a:pt x="4624451" y="5749544"/>
                  </a:lnTo>
                  <a:lnTo>
                    <a:pt x="4675251" y="5749544"/>
                  </a:lnTo>
                  <a:close/>
                  <a:moveTo>
                    <a:pt x="4586351" y="5762244"/>
                  </a:moveTo>
                  <a:lnTo>
                    <a:pt x="4535551" y="5762244"/>
                  </a:lnTo>
                  <a:lnTo>
                    <a:pt x="4535551" y="5749544"/>
                  </a:lnTo>
                  <a:lnTo>
                    <a:pt x="4586351" y="5749544"/>
                  </a:lnTo>
                  <a:close/>
                  <a:moveTo>
                    <a:pt x="4497451" y="5762244"/>
                  </a:moveTo>
                  <a:lnTo>
                    <a:pt x="4446651" y="5762244"/>
                  </a:lnTo>
                  <a:lnTo>
                    <a:pt x="4446651" y="5749544"/>
                  </a:lnTo>
                  <a:lnTo>
                    <a:pt x="4497451" y="5749544"/>
                  </a:lnTo>
                  <a:close/>
                  <a:moveTo>
                    <a:pt x="4408551" y="5762244"/>
                  </a:moveTo>
                  <a:lnTo>
                    <a:pt x="4357751" y="5762244"/>
                  </a:lnTo>
                  <a:lnTo>
                    <a:pt x="4357751" y="5749544"/>
                  </a:lnTo>
                  <a:lnTo>
                    <a:pt x="4408551" y="5749544"/>
                  </a:lnTo>
                  <a:close/>
                  <a:moveTo>
                    <a:pt x="4319651" y="5762244"/>
                  </a:moveTo>
                  <a:lnTo>
                    <a:pt x="4268851" y="5762244"/>
                  </a:lnTo>
                  <a:lnTo>
                    <a:pt x="4268851" y="5749544"/>
                  </a:lnTo>
                  <a:lnTo>
                    <a:pt x="4319651" y="5749544"/>
                  </a:lnTo>
                  <a:close/>
                  <a:moveTo>
                    <a:pt x="4230751" y="5762244"/>
                  </a:moveTo>
                  <a:lnTo>
                    <a:pt x="4179951" y="5762244"/>
                  </a:lnTo>
                  <a:lnTo>
                    <a:pt x="4179951" y="5749544"/>
                  </a:lnTo>
                  <a:lnTo>
                    <a:pt x="4230751" y="5749544"/>
                  </a:lnTo>
                  <a:close/>
                  <a:moveTo>
                    <a:pt x="4141851" y="5762244"/>
                  </a:moveTo>
                  <a:lnTo>
                    <a:pt x="4091051" y="5762244"/>
                  </a:lnTo>
                  <a:lnTo>
                    <a:pt x="4091051" y="5749544"/>
                  </a:lnTo>
                  <a:lnTo>
                    <a:pt x="4141851" y="5749544"/>
                  </a:lnTo>
                  <a:close/>
                  <a:moveTo>
                    <a:pt x="4052951" y="5762244"/>
                  </a:moveTo>
                  <a:lnTo>
                    <a:pt x="4002151" y="5762244"/>
                  </a:lnTo>
                  <a:lnTo>
                    <a:pt x="4002151" y="5749544"/>
                  </a:lnTo>
                  <a:lnTo>
                    <a:pt x="4052951" y="5749544"/>
                  </a:lnTo>
                  <a:close/>
                  <a:moveTo>
                    <a:pt x="3964051" y="5762244"/>
                  </a:moveTo>
                  <a:lnTo>
                    <a:pt x="3913251" y="5762244"/>
                  </a:lnTo>
                  <a:lnTo>
                    <a:pt x="3913251" y="5749544"/>
                  </a:lnTo>
                  <a:lnTo>
                    <a:pt x="3964051" y="5749544"/>
                  </a:lnTo>
                  <a:close/>
                  <a:moveTo>
                    <a:pt x="3875151" y="5762244"/>
                  </a:moveTo>
                  <a:lnTo>
                    <a:pt x="3824351" y="5762244"/>
                  </a:lnTo>
                  <a:lnTo>
                    <a:pt x="3824351" y="5749544"/>
                  </a:lnTo>
                  <a:lnTo>
                    <a:pt x="3875151" y="5749544"/>
                  </a:lnTo>
                  <a:close/>
                  <a:moveTo>
                    <a:pt x="3786251" y="5762244"/>
                  </a:moveTo>
                  <a:lnTo>
                    <a:pt x="3735451" y="5762244"/>
                  </a:lnTo>
                  <a:lnTo>
                    <a:pt x="3735451" y="5749544"/>
                  </a:lnTo>
                  <a:lnTo>
                    <a:pt x="3786251" y="5749544"/>
                  </a:lnTo>
                  <a:close/>
                  <a:moveTo>
                    <a:pt x="3697351" y="5762244"/>
                  </a:moveTo>
                  <a:lnTo>
                    <a:pt x="3646551" y="5762244"/>
                  </a:lnTo>
                  <a:lnTo>
                    <a:pt x="3646551" y="5749544"/>
                  </a:lnTo>
                  <a:lnTo>
                    <a:pt x="3697351" y="5749544"/>
                  </a:lnTo>
                  <a:close/>
                  <a:moveTo>
                    <a:pt x="3608451" y="5762244"/>
                  </a:moveTo>
                  <a:lnTo>
                    <a:pt x="3557651" y="5762244"/>
                  </a:lnTo>
                  <a:lnTo>
                    <a:pt x="3557651" y="5749544"/>
                  </a:lnTo>
                  <a:lnTo>
                    <a:pt x="3608451" y="5749544"/>
                  </a:lnTo>
                  <a:close/>
                  <a:moveTo>
                    <a:pt x="3519551" y="5762244"/>
                  </a:moveTo>
                  <a:lnTo>
                    <a:pt x="3468751" y="5762244"/>
                  </a:lnTo>
                  <a:lnTo>
                    <a:pt x="3468751" y="5749544"/>
                  </a:lnTo>
                  <a:lnTo>
                    <a:pt x="3519551" y="5749544"/>
                  </a:lnTo>
                  <a:close/>
                  <a:moveTo>
                    <a:pt x="3430651" y="5762244"/>
                  </a:moveTo>
                  <a:lnTo>
                    <a:pt x="3379851" y="5762244"/>
                  </a:lnTo>
                  <a:lnTo>
                    <a:pt x="3379851" y="5749544"/>
                  </a:lnTo>
                  <a:lnTo>
                    <a:pt x="3430651" y="5749544"/>
                  </a:lnTo>
                  <a:close/>
                  <a:moveTo>
                    <a:pt x="3341751" y="5762244"/>
                  </a:moveTo>
                  <a:lnTo>
                    <a:pt x="3290951" y="5762244"/>
                  </a:lnTo>
                  <a:lnTo>
                    <a:pt x="3290951" y="5749544"/>
                  </a:lnTo>
                  <a:lnTo>
                    <a:pt x="3341751" y="5749544"/>
                  </a:lnTo>
                  <a:close/>
                  <a:moveTo>
                    <a:pt x="3252851" y="5762244"/>
                  </a:moveTo>
                  <a:lnTo>
                    <a:pt x="3202051" y="5762244"/>
                  </a:lnTo>
                  <a:lnTo>
                    <a:pt x="3202051" y="5749544"/>
                  </a:lnTo>
                  <a:lnTo>
                    <a:pt x="3252851" y="5749544"/>
                  </a:lnTo>
                  <a:close/>
                  <a:moveTo>
                    <a:pt x="3163951" y="5762244"/>
                  </a:moveTo>
                  <a:lnTo>
                    <a:pt x="3113151" y="5762244"/>
                  </a:lnTo>
                  <a:lnTo>
                    <a:pt x="3113151" y="5749544"/>
                  </a:lnTo>
                  <a:lnTo>
                    <a:pt x="3163951" y="5749544"/>
                  </a:lnTo>
                  <a:close/>
                  <a:moveTo>
                    <a:pt x="3075051" y="5762244"/>
                  </a:moveTo>
                  <a:lnTo>
                    <a:pt x="3024251" y="5762244"/>
                  </a:lnTo>
                  <a:lnTo>
                    <a:pt x="3024251" y="5749544"/>
                  </a:lnTo>
                  <a:lnTo>
                    <a:pt x="3075051" y="5749544"/>
                  </a:lnTo>
                  <a:close/>
                  <a:moveTo>
                    <a:pt x="2986151" y="5762244"/>
                  </a:moveTo>
                  <a:lnTo>
                    <a:pt x="2935351" y="5762244"/>
                  </a:lnTo>
                  <a:lnTo>
                    <a:pt x="2935351" y="5749544"/>
                  </a:lnTo>
                  <a:lnTo>
                    <a:pt x="2986151" y="5749544"/>
                  </a:lnTo>
                  <a:close/>
                  <a:moveTo>
                    <a:pt x="2897251" y="5762244"/>
                  </a:moveTo>
                  <a:lnTo>
                    <a:pt x="2846451" y="5762244"/>
                  </a:lnTo>
                  <a:lnTo>
                    <a:pt x="2846451" y="5749544"/>
                  </a:lnTo>
                  <a:lnTo>
                    <a:pt x="2897251" y="5749544"/>
                  </a:lnTo>
                  <a:close/>
                  <a:moveTo>
                    <a:pt x="2808351" y="5762244"/>
                  </a:moveTo>
                  <a:lnTo>
                    <a:pt x="2757551" y="5762244"/>
                  </a:lnTo>
                  <a:lnTo>
                    <a:pt x="2757551" y="5749544"/>
                  </a:lnTo>
                  <a:lnTo>
                    <a:pt x="2808351" y="5749544"/>
                  </a:lnTo>
                  <a:close/>
                  <a:moveTo>
                    <a:pt x="2719451" y="5762244"/>
                  </a:moveTo>
                  <a:lnTo>
                    <a:pt x="2668651" y="5762244"/>
                  </a:lnTo>
                  <a:lnTo>
                    <a:pt x="2668651" y="5749544"/>
                  </a:lnTo>
                  <a:lnTo>
                    <a:pt x="2719451" y="5749544"/>
                  </a:lnTo>
                  <a:close/>
                  <a:moveTo>
                    <a:pt x="2630551" y="5762244"/>
                  </a:moveTo>
                  <a:lnTo>
                    <a:pt x="2579751" y="5762244"/>
                  </a:lnTo>
                  <a:lnTo>
                    <a:pt x="2579751" y="5749544"/>
                  </a:lnTo>
                  <a:lnTo>
                    <a:pt x="2630551" y="5749544"/>
                  </a:lnTo>
                  <a:close/>
                  <a:moveTo>
                    <a:pt x="2541651" y="5762244"/>
                  </a:moveTo>
                  <a:lnTo>
                    <a:pt x="2490851" y="5762244"/>
                  </a:lnTo>
                  <a:lnTo>
                    <a:pt x="2490851" y="5749544"/>
                  </a:lnTo>
                  <a:lnTo>
                    <a:pt x="2541651" y="5749544"/>
                  </a:lnTo>
                  <a:close/>
                  <a:moveTo>
                    <a:pt x="2452751" y="5762244"/>
                  </a:moveTo>
                  <a:lnTo>
                    <a:pt x="2401951" y="5762244"/>
                  </a:lnTo>
                  <a:lnTo>
                    <a:pt x="2401951" y="5749544"/>
                  </a:lnTo>
                  <a:lnTo>
                    <a:pt x="2452751" y="5749544"/>
                  </a:lnTo>
                  <a:close/>
                  <a:moveTo>
                    <a:pt x="2363851" y="5762244"/>
                  </a:moveTo>
                  <a:lnTo>
                    <a:pt x="2313051" y="5762244"/>
                  </a:lnTo>
                  <a:lnTo>
                    <a:pt x="2313051" y="5749544"/>
                  </a:lnTo>
                  <a:lnTo>
                    <a:pt x="2363851" y="5749544"/>
                  </a:lnTo>
                  <a:close/>
                  <a:moveTo>
                    <a:pt x="2274951" y="5762244"/>
                  </a:moveTo>
                  <a:lnTo>
                    <a:pt x="2224151" y="5762244"/>
                  </a:lnTo>
                  <a:lnTo>
                    <a:pt x="2224151" y="5749544"/>
                  </a:lnTo>
                  <a:lnTo>
                    <a:pt x="2274951" y="5749544"/>
                  </a:lnTo>
                  <a:close/>
                  <a:moveTo>
                    <a:pt x="2186051" y="5762244"/>
                  </a:moveTo>
                  <a:lnTo>
                    <a:pt x="2135251" y="5762244"/>
                  </a:lnTo>
                  <a:lnTo>
                    <a:pt x="2135251" y="5749544"/>
                  </a:lnTo>
                  <a:lnTo>
                    <a:pt x="2186051" y="5749544"/>
                  </a:lnTo>
                  <a:close/>
                  <a:moveTo>
                    <a:pt x="2097151" y="5762244"/>
                  </a:moveTo>
                  <a:lnTo>
                    <a:pt x="2046351" y="5762244"/>
                  </a:lnTo>
                  <a:lnTo>
                    <a:pt x="2046351" y="5749544"/>
                  </a:lnTo>
                  <a:lnTo>
                    <a:pt x="2097151" y="5749544"/>
                  </a:lnTo>
                  <a:close/>
                  <a:moveTo>
                    <a:pt x="2008251" y="5762244"/>
                  </a:moveTo>
                  <a:lnTo>
                    <a:pt x="1957451" y="5762244"/>
                  </a:lnTo>
                  <a:lnTo>
                    <a:pt x="1957451" y="5749544"/>
                  </a:lnTo>
                  <a:lnTo>
                    <a:pt x="2008251" y="5749544"/>
                  </a:lnTo>
                  <a:close/>
                  <a:moveTo>
                    <a:pt x="1919351" y="5762244"/>
                  </a:moveTo>
                  <a:lnTo>
                    <a:pt x="1868551" y="5762244"/>
                  </a:lnTo>
                  <a:lnTo>
                    <a:pt x="1868551" y="5749544"/>
                  </a:lnTo>
                  <a:lnTo>
                    <a:pt x="1919351" y="5749544"/>
                  </a:lnTo>
                  <a:close/>
                  <a:moveTo>
                    <a:pt x="1830451" y="5762244"/>
                  </a:moveTo>
                  <a:lnTo>
                    <a:pt x="1779651" y="5762244"/>
                  </a:lnTo>
                  <a:lnTo>
                    <a:pt x="1779651" y="5749544"/>
                  </a:lnTo>
                  <a:lnTo>
                    <a:pt x="1830451" y="5749544"/>
                  </a:lnTo>
                  <a:close/>
                  <a:moveTo>
                    <a:pt x="1741551" y="5762244"/>
                  </a:moveTo>
                  <a:lnTo>
                    <a:pt x="1690751" y="5762244"/>
                  </a:lnTo>
                  <a:lnTo>
                    <a:pt x="1690751" y="5749544"/>
                  </a:lnTo>
                  <a:lnTo>
                    <a:pt x="1741551" y="5749544"/>
                  </a:lnTo>
                  <a:close/>
                  <a:moveTo>
                    <a:pt x="1652651" y="5762244"/>
                  </a:moveTo>
                  <a:lnTo>
                    <a:pt x="1601851" y="5762244"/>
                  </a:lnTo>
                  <a:lnTo>
                    <a:pt x="1601851" y="5749544"/>
                  </a:lnTo>
                  <a:lnTo>
                    <a:pt x="1652651" y="5749544"/>
                  </a:lnTo>
                  <a:close/>
                  <a:moveTo>
                    <a:pt x="1563751" y="5762244"/>
                  </a:moveTo>
                  <a:lnTo>
                    <a:pt x="1512951" y="5762244"/>
                  </a:lnTo>
                  <a:lnTo>
                    <a:pt x="1512951" y="5749544"/>
                  </a:lnTo>
                  <a:lnTo>
                    <a:pt x="1563751" y="5749544"/>
                  </a:lnTo>
                  <a:close/>
                  <a:moveTo>
                    <a:pt x="1474851" y="5762244"/>
                  </a:moveTo>
                  <a:lnTo>
                    <a:pt x="1424051" y="5762244"/>
                  </a:lnTo>
                  <a:lnTo>
                    <a:pt x="1424051" y="5749544"/>
                  </a:lnTo>
                  <a:lnTo>
                    <a:pt x="1474851" y="5749544"/>
                  </a:lnTo>
                  <a:close/>
                  <a:moveTo>
                    <a:pt x="1385951" y="5762244"/>
                  </a:moveTo>
                  <a:lnTo>
                    <a:pt x="1335151" y="5762244"/>
                  </a:lnTo>
                  <a:lnTo>
                    <a:pt x="1335151" y="5749544"/>
                  </a:lnTo>
                  <a:lnTo>
                    <a:pt x="1385951" y="5749544"/>
                  </a:lnTo>
                  <a:close/>
                  <a:moveTo>
                    <a:pt x="1297051" y="5762244"/>
                  </a:moveTo>
                  <a:lnTo>
                    <a:pt x="1246251" y="5762244"/>
                  </a:lnTo>
                  <a:lnTo>
                    <a:pt x="1246251" y="5749544"/>
                  </a:lnTo>
                  <a:lnTo>
                    <a:pt x="1297051" y="5749544"/>
                  </a:lnTo>
                  <a:close/>
                  <a:moveTo>
                    <a:pt x="1208151" y="5762244"/>
                  </a:moveTo>
                  <a:lnTo>
                    <a:pt x="1157351" y="5762244"/>
                  </a:lnTo>
                  <a:lnTo>
                    <a:pt x="1157351" y="5749544"/>
                  </a:lnTo>
                  <a:lnTo>
                    <a:pt x="1208151" y="5749544"/>
                  </a:lnTo>
                  <a:close/>
                  <a:moveTo>
                    <a:pt x="1119251" y="5762244"/>
                  </a:moveTo>
                  <a:lnTo>
                    <a:pt x="1068451" y="5762244"/>
                  </a:lnTo>
                  <a:lnTo>
                    <a:pt x="1068451" y="5749544"/>
                  </a:lnTo>
                  <a:lnTo>
                    <a:pt x="1119251" y="5749544"/>
                  </a:lnTo>
                  <a:close/>
                  <a:moveTo>
                    <a:pt x="1030351" y="5762244"/>
                  </a:moveTo>
                  <a:lnTo>
                    <a:pt x="979551" y="5762244"/>
                  </a:lnTo>
                  <a:lnTo>
                    <a:pt x="979551" y="5749544"/>
                  </a:lnTo>
                  <a:lnTo>
                    <a:pt x="1030351" y="5749544"/>
                  </a:lnTo>
                  <a:close/>
                  <a:moveTo>
                    <a:pt x="941451" y="5762244"/>
                  </a:moveTo>
                  <a:lnTo>
                    <a:pt x="890651" y="5762244"/>
                  </a:lnTo>
                  <a:lnTo>
                    <a:pt x="890651" y="5749544"/>
                  </a:lnTo>
                  <a:lnTo>
                    <a:pt x="941451" y="5749544"/>
                  </a:lnTo>
                  <a:close/>
                  <a:moveTo>
                    <a:pt x="852551" y="5762244"/>
                  </a:moveTo>
                  <a:lnTo>
                    <a:pt x="801751" y="5762244"/>
                  </a:lnTo>
                  <a:lnTo>
                    <a:pt x="801751" y="5749544"/>
                  </a:lnTo>
                  <a:lnTo>
                    <a:pt x="852551" y="5749544"/>
                  </a:lnTo>
                  <a:close/>
                  <a:moveTo>
                    <a:pt x="763651" y="5762244"/>
                  </a:moveTo>
                  <a:lnTo>
                    <a:pt x="712851" y="5762244"/>
                  </a:lnTo>
                  <a:lnTo>
                    <a:pt x="712851" y="5749544"/>
                  </a:lnTo>
                  <a:lnTo>
                    <a:pt x="763651" y="5749544"/>
                  </a:lnTo>
                  <a:close/>
                  <a:moveTo>
                    <a:pt x="674751" y="5762244"/>
                  </a:moveTo>
                  <a:lnTo>
                    <a:pt x="623951" y="5762244"/>
                  </a:lnTo>
                  <a:lnTo>
                    <a:pt x="623951" y="5749544"/>
                  </a:lnTo>
                  <a:lnTo>
                    <a:pt x="674751" y="5749544"/>
                  </a:lnTo>
                  <a:close/>
                  <a:moveTo>
                    <a:pt x="585851" y="5762244"/>
                  </a:moveTo>
                  <a:lnTo>
                    <a:pt x="535051" y="5762244"/>
                  </a:lnTo>
                  <a:lnTo>
                    <a:pt x="535051" y="5749544"/>
                  </a:lnTo>
                  <a:lnTo>
                    <a:pt x="585851" y="5749544"/>
                  </a:lnTo>
                  <a:close/>
                  <a:moveTo>
                    <a:pt x="496951" y="5762244"/>
                  </a:moveTo>
                  <a:lnTo>
                    <a:pt x="446151" y="5762244"/>
                  </a:lnTo>
                  <a:lnTo>
                    <a:pt x="446151" y="5749544"/>
                  </a:lnTo>
                  <a:lnTo>
                    <a:pt x="496951" y="5749544"/>
                  </a:lnTo>
                  <a:close/>
                  <a:moveTo>
                    <a:pt x="408051" y="5762244"/>
                  </a:moveTo>
                  <a:lnTo>
                    <a:pt x="357251" y="5762244"/>
                  </a:lnTo>
                  <a:lnTo>
                    <a:pt x="357251" y="5749544"/>
                  </a:lnTo>
                  <a:lnTo>
                    <a:pt x="408051" y="5749544"/>
                  </a:lnTo>
                  <a:close/>
                  <a:moveTo>
                    <a:pt x="319151" y="5762244"/>
                  </a:moveTo>
                  <a:lnTo>
                    <a:pt x="268351" y="5762244"/>
                  </a:lnTo>
                  <a:lnTo>
                    <a:pt x="268351" y="5749544"/>
                  </a:lnTo>
                  <a:lnTo>
                    <a:pt x="319151" y="5749544"/>
                  </a:lnTo>
                  <a:close/>
                  <a:moveTo>
                    <a:pt x="230251" y="5762244"/>
                  </a:moveTo>
                  <a:lnTo>
                    <a:pt x="179451" y="5762244"/>
                  </a:lnTo>
                  <a:lnTo>
                    <a:pt x="179451" y="5749544"/>
                  </a:lnTo>
                  <a:lnTo>
                    <a:pt x="230251" y="5749544"/>
                  </a:lnTo>
                  <a:close/>
                  <a:moveTo>
                    <a:pt x="141351" y="5762244"/>
                  </a:moveTo>
                  <a:lnTo>
                    <a:pt x="90551" y="5762244"/>
                  </a:lnTo>
                  <a:lnTo>
                    <a:pt x="90551" y="5749544"/>
                  </a:lnTo>
                  <a:lnTo>
                    <a:pt x="141351" y="5749544"/>
                  </a:lnTo>
                  <a:close/>
                  <a:moveTo>
                    <a:pt x="52451" y="5762244"/>
                  </a:moveTo>
                  <a:lnTo>
                    <a:pt x="6350" y="5762244"/>
                  </a:lnTo>
                  <a:cubicBezTo>
                    <a:pt x="2794" y="5762244"/>
                    <a:pt x="0" y="5759450"/>
                    <a:pt x="0" y="5755894"/>
                  </a:cubicBezTo>
                  <a:lnTo>
                    <a:pt x="0" y="5751195"/>
                  </a:lnTo>
                  <a:lnTo>
                    <a:pt x="12700" y="5751195"/>
                  </a:lnTo>
                  <a:lnTo>
                    <a:pt x="12700" y="5755894"/>
                  </a:lnTo>
                  <a:lnTo>
                    <a:pt x="6350" y="5755894"/>
                  </a:lnTo>
                  <a:lnTo>
                    <a:pt x="6350" y="5749544"/>
                  </a:lnTo>
                  <a:lnTo>
                    <a:pt x="52451" y="5749544"/>
                  </a:lnTo>
                  <a:close/>
                  <a:moveTo>
                    <a:pt x="0" y="5713095"/>
                  </a:moveTo>
                  <a:lnTo>
                    <a:pt x="0" y="5662295"/>
                  </a:lnTo>
                  <a:lnTo>
                    <a:pt x="12700" y="5662295"/>
                  </a:lnTo>
                  <a:lnTo>
                    <a:pt x="12700" y="5713095"/>
                  </a:lnTo>
                  <a:close/>
                  <a:moveTo>
                    <a:pt x="0" y="5624195"/>
                  </a:moveTo>
                  <a:lnTo>
                    <a:pt x="0" y="5573395"/>
                  </a:lnTo>
                  <a:lnTo>
                    <a:pt x="12700" y="5573395"/>
                  </a:lnTo>
                  <a:lnTo>
                    <a:pt x="12700" y="5624195"/>
                  </a:lnTo>
                  <a:close/>
                  <a:moveTo>
                    <a:pt x="0" y="5535295"/>
                  </a:moveTo>
                  <a:lnTo>
                    <a:pt x="0" y="5484495"/>
                  </a:lnTo>
                  <a:lnTo>
                    <a:pt x="12700" y="5484495"/>
                  </a:lnTo>
                  <a:lnTo>
                    <a:pt x="12700" y="5535295"/>
                  </a:lnTo>
                  <a:close/>
                  <a:moveTo>
                    <a:pt x="0" y="5446395"/>
                  </a:moveTo>
                  <a:lnTo>
                    <a:pt x="0" y="5395595"/>
                  </a:lnTo>
                  <a:lnTo>
                    <a:pt x="12700" y="5395595"/>
                  </a:lnTo>
                  <a:lnTo>
                    <a:pt x="12700" y="5446395"/>
                  </a:lnTo>
                  <a:close/>
                  <a:moveTo>
                    <a:pt x="0" y="5357495"/>
                  </a:moveTo>
                  <a:lnTo>
                    <a:pt x="0" y="5306695"/>
                  </a:lnTo>
                  <a:lnTo>
                    <a:pt x="12700" y="5306695"/>
                  </a:lnTo>
                  <a:lnTo>
                    <a:pt x="12700" y="5357495"/>
                  </a:lnTo>
                  <a:close/>
                  <a:moveTo>
                    <a:pt x="0" y="5268595"/>
                  </a:moveTo>
                  <a:lnTo>
                    <a:pt x="0" y="5217795"/>
                  </a:lnTo>
                  <a:lnTo>
                    <a:pt x="12700" y="5217795"/>
                  </a:lnTo>
                  <a:lnTo>
                    <a:pt x="12700" y="5268595"/>
                  </a:lnTo>
                  <a:close/>
                  <a:moveTo>
                    <a:pt x="0" y="5179695"/>
                  </a:moveTo>
                  <a:lnTo>
                    <a:pt x="0" y="5128895"/>
                  </a:lnTo>
                  <a:lnTo>
                    <a:pt x="12700" y="5128895"/>
                  </a:lnTo>
                  <a:lnTo>
                    <a:pt x="12700" y="5179695"/>
                  </a:lnTo>
                  <a:close/>
                  <a:moveTo>
                    <a:pt x="0" y="5090795"/>
                  </a:moveTo>
                  <a:lnTo>
                    <a:pt x="0" y="5039995"/>
                  </a:lnTo>
                  <a:lnTo>
                    <a:pt x="12700" y="5039995"/>
                  </a:lnTo>
                  <a:lnTo>
                    <a:pt x="12700" y="5090795"/>
                  </a:lnTo>
                  <a:close/>
                  <a:moveTo>
                    <a:pt x="0" y="5001895"/>
                  </a:moveTo>
                  <a:lnTo>
                    <a:pt x="0" y="4951095"/>
                  </a:lnTo>
                  <a:lnTo>
                    <a:pt x="12700" y="4951095"/>
                  </a:lnTo>
                  <a:lnTo>
                    <a:pt x="12700" y="5001895"/>
                  </a:lnTo>
                  <a:close/>
                  <a:moveTo>
                    <a:pt x="0" y="4912995"/>
                  </a:moveTo>
                  <a:lnTo>
                    <a:pt x="0" y="4862195"/>
                  </a:lnTo>
                  <a:lnTo>
                    <a:pt x="12700" y="4862195"/>
                  </a:lnTo>
                  <a:lnTo>
                    <a:pt x="12700" y="4912995"/>
                  </a:lnTo>
                  <a:close/>
                  <a:moveTo>
                    <a:pt x="0" y="4824095"/>
                  </a:moveTo>
                  <a:lnTo>
                    <a:pt x="0" y="4773295"/>
                  </a:lnTo>
                  <a:lnTo>
                    <a:pt x="12700" y="4773295"/>
                  </a:lnTo>
                  <a:lnTo>
                    <a:pt x="12700" y="4824095"/>
                  </a:lnTo>
                  <a:close/>
                  <a:moveTo>
                    <a:pt x="0" y="4735195"/>
                  </a:moveTo>
                  <a:lnTo>
                    <a:pt x="0" y="4684395"/>
                  </a:lnTo>
                  <a:lnTo>
                    <a:pt x="12700" y="4684395"/>
                  </a:lnTo>
                  <a:lnTo>
                    <a:pt x="12700" y="4735195"/>
                  </a:lnTo>
                  <a:close/>
                  <a:moveTo>
                    <a:pt x="0" y="4646295"/>
                  </a:moveTo>
                  <a:lnTo>
                    <a:pt x="0" y="4595495"/>
                  </a:lnTo>
                  <a:lnTo>
                    <a:pt x="12700" y="4595495"/>
                  </a:lnTo>
                  <a:lnTo>
                    <a:pt x="12700" y="4646295"/>
                  </a:lnTo>
                  <a:close/>
                  <a:moveTo>
                    <a:pt x="0" y="4557395"/>
                  </a:moveTo>
                  <a:lnTo>
                    <a:pt x="0" y="4506595"/>
                  </a:lnTo>
                  <a:lnTo>
                    <a:pt x="12700" y="4506595"/>
                  </a:lnTo>
                  <a:lnTo>
                    <a:pt x="12700" y="4557395"/>
                  </a:lnTo>
                  <a:close/>
                  <a:moveTo>
                    <a:pt x="0" y="4468495"/>
                  </a:moveTo>
                  <a:lnTo>
                    <a:pt x="0" y="4417695"/>
                  </a:lnTo>
                  <a:lnTo>
                    <a:pt x="12700" y="4417695"/>
                  </a:lnTo>
                  <a:lnTo>
                    <a:pt x="12700" y="4468495"/>
                  </a:lnTo>
                  <a:close/>
                  <a:moveTo>
                    <a:pt x="0" y="4379595"/>
                  </a:moveTo>
                  <a:lnTo>
                    <a:pt x="0" y="4328795"/>
                  </a:lnTo>
                  <a:lnTo>
                    <a:pt x="12700" y="4328795"/>
                  </a:lnTo>
                  <a:lnTo>
                    <a:pt x="12700" y="4379595"/>
                  </a:lnTo>
                  <a:close/>
                  <a:moveTo>
                    <a:pt x="0" y="4290695"/>
                  </a:moveTo>
                  <a:lnTo>
                    <a:pt x="0" y="4239895"/>
                  </a:lnTo>
                  <a:lnTo>
                    <a:pt x="12700" y="4239895"/>
                  </a:lnTo>
                  <a:lnTo>
                    <a:pt x="12700" y="4290695"/>
                  </a:lnTo>
                  <a:close/>
                  <a:moveTo>
                    <a:pt x="0" y="4201795"/>
                  </a:moveTo>
                  <a:lnTo>
                    <a:pt x="0" y="4150995"/>
                  </a:lnTo>
                  <a:lnTo>
                    <a:pt x="12700" y="4150995"/>
                  </a:lnTo>
                  <a:lnTo>
                    <a:pt x="12700" y="4201795"/>
                  </a:lnTo>
                  <a:close/>
                  <a:moveTo>
                    <a:pt x="0" y="4112895"/>
                  </a:moveTo>
                  <a:lnTo>
                    <a:pt x="0" y="4062095"/>
                  </a:lnTo>
                  <a:lnTo>
                    <a:pt x="12700" y="4062095"/>
                  </a:lnTo>
                  <a:lnTo>
                    <a:pt x="12700" y="4112895"/>
                  </a:lnTo>
                  <a:close/>
                  <a:moveTo>
                    <a:pt x="0" y="4023995"/>
                  </a:moveTo>
                  <a:lnTo>
                    <a:pt x="0" y="3973195"/>
                  </a:lnTo>
                  <a:lnTo>
                    <a:pt x="12700" y="3973195"/>
                  </a:lnTo>
                  <a:lnTo>
                    <a:pt x="12700" y="4023995"/>
                  </a:lnTo>
                  <a:close/>
                  <a:moveTo>
                    <a:pt x="0" y="3935095"/>
                  </a:moveTo>
                  <a:lnTo>
                    <a:pt x="0" y="3884295"/>
                  </a:lnTo>
                  <a:lnTo>
                    <a:pt x="12700" y="3884295"/>
                  </a:lnTo>
                  <a:lnTo>
                    <a:pt x="12700" y="3935095"/>
                  </a:lnTo>
                  <a:close/>
                  <a:moveTo>
                    <a:pt x="0" y="3846195"/>
                  </a:moveTo>
                  <a:lnTo>
                    <a:pt x="0" y="3795395"/>
                  </a:lnTo>
                  <a:lnTo>
                    <a:pt x="12700" y="3795395"/>
                  </a:lnTo>
                  <a:lnTo>
                    <a:pt x="12700" y="3846195"/>
                  </a:lnTo>
                  <a:close/>
                  <a:moveTo>
                    <a:pt x="0" y="3757295"/>
                  </a:moveTo>
                  <a:lnTo>
                    <a:pt x="0" y="3706495"/>
                  </a:lnTo>
                  <a:lnTo>
                    <a:pt x="12700" y="3706495"/>
                  </a:lnTo>
                  <a:lnTo>
                    <a:pt x="12700" y="3757295"/>
                  </a:lnTo>
                  <a:close/>
                  <a:moveTo>
                    <a:pt x="0" y="3668395"/>
                  </a:moveTo>
                  <a:lnTo>
                    <a:pt x="0" y="3617595"/>
                  </a:lnTo>
                  <a:lnTo>
                    <a:pt x="12700" y="3617595"/>
                  </a:lnTo>
                  <a:lnTo>
                    <a:pt x="12700" y="3668395"/>
                  </a:lnTo>
                  <a:close/>
                  <a:moveTo>
                    <a:pt x="0" y="3579495"/>
                  </a:moveTo>
                  <a:lnTo>
                    <a:pt x="0" y="3528695"/>
                  </a:lnTo>
                  <a:lnTo>
                    <a:pt x="12700" y="3528695"/>
                  </a:lnTo>
                  <a:lnTo>
                    <a:pt x="12700" y="3579495"/>
                  </a:lnTo>
                  <a:close/>
                  <a:moveTo>
                    <a:pt x="0" y="3490595"/>
                  </a:moveTo>
                  <a:lnTo>
                    <a:pt x="0" y="3439795"/>
                  </a:lnTo>
                  <a:lnTo>
                    <a:pt x="12700" y="3439795"/>
                  </a:lnTo>
                  <a:lnTo>
                    <a:pt x="12700" y="3490595"/>
                  </a:lnTo>
                  <a:close/>
                  <a:moveTo>
                    <a:pt x="0" y="3401695"/>
                  </a:moveTo>
                  <a:lnTo>
                    <a:pt x="0" y="3350895"/>
                  </a:lnTo>
                  <a:lnTo>
                    <a:pt x="12700" y="3350895"/>
                  </a:lnTo>
                  <a:lnTo>
                    <a:pt x="12700" y="3401695"/>
                  </a:lnTo>
                  <a:close/>
                  <a:moveTo>
                    <a:pt x="0" y="3312795"/>
                  </a:moveTo>
                  <a:lnTo>
                    <a:pt x="0" y="3261995"/>
                  </a:lnTo>
                  <a:lnTo>
                    <a:pt x="12700" y="3261995"/>
                  </a:lnTo>
                  <a:lnTo>
                    <a:pt x="12700" y="3312795"/>
                  </a:lnTo>
                  <a:close/>
                  <a:moveTo>
                    <a:pt x="0" y="3223895"/>
                  </a:moveTo>
                  <a:lnTo>
                    <a:pt x="0" y="3173095"/>
                  </a:lnTo>
                  <a:lnTo>
                    <a:pt x="12700" y="3173095"/>
                  </a:lnTo>
                  <a:lnTo>
                    <a:pt x="12700" y="3223895"/>
                  </a:lnTo>
                  <a:close/>
                  <a:moveTo>
                    <a:pt x="0" y="3134995"/>
                  </a:moveTo>
                  <a:lnTo>
                    <a:pt x="0" y="3084195"/>
                  </a:lnTo>
                  <a:lnTo>
                    <a:pt x="12700" y="3084195"/>
                  </a:lnTo>
                  <a:lnTo>
                    <a:pt x="12700" y="3134995"/>
                  </a:lnTo>
                  <a:close/>
                  <a:moveTo>
                    <a:pt x="0" y="3046095"/>
                  </a:moveTo>
                  <a:lnTo>
                    <a:pt x="0" y="2995295"/>
                  </a:lnTo>
                  <a:lnTo>
                    <a:pt x="12700" y="2995295"/>
                  </a:lnTo>
                  <a:lnTo>
                    <a:pt x="12700" y="3046095"/>
                  </a:lnTo>
                  <a:close/>
                  <a:moveTo>
                    <a:pt x="0" y="2957195"/>
                  </a:moveTo>
                  <a:lnTo>
                    <a:pt x="0" y="2906395"/>
                  </a:lnTo>
                  <a:lnTo>
                    <a:pt x="12700" y="2906395"/>
                  </a:lnTo>
                  <a:lnTo>
                    <a:pt x="12700" y="2957195"/>
                  </a:lnTo>
                  <a:close/>
                  <a:moveTo>
                    <a:pt x="0" y="2868295"/>
                  </a:moveTo>
                  <a:lnTo>
                    <a:pt x="0" y="2817495"/>
                  </a:lnTo>
                  <a:lnTo>
                    <a:pt x="12700" y="2817495"/>
                  </a:lnTo>
                  <a:lnTo>
                    <a:pt x="12700" y="2868295"/>
                  </a:lnTo>
                  <a:close/>
                  <a:moveTo>
                    <a:pt x="0" y="2779395"/>
                  </a:moveTo>
                  <a:lnTo>
                    <a:pt x="0" y="2728595"/>
                  </a:lnTo>
                  <a:lnTo>
                    <a:pt x="12700" y="2728595"/>
                  </a:lnTo>
                  <a:lnTo>
                    <a:pt x="12700" y="2779395"/>
                  </a:lnTo>
                  <a:close/>
                  <a:moveTo>
                    <a:pt x="0" y="2690495"/>
                  </a:moveTo>
                  <a:lnTo>
                    <a:pt x="0" y="2639695"/>
                  </a:lnTo>
                  <a:lnTo>
                    <a:pt x="12700" y="2639695"/>
                  </a:lnTo>
                  <a:lnTo>
                    <a:pt x="12700" y="2690495"/>
                  </a:lnTo>
                  <a:close/>
                  <a:moveTo>
                    <a:pt x="0" y="2601595"/>
                  </a:moveTo>
                  <a:lnTo>
                    <a:pt x="0" y="2550795"/>
                  </a:lnTo>
                  <a:lnTo>
                    <a:pt x="12700" y="2550795"/>
                  </a:lnTo>
                  <a:lnTo>
                    <a:pt x="12700" y="2601595"/>
                  </a:lnTo>
                  <a:close/>
                  <a:moveTo>
                    <a:pt x="0" y="2512695"/>
                  </a:moveTo>
                  <a:lnTo>
                    <a:pt x="0" y="2461895"/>
                  </a:lnTo>
                  <a:lnTo>
                    <a:pt x="12700" y="2461895"/>
                  </a:lnTo>
                  <a:lnTo>
                    <a:pt x="12700" y="2512695"/>
                  </a:lnTo>
                  <a:close/>
                  <a:moveTo>
                    <a:pt x="0" y="2423795"/>
                  </a:moveTo>
                  <a:lnTo>
                    <a:pt x="0" y="2372995"/>
                  </a:lnTo>
                  <a:lnTo>
                    <a:pt x="12700" y="2372995"/>
                  </a:lnTo>
                  <a:lnTo>
                    <a:pt x="12700" y="2423795"/>
                  </a:lnTo>
                  <a:close/>
                  <a:moveTo>
                    <a:pt x="0" y="2334895"/>
                  </a:moveTo>
                  <a:lnTo>
                    <a:pt x="0" y="2284095"/>
                  </a:lnTo>
                  <a:lnTo>
                    <a:pt x="12700" y="2284095"/>
                  </a:lnTo>
                  <a:lnTo>
                    <a:pt x="12700" y="2334895"/>
                  </a:lnTo>
                  <a:close/>
                  <a:moveTo>
                    <a:pt x="0" y="2245995"/>
                  </a:moveTo>
                  <a:lnTo>
                    <a:pt x="0" y="2195195"/>
                  </a:lnTo>
                  <a:lnTo>
                    <a:pt x="12700" y="2195195"/>
                  </a:lnTo>
                  <a:lnTo>
                    <a:pt x="12700" y="2245995"/>
                  </a:lnTo>
                  <a:close/>
                  <a:moveTo>
                    <a:pt x="0" y="2157095"/>
                  </a:moveTo>
                  <a:lnTo>
                    <a:pt x="0" y="2106295"/>
                  </a:lnTo>
                  <a:lnTo>
                    <a:pt x="12700" y="2106295"/>
                  </a:lnTo>
                  <a:lnTo>
                    <a:pt x="12700" y="2157095"/>
                  </a:lnTo>
                  <a:close/>
                  <a:moveTo>
                    <a:pt x="0" y="2068195"/>
                  </a:moveTo>
                  <a:lnTo>
                    <a:pt x="0" y="2017395"/>
                  </a:lnTo>
                  <a:lnTo>
                    <a:pt x="12700" y="2017395"/>
                  </a:lnTo>
                  <a:lnTo>
                    <a:pt x="12700" y="2068195"/>
                  </a:lnTo>
                  <a:close/>
                  <a:moveTo>
                    <a:pt x="0" y="1979295"/>
                  </a:moveTo>
                  <a:lnTo>
                    <a:pt x="0" y="1928495"/>
                  </a:lnTo>
                  <a:lnTo>
                    <a:pt x="12700" y="1928495"/>
                  </a:lnTo>
                  <a:lnTo>
                    <a:pt x="12700" y="1979295"/>
                  </a:lnTo>
                  <a:close/>
                  <a:moveTo>
                    <a:pt x="0" y="1890395"/>
                  </a:moveTo>
                  <a:lnTo>
                    <a:pt x="0" y="1839595"/>
                  </a:lnTo>
                  <a:lnTo>
                    <a:pt x="12700" y="1839595"/>
                  </a:lnTo>
                  <a:lnTo>
                    <a:pt x="12700" y="1890395"/>
                  </a:lnTo>
                  <a:close/>
                  <a:moveTo>
                    <a:pt x="0" y="1801495"/>
                  </a:moveTo>
                  <a:lnTo>
                    <a:pt x="0" y="1750695"/>
                  </a:lnTo>
                  <a:lnTo>
                    <a:pt x="12700" y="1750695"/>
                  </a:lnTo>
                  <a:lnTo>
                    <a:pt x="12700" y="1801495"/>
                  </a:lnTo>
                  <a:close/>
                  <a:moveTo>
                    <a:pt x="0" y="1712595"/>
                  </a:moveTo>
                  <a:lnTo>
                    <a:pt x="0" y="1661795"/>
                  </a:lnTo>
                  <a:lnTo>
                    <a:pt x="12700" y="1661795"/>
                  </a:lnTo>
                  <a:lnTo>
                    <a:pt x="12700" y="1712595"/>
                  </a:lnTo>
                  <a:close/>
                  <a:moveTo>
                    <a:pt x="0" y="1623695"/>
                  </a:moveTo>
                  <a:lnTo>
                    <a:pt x="0" y="1572895"/>
                  </a:lnTo>
                  <a:lnTo>
                    <a:pt x="12700" y="1572895"/>
                  </a:lnTo>
                  <a:lnTo>
                    <a:pt x="12700" y="1623695"/>
                  </a:lnTo>
                  <a:close/>
                  <a:moveTo>
                    <a:pt x="0" y="1534795"/>
                  </a:moveTo>
                  <a:lnTo>
                    <a:pt x="0" y="1483995"/>
                  </a:lnTo>
                  <a:lnTo>
                    <a:pt x="12700" y="1483995"/>
                  </a:lnTo>
                  <a:lnTo>
                    <a:pt x="12700" y="1534795"/>
                  </a:lnTo>
                  <a:close/>
                  <a:moveTo>
                    <a:pt x="0" y="1445895"/>
                  </a:moveTo>
                  <a:lnTo>
                    <a:pt x="0" y="1395095"/>
                  </a:lnTo>
                  <a:lnTo>
                    <a:pt x="12700" y="1395095"/>
                  </a:lnTo>
                  <a:lnTo>
                    <a:pt x="12700" y="1445895"/>
                  </a:lnTo>
                  <a:close/>
                  <a:moveTo>
                    <a:pt x="0" y="1356995"/>
                  </a:moveTo>
                  <a:lnTo>
                    <a:pt x="0" y="1306195"/>
                  </a:lnTo>
                  <a:lnTo>
                    <a:pt x="12700" y="1306195"/>
                  </a:lnTo>
                  <a:lnTo>
                    <a:pt x="12700" y="1356995"/>
                  </a:lnTo>
                  <a:close/>
                  <a:moveTo>
                    <a:pt x="0" y="1268095"/>
                  </a:moveTo>
                  <a:lnTo>
                    <a:pt x="0" y="1217295"/>
                  </a:lnTo>
                  <a:lnTo>
                    <a:pt x="12700" y="1217295"/>
                  </a:lnTo>
                  <a:lnTo>
                    <a:pt x="12700" y="1268095"/>
                  </a:lnTo>
                  <a:close/>
                  <a:moveTo>
                    <a:pt x="0" y="1179195"/>
                  </a:moveTo>
                  <a:lnTo>
                    <a:pt x="0" y="1128395"/>
                  </a:lnTo>
                  <a:lnTo>
                    <a:pt x="12700" y="1128395"/>
                  </a:lnTo>
                  <a:lnTo>
                    <a:pt x="12700" y="1179195"/>
                  </a:lnTo>
                  <a:close/>
                  <a:moveTo>
                    <a:pt x="0" y="1090295"/>
                  </a:moveTo>
                  <a:lnTo>
                    <a:pt x="0" y="1039495"/>
                  </a:lnTo>
                  <a:lnTo>
                    <a:pt x="12700" y="1039495"/>
                  </a:lnTo>
                  <a:lnTo>
                    <a:pt x="12700" y="1090295"/>
                  </a:lnTo>
                  <a:close/>
                  <a:moveTo>
                    <a:pt x="0" y="1001395"/>
                  </a:moveTo>
                  <a:lnTo>
                    <a:pt x="0" y="950595"/>
                  </a:lnTo>
                  <a:lnTo>
                    <a:pt x="12700" y="950595"/>
                  </a:lnTo>
                  <a:lnTo>
                    <a:pt x="12700" y="1001395"/>
                  </a:lnTo>
                  <a:close/>
                  <a:moveTo>
                    <a:pt x="0" y="912495"/>
                  </a:moveTo>
                  <a:lnTo>
                    <a:pt x="0" y="861695"/>
                  </a:lnTo>
                  <a:lnTo>
                    <a:pt x="12700" y="861695"/>
                  </a:lnTo>
                  <a:lnTo>
                    <a:pt x="12700" y="912495"/>
                  </a:lnTo>
                  <a:close/>
                  <a:moveTo>
                    <a:pt x="0" y="823595"/>
                  </a:moveTo>
                  <a:lnTo>
                    <a:pt x="0" y="772795"/>
                  </a:lnTo>
                  <a:lnTo>
                    <a:pt x="12700" y="772795"/>
                  </a:lnTo>
                  <a:lnTo>
                    <a:pt x="12700" y="823595"/>
                  </a:lnTo>
                  <a:close/>
                  <a:moveTo>
                    <a:pt x="0" y="734695"/>
                  </a:moveTo>
                  <a:lnTo>
                    <a:pt x="0" y="683895"/>
                  </a:lnTo>
                  <a:lnTo>
                    <a:pt x="12700" y="683895"/>
                  </a:lnTo>
                  <a:lnTo>
                    <a:pt x="12700" y="734695"/>
                  </a:lnTo>
                  <a:close/>
                  <a:moveTo>
                    <a:pt x="0" y="645795"/>
                  </a:moveTo>
                  <a:lnTo>
                    <a:pt x="0" y="594995"/>
                  </a:lnTo>
                  <a:lnTo>
                    <a:pt x="12700" y="594995"/>
                  </a:lnTo>
                  <a:lnTo>
                    <a:pt x="12700" y="645795"/>
                  </a:lnTo>
                  <a:close/>
                  <a:moveTo>
                    <a:pt x="0" y="556895"/>
                  </a:moveTo>
                  <a:lnTo>
                    <a:pt x="0" y="506095"/>
                  </a:lnTo>
                  <a:lnTo>
                    <a:pt x="12700" y="506095"/>
                  </a:lnTo>
                  <a:lnTo>
                    <a:pt x="12700" y="556895"/>
                  </a:lnTo>
                  <a:close/>
                  <a:moveTo>
                    <a:pt x="0" y="467995"/>
                  </a:moveTo>
                  <a:lnTo>
                    <a:pt x="0" y="417195"/>
                  </a:lnTo>
                  <a:lnTo>
                    <a:pt x="12700" y="417195"/>
                  </a:lnTo>
                  <a:lnTo>
                    <a:pt x="12700" y="467995"/>
                  </a:lnTo>
                  <a:close/>
                  <a:moveTo>
                    <a:pt x="0" y="379095"/>
                  </a:moveTo>
                  <a:lnTo>
                    <a:pt x="0" y="328295"/>
                  </a:lnTo>
                  <a:lnTo>
                    <a:pt x="12700" y="328295"/>
                  </a:lnTo>
                  <a:lnTo>
                    <a:pt x="12700" y="379095"/>
                  </a:lnTo>
                  <a:close/>
                  <a:moveTo>
                    <a:pt x="0" y="290195"/>
                  </a:moveTo>
                  <a:lnTo>
                    <a:pt x="0" y="239395"/>
                  </a:lnTo>
                  <a:lnTo>
                    <a:pt x="12700" y="239395"/>
                  </a:lnTo>
                  <a:lnTo>
                    <a:pt x="12700" y="290195"/>
                  </a:lnTo>
                  <a:close/>
                  <a:moveTo>
                    <a:pt x="0" y="201295"/>
                  </a:moveTo>
                  <a:lnTo>
                    <a:pt x="0" y="150495"/>
                  </a:lnTo>
                  <a:lnTo>
                    <a:pt x="12700" y="150495"/>
                  </a:lnTo>
                  <a:lnTo>
                    <a:pt x="12700" y="201295"/>
                  </a:lnTo>
                  <a:close/>
                  <a:moveTo>
                    <a:pt x="0" y="112395"/>
                  </a:moveTo>
                  <a:lnTo>
                    <a:pt x="0" y="61595"/>
                  </a:lnTo>
                  <a:lnTo>
                    <a:pt x="12700" y="61595"/>
                  </a:lnTo>
                  <a:lnTo>
                    <a:pt x="12700" y="112395"/>
                  </a:lnTo>
                  <a:close/>
                  <a:moveTo>
                    <a:pt x="0" y="23495"/>
                  </a:moveTo>
                  <a:lnTo>
                    <a:pt x="0" y="6350"/>
                  </a:lnTo>
                  <a:lnTo>
                    <a:pt x="2794" y="0"/>
                  </a:lnTo>
                  <a:lnTo>
                    <a:pt x="57150" y="0"/>
                  </a:lnTo>
                  <a:lnTo>
                    <a:pt x="57150" y="12700"/>
                  </a:lnTo>
                  <a:lnTo>
                    <a:pt x="6350" y="12700"/>
                  </a:lnTo>
                  <a:lnTo>
                    <a:pt x="6350" y="6350"/>
                  </a:lnTo>
                  <a:lnTo>
                    <a:pt x="12700" y="6350"/>
                  </a:lnTo>
                  <a:lnTo>
                    <a:pt x="12700" y="2349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184656" y="973328"/>
              <a:ext cx="14644751" cy="1021334"/>
            </a:xfrm>
            <a:custGeom>
              <a:avLst/>
              <a:gdLst/>
              <a:ahLst/>
              <a:cxnLst/>
              <a:rect l="l" t="t" r="r" b="b"/>
              <a:pathLst>
                <a:path w="14644751" h="1021334">
                  <a:moveTo>
                    <a:pt x="0" y="0"/>
                  </a:moveTo>
                  <a:lnTo>
                    <a:pt x="14644751" y="0"/>
                  </a:lnTo>
                  <a:lnTo>
                    <a:pt x="14644751" y="1021334"/>
                  </a:lnTo>
                  <a:lnTo>
                    <a:pt x="0" y="1021334"/>
                  </a:lnTo>
                  <a:close/>
                </a:path>
              </a:pathLst>
            </a:custGeom>
            <a:solidFill>
              <a:srgbClr val="0C0C0C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171829" y="3414522"/>
              <a:ext cx="14417930" cy="1306068"/>
            </a:xfrm>
            <a:custGeom>
              <a:avLst/>
              <a:gdLst/>
              <a:ahLst/>
              <a:cxnLst/>
              <a:rect l="l" t="t" r="r" b="b"/>
              <a:pathLst>
                <a:path w="14417930" h="1306068">
                  <a:moveTo>
                    <a:pt x="0" y="0"/>
                  </a:moveTo>
                  <a:lnTo>
                    <a:pt x="14417929" y="0"/>
                  </a:lnTo>
                  <a:lnTo>
                    <a:pt x="14417929" y="1306068"/>
                  </a:lnTo>
                  <a:lnTo>
                    <a:pt x="0" y="1306068"/>
                  </a:lnTo>
                  <a:close/>
                </a:path>
              </a:pathLst>
            </a:custGeom>
            <a:solidFill>
              <a:srgbClr val="F18B21">
                <a:alpha val="40000"/>
              </a:srgbClr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673100" y="63500"/>
              <a:ext cx="14935200" cy="827532"/>
            </a:xfrm>
            <a:custGeom>
              <a:avLst/>
              <a:gdLst/>
              <a:ahLst/>
              <a:cxnLst/>
              <a:rect l="l" t="t" r="r" b="b"/>
              <a:pathLst>
                <a:path w="14935200" h="827532">
                  <a:moveTo>
                    <a:pt x="0" y="0"/>
                  </a:moveTo>
                  <a:lnTo>
                    <a:pt x="14935200" y="0"/>
                  </a:lnTo>
                  <a:lnTo>
                    <a:pt x="14935200" y="827532"/>
                  </a:lnTo>
                  <a:lnTo>
                    <a:pt x="0" y="8275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6235703" y="8516160"/>
            <a:ext cx="3784597" cy="613829"/>
            <a:chOff x="0" y="0"/>
            <a:chExt cx="3784600" cy="613829"/>
          </a:xfrm>
        </p:grpSpPr>
        <p:sp>
          <p:nvSpPr>
            <p:cNvPr id="20" name="Freeform 20"/>
            <p:cNvSpPr/>
            <p:nvPr/>
          </p:nvSpPr>
          <p:spPr>
            <a:xfrm>
              <a:off x="1530350" y="163322"/>
              <a:ext cx="731774" cy="287401"/>
            </a:xfrm>
            <a:custGeom>
              <a:avLst/>
              <a:gdLst/>
              <a:ahLst/>
              <a:cxnLst/>
              <a:rect l="l" t="t" r="r" b="b"/>
              <a:pathLst>
                <a:path w="731774" h="287401">
                  <a:moveTo>
                    <a:pt x="0" y="0"/>
                  </a:moveTo>
                  <a:lnTo>
                    <a:pt x="731774" y="0"/>
                  </a:lnTo>
                  <a:lnTo>
                    <a:pt x="731774" y="287401"/>
                  </a:lnTo>
                  <a:lnTo>
                    <a:pt x="0" y="2874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63500" y="63500"/>
              <a:ext cx="3657600" cy="486791"/>
            </a:xfrm>
            <a:custGeom>
              <a:avLst/>
              <a:gdLst/>
              <a:ahLst/>
              <a:cxnLst/>
              <a:rect l="l" t="t" r="r" b="b"/>
              <a:pathLst>
                <a:path w="3657600" h="486791">
                  <a:moveTo>
                    <a:pt x="0" y="0"/>
                  </a:moveTo>
                  <a:lnTo>
                    <a:pt x="3657600" y="0"/>
                  </a:lnTo>
                  <a:lnTo>
                    <a:pt x="3657600" y="486791"/>
                  </a:lnTo>
                  <a:lnTo>
                    <a:pt x="0" y="486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3883459" y="7789240"/>
            <a:ext cx="1358408" cy="54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spc="-48" dirty="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LOCAL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06827" y="2412654"/>
            <a:ext cx="14130261" cy="517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63"/>
              </a:lnSpc>
            </a:pPr>
            <a:r>
              <a:rPr lang="en-US" sz="2400" b="1" spc="13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[2016-09-15T15:15:26+00:00] WARN: No config file found or specified on command </a:t>
            </a:r>
          </a:p>
          <a:p>
            <a:pPr algn="just">
              <a:lnSpc>
                <a:spcPts val="2743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line, using command line options.</a:t>
            </a:r>
          </a:p>
          <a:p>
            <a:pPr algn="just">
              <a:lnSpc>
                <a:spcPts val="4395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Starting Chef Client, version 12.3.0</a:t>
            </a:r>
          </a:p>
          <a:p>
            <a:pPr algn="just">
              <a:lnSpc>
                <a:spcPts val="2654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resolving cookbooks for run list: ["workstation::setup"]</a:t>
            </a:r>
          </a:p>
          <a:p>
            <a:pPr algn="just">
              <a:lnSpc>
                <a:spcPts val="4395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Synchronizing Cookbooks:</a:t>
            </a:r>
          </a:p>
          <a:p>
            <a:pPr algn="just">
              <a:lnSpc>
                <a:spcPts val="2654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- workstation (0.1.0)</a:t>
            </a:r>
          </a:p>
          <a:p>
            <a:pPr algn="just">
              <a:lnSpc>
                <a:spcPts val="4395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Compiling Cookbooks...</a:t>
            </a:r>
          </a:p>
          <a:p>
            <a:pPr algn="just">
              <a:lnSpc>
                <a:spcPts val="2654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Converging 4 resources</a:t>
            </a:r>
          </a:p>
          <a:p>
            <a:pPr algn="just">
              <a:lnSpc>
                <a:spcPts val="4395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Recipe: workstation::setup</a:t>
            </a:r>
          </a:p>
          <a:p>
            <a:pPr algn="just">
              <a:lnSpc>
                <a:spcPts val="2654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* yum_package[tree] action install (up to date)</a:t>
            </a:r>
          </a:p>
          <a:p>
            <a:pPr algn="just">
              <a:lnSpc>
                <a:spcPts val="4395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* yum_package[git] action install (up to date)</a:t>
            </a:r>
          </a:p>
          <a:p>
            <a:pPr algn="just">
              <a:lnSpc>
                <a:spcPts val="2654"/>
              </a:lnSpc>
            </a:pPr>
            <a:r>
              <a:rPr lang="en-US" sz="2300" b="1" spc="12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* file[/etc/motd] action create (up to date)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06827" y="1500873"/>
            <a:ext cx="14689836" cy="50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spc="16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$ sudo chef-client --local-mode -r "recipe[workstation::setup]"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09600" y="333575"/>
            <a:ext cx="14753568" cy="101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24">
                <a:solidFill>
                  <a:srgbClr val="F18B21"/>
                </a:solidFill>
                <a:latin typeface="IBM Plex Sans"/>
                <a:ea typeface="IBM Plex Sans"/>
                <a:cs typeface="IBM Plex Sans"/>
                <a:sym typeface="IBM Plex Sans"/>
              </a:rPr>
              <a:t>GL: Apply the Cookbook Recipe Locally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9AD160-3A46-9A44-9638-BF8C3BEBCE6D}"/>
              </a:ext>
            </a:extLst>
          </p:cNvPr>
          <p:cNvSpPr txBox="1"/>
          <p:nvPr/>
        </p:nvSpPr>
        <p:spPr>
          <a:xfrm>
            <a:off x="0" y="8354173"/>
            <a:ext cx="4466908" cy="74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2" dirty="0">
                <a:solidFill>
                  <a:srgbClr val="7030A0"/>
                </a:solidFill>
              </a:rPr>
              <a:t>Author: </a:t>
            </a:r>
            <a:r>
              <a:rPr lang="en-US" sz="2132" dirty="0" err="1">
                <a:solidFill>
                  <a:srgbClr val="7030A0"/>
                </a:solidFill>
              </a:rPr>
              <a:t>Nho</a:t>
            </a:r>
            <a:r>
              <a:rPr lang="en-US" sz="2132" dirty="0">
                <a:solidFill>
                  <a:srgbClr val="7030A0"/>
                </a:solidFill>
              </a:rPr>
              <a:t> Luong</a:t>
            </a:r>
          </a:p>
          <a:p>
            <a:r>
              <a:rPr lang="en-US" sz="2132" dirty="0">
                <a:solidFill>
                  <a:srgbClr val="7030A0"/>
                </a:solidFill>
              </a:rPr>
              <a:t>Skill: DevOps Engineer Lead</a:t>
            </a:r>
            <a:endParaRPr lang="en-VN" sz="2132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142978" y="8178794"/>
            <a:ext cx="950462" cy="965206"/>
          </a:xfrm>
          <a:custGeom>
            <a:avLst/>
            <a:gdLst/>
            <a:ahLst/>
            <a:cxnLst/>
            <a:rect l="l" t="t" r="r" b="b"/>
            <a:pathLst>
              <a:path w="950462" h="965206">
                <a:moveTo>
                  <a:pt x="0" y="0"/>
                </a:moveTo>
                <a:lnTo>
                  <a:pt x="950462" y="0"/>
                </a:lnTo>
                <a:lnTo>
                  <a:pt x="950462" y="965206"/>
                </a:lnTo>
                <a:lnTo>
                  <a:pt x="0" y="96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706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2165185" y="5066481"/>
            <a:ext cx="11905402" cy="1944910"/>
            <a:chOff x="0" y="0"/>
            <a:chExt cx="11905399" cy="1944903"/>
          </a:xfrm>
        </p:grpSpPr>
        <p:sp>
          <p:nvSpPr>
            <p:cNvPr id="5" name="Freeform 5"/>
            <p:cNvSpPr/>
            <p:nvPr/>
          </p:nvSpPr>
          <p:spPr>
            <a:xfrm>
              <a:off x="760730" y="250317"/>
              <a:ext cx="11018901" cy="1631061"/>
            </a:xfrm>
            <a:custGeom>
              <a:avLst/>
              <a:gdLst/>
              <a:ahLst/>
              <a:cxnLst/>
              <a:rect l="l" t="t" r="r" b="b"/>
              <a:pathLst>
                <a:path w="11018901" h="1631061">
                  <a:moveTo>
                    <a:pt x="0" y="0"/>
                  </a:moveTo>
                  <a:lnTo>
                    <a:pt x="11018901" y="0"/>
                  </a:lnTo>
                  <a:lnTo>
                    <a:pt x="11018901" y="1631061"/>
                  </a:lnTo>
                  <a:lnTo>
                    <a:pt x="0" y="16310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1778361" cy="784479"/>
            </a:xfrm>
            <a:custGeom>
              <a:avLst/>
              <a:gdLst/>
              <a:ahLst/>
              <a:cxnLst/>
              <a:rect l="l" t="t" r="r" b="b"/>
              <a:pathLst>
                <a:path w="11778361" h="784479">
                  <a:moveTo>
                    <a:pt x="0" y="0"/>
                  </a:moveTo>
                  <a:lnTo>
                    <a:pt x="11778361" y="0"/>
                  </a:lnTo>
                  <a:lnTo>
                    <a:pt x="11778361" y="784479"/>
                  </a:lnTo>
                  <a:lnTo>
                    <a:pt x="0" y="7844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-63503" y="-63503"/>
            <a:ext cx="16383000" cy="3481511"/>
            <a:chOff x="0" y="0"/>
            <a:chExt cx="16383000" cy="3481502"/>
          </a:xfrm>
        </p:grpSpPr>
        <p:sp>
          <p:nvSpPr>
            <p:cNvPr id="8" name="Freeform 8"/>
            <p:cNvSpPr/>
            <p:nvPr/>
          </p:nvSpPr>
          <p:spPr>
            <a:xfrm>
              <a:off x="63500" y="63500"/>
              <a:ext cx="16256000" cy="3354451"/>
            </a:xfrm>
            <a:custGeom>
              <a:avLst/>
              <a:gdLst/>
              <a:ahLst/>
              <a:cxnLst/>
              <a:rect l="l" t="t" r="r" b="b"/>
              <a:pathLst>
                <a:path w="16256000" h="3354451">
                  <a:moveTo>
                    <a:pt x="0" y="0"/>
                  </a:moveTo>
                  <a:lnTo>
                    <a:pt x="16256000" y="0"/>
                  </a:lnTo>
                  <a:lnTo>
                    <a:pt x="16256000" y="3354451"/>
                  </a:lnTo>
                  <a:lnTo>
                    <a:pt x="0" y="3354451"/>
                  </a:lnTo>
                  <a:close/>
                </a:path>
              </a:pathLst>
            </a:custGeom>
            <a:solidFill>
              <a:srgbClr val="D8D8D8">
                <a:alpha val="24706"/>
              </a:srgbClr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564642"/>
              <a:ext cx="7134225" cy="2378202"/>
            </a:xfrm>
            <a:custGeom>
              <a:avLst/>
              <a:gdLst/>
              <a:ahLst/>
              <a:cxnLst/>
              <a:rect l="l" t="t" r="r" b="b"/>
              <a:pathLst>
                <a:path w="7134225" h="2378202">
                  <a:moveTo>
                    <a:pt x="0" y="0"/>
                  </a:moveTo>
                  <a:lnTo>
                    <a:pt x="7134225" y="0"/>
                  </a:lnTo>
                  <a:lnTo>
                    <a:pt x="7134225" y="2378202"/>
                  </a:lnTo>
                  <a:lnTo>
                    <a:pt x="0" y="23782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3966571" y="614934"/>
              <a:ext cx="1986914" cy="2014982"/>
            </a:xfrm>
            <a:custGeom>
              <a:avLst/>
              <a:gdLst/>
              <a:ahLst/>
              <a:cxnLst/>
              <a:rect l="l" t="t" r="r" b="b"/>
              <a:pathLst>
                <a:path w="1986914" h="2014982">
                  <a:moveTo>
                    <a:pt x="0" y="0"/>
                  </a:moveTo>
                  <a:lnTo>
                    <a:pt x="1986914" y="0"/>
                  </a:lnTo>
                  <a:lnTo>
                    <a:pt x="1986914" y="2014982"/>
                  </a:lnTo>
                  <a:lnTo>
                    <a:pt x="0" y="20149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3903023" y="551450"/>
            <a:ext cx="1986953" cy="2014947"/>
          </a:xfrm>
          <a:custGeom>
            <a:avLst/>
            <a:gdLst/>
            <a:ahLst/>
            <a:cxnLst/>
            <a:rect l="l" t="t" r="r" b="b"/>
            <a:pathLst>
              <a:path w="1986953" h="2014947">
                <a:moveTo>
                  <a:pt x="0" y="0"/>
                </a:moveTo>
                <a:lnTo>
                  <a:pt x="1986953" y="0"/>
                </a:lnTo>
                <a:lnTo>
                  <a:pt x="1986953" y="2014947"/>
                </a:lnTo>
                <a:lnTo>
                  <a:pt x="0" y="20149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8128997"/>
            <a:ext cx="16256003" cy="153962"/>
          </a:xfrm>
          <a:custGeom>
            <a:avLst/>
            <a:gdLst/>
            <a:ahLst/>
            <a:cxnLst/>
            <a:rect l="l" t="t" r="r" b="b"/>
            <a:pathLst>
              <a:path w="16256003" h="153962">
                <a:moveTo>
                  <a:pt x="0" y="0"/>
                </a:moveTo>
                <a:lnTo>
                  <a:pt x="16256003" y="0"/>
                </a:lnTo>
                <a:lnTo>
                  <a:pt x="16256003" y="153962"/>
                </a:lnTo>
                <a:lnTo>
                  <a:pt x="0" y="153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3" r="-363"/>
            </a:stretch>
          </a:blipFill>
        </p:spPr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324402" y="8579606"/>
            <a:ext cx="5681958" cy="507559"/>
            <a:chOff x="0" y="0"/>
            <a:chExt cx="5681955" cy="50755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81980" cy="507619"/>
            </a:xfrm>
            <a:custGeom>
              <a:avLst/>
              <a:gdLst/>
              <a:ahLst/>
              <a:cxnLst/>
              <a:rect l="l" t="t" r="r" b="b"/>
              <a:pathLst>
                <a:path w="5681980" h="507619">
                  <a:moveTo>
                    <a:pt x="0" y="0"/>
                  </a:moveTo>
                  <a:lnTo>
                    <a:pt x="5681980" y="0"/>
                  </a:lnTo>
                  <a:lnTo>
                    <a:pt x="5681980" y="507619"/>
                  </a:lnTo>
                  <a:lnTo>
                    <a:pt x="0" y="507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-63503" y="8082505"/>
            <a:ext cx="16383000" cy="200958"/>
            <a:chOff x="0" y="0"/>
            <a:chExt cx="16383000" cy="200965"/>
          </a:xfrm>
        </p:grpSpPr>
        <p:sp>
          <p:nvSpPr>
            <p:cNvPr id="16" name="Freeform 16"/>
            <p:cNvSpPr/>
            <p:nvPr/>
          </p:nvSpPr>
          <p:spPr>
            <a:xfrm>
              <a:off x="63500" y="63500"/>
              <a:ext cx="16256000" cy="73914"/>
            </a:xfrm>
            <a:custGeom>
              <a:avLst/>
              <a:gdLst/>
              <a:ahLst/>
              <a:cxnLst/>
              <a:rect l="l" t="t" r="r" b="b"/>
              <a:pathLst>
                <a:path w="16256000" h="73914">
                  <a:moveTo>
                    <a:pt x="16256000" y="0"/>
                  </a:moveTo>
                  <a:lnTo>
                    <a:pt x="0" y="35814"/>
                  </a:lnTo>
                  <a:lnTo>
                    <a:pt x="0" y="55118"/>
                  </a:lnTo>
                  <a:lnTo>
                    <a:pt x="0" y="73914"/>
                  </a:lnTo>
                  <a:lnTo>
                    <a:pt x="16256000" y="38100"/>
                  </a:lnTo>
                  <a:lnTo>
                    <a:pt x="16256000" y="19050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F18B21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3012272" y="5989434"/>
            <a:ext cx="11766985" cy="1854956"/>
            <a:chOff x="0" y="0"/>
            <a:chExt cx="11766982" cy="185496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766931" cy="1854962"/>
            </a:xfrm>
            <a:custGeom>
              <a:avLst/>
              <a:gdLst/>
              <a:ahLst/>
              <a:cxnLst/>
              <a:rect l="l" t="t" r="r" b="b"/>
              <a:pathLst>
                <a:path w="11766931" h="1854962">
                  <a:moveTo>
                    <a:pt x="0" y="0"/>
                  </a:moveTo>
                  <a:lnTo>
                    <a:pt x="11766931" y="0"/>
                  </a:lnTo>
                  <a:lnTo>
                    <a:pt x="11766931" y="1854962"/>
                  </a:lnTo>
                  <a:lnTo>
                    <a:pt x="0" y="18549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2950254" y="2432828"/>
            <a:ext cx="11449850" cy="2621804"/>
            <a:chOff x="0" y="0"/>
            <a:chExt cx="11449850" cy="2621801"/>
          </a:xfrm>
        </p:grpSpPr>
        <p:sp>
          <p:nvSpPr>
            <p:cNvPr id="20" name="Freeform 20"/>
            <p:cNvSpPr/>
            <p:nvPr/>
          </p:nvSpPr>
          <p:spPr>
            <a:xfrm>
              <a:off x="63500" y="63500"/>
              <a:ext cx="10972800" cy="852678"/>
            </a:xfrm>
            <a:custGeom>
              <a:avLst/>
              <a:gdLst/>
              <a:ahLst/>
              <a:cxnLst/>
              <a:rect l="l" t="t" r="r" b="b"/>
              <a:pathLst>
                <a:path w="10972800" h="852678">
                  <a:moveTo>
                    <a:pt x="0" y="0"/>
                  </a:moveTo>
                  <a:lnTo>
                    <a:pt x="10972800" y="0"/>
                  </a:lnTo>
                  <a:lnTo>
                    <a:pt x="10972800" y="852678"/>
                  </a:lnTo>
                  <a:lnTo>
                    <a:pt x="0" y="8526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67310" y="1030097"/>
              <a:ext cx="11319002" cy="1528191"/>
            </a:xfrm>
            <a:custGeom>
              <a:avLst/>
              <a:gdLst/>
              <a:ahLst/>
              <a:cxnLst/>
              <a:rect l="l" t="t" r="r" b="b"/>
              <a:pathLst>
                <a:path w="11319002" h="1528191">
                  <a:moveTo>
                    <a:pt x="0" y="0"/>
                  </a:moveTo>
                  <a:lnTo>
                    <a:pt x="11319002" y="0"/>
                  </a:lnTo>
                  <a:lnTo>
                    <a:pt x="11319002" y="1528191"/>
                  </a:lnTo>
                  <a:lnTo>
                    <a:pt x="0" y="15281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6235703" y="8516160"/>
            <a:ext cx="3784597" cy="613829"/>
            <a:chOff x="0" y="0"/>
            <a:chExt cx="3784600" cy="613829"/>
          </a:xfrm>
        </p:grpSpPr>
        <p:sp>
          <p:nvSpPr>
            <p:cNvPr id="23" name="Freeform 23"/>
            <p:cNvSpPr/>
            <p:nvPr/>
          </p:nvSpPr>
          <p:spPr>
            <a:xfrm>
              <a:off x="1530350" y="163322"/>
              <a:ext cx="731774" cy="287401"/>
            </a:xfrm>
            <a:custGeom>
              <a:avLst/>
              <a:gdLst/>
              <a:ahLst/>
              <a:cxnLst/>
              <a:rect l="l" t="t" r="r" b="b"/>
              <a:pathLst>
                <a:path w="731774" h="287401">
                  <a:moveTo>
                    <a:pt x="0" y="0"/>
                  </a:moveTo>
                  <a:lnTo>
                    <a:pt x="731774" y="0"/>
                  </a:lnTo>
                  <a:lnTo>
                    <a:pt x="731774" y="287401"/>
                  </a:lnTo>
                  <a:lnTo>
                    <a:pt x="0" y="2874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63500" y="63500"/>
              <a:ext cx="3657600" cy="486791"/>
            </a:xfrm>
            <a:custGeom>
              <a:avLst/>
              <a:gdLst/>
              <a:ahLst/>
              <a:cxnLst/>
              <a:rect l="l" t="t" r="r" b="b"/>
              <a:pathLst>
                <a:path w="3657600" h="486791">
                  <a:moveTo>
                    <a:pt x="0" y="0"/>
                  </a:moveTo>
                  <a:lnTo>
                    <a:pt x="3657600" y="0"/>
                  </a:lnTo>
                  <a:lnTo>
                    <a:pt x="3657600" y="486791"/>
                  </a:lnTo>
                  <a:lnTo>
                    <a:pt x="0" y="486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2342988" y="5253904"/>
            <a:ext cx="2002584" cy="54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spc="12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Objective: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099473" y="2559968"/>
            <a:ext cx="10882474" cy="2298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63"/>
              </a:lnSpc>
            </a:pPr>
            <a:r>
              <a:rPr lang="en-US" sz="5759" spc="23">
                <a:solidFill>
                  <a:srgbClr val="F18B21"/>
                </a:solidFill>
                <a:latin typeface="IBM Plex Sans"/>
                <a:ea typeface="IBM Plex Sans"/>
                <a:cs typeface="IBM Plex Sans"/>
                <a:sym typeface="IBM Plex Sans"/>
              </a:rPr>
              <a:t>Applying a Run List</a:t>
            </a:r>
          </a:p>
          <a:p>
            <a:pPr algn="l">
              <a:lnSpc>
                <a:spcPts val="4498"/>
              </a:lnSpc>
            </a:pPr>
            <a:r>
              <a:rPr lang="en-US" sz="3733" i="1" spc="-11">
                <a:solidFill>
                  <a:srgbClr val="7F7F7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Using a run list will allow us to specify things more 'logically' instead of with paths.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922013" y="5744146"/>
            <a:ext cx="231962" cy="1451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2160">
                <a:solidFill>
                  <a:srgbClr val="3E4346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  <a:p>
            <a:pPr algn="just">
              <a:lnSpc>
                <a:spcPts val="5400"/>
              </a:lnSpc>
            </a:pPr>
            <a:r>
              <a:rPr lang="en-US" sz="2160">
                <a:solidFill>
                  <a:srgbClr val="3E4346"/>
                </a:solidFill>
                <a:latin typeface="Arimo"/>
                <a:ea typeface="Arimo"/>
                <a:cs typeface="Arimo"/>
                <a:sym typeface="Arimo"/>
              </a:rPr>
              <a:t>✓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355172" y="6030811"/>
            <a:ext cx="11483873" cy="155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1"/>
              </a:lnSpc>
            </a:pPr>
            <a:r>
              <a:rPr lang="en-US" sz="2400" spc="-36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Individually apply the apache cookbook's server recipe and workstation cookbook's setup recipe</a:t>
            </a:r>
          </a:p>
          <a:p>
            <a:pPr algn="l">
              <a:lnSpc>
                <a:spcPts val="4449"/>
              </a:lnSpc>
            </a:pPr>
            <a:r>
              <a:rPr lang="en-US" sz="2400" spc="-36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Apply both the apache cookbook's server recipe and workstation cookbook's setup </a:t>
            </a:r>
          </a:p>
          <a:p>
            <a:pPr algn="l">
              <a:lnSpc>
                <a:spcPts val="1300"/>
              </a:lnSpc>
            </a:pPr>
            <a:r>
              <a:rPr lang="en-US" sz="2400" spc="-36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recipe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E80BFD-4195-B140-9A38-95328C355051}"/>
              </a:ext>
            </a:extLst>
          </p:cNvPr>
          <p:cNvSpPr txBox="1"/>
          <p:nvPr/>
        </p:nvSpPr>
        <p:spPr>
          <a:xfrm>
            <a:off x="0" y="8354173"/>
            <a:ext cx="4466908" cy="74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2" dirty="0">
                <a:solidFill>
                  <a:srgbClr val="7030A0"/>
                </a:solidFill>
              </a:rPr>
              <a:t>Author: </a:t>
            </a:r>
            <a:r>
              <a:rPr lang="en-US" sz="2132" dirty="0" err="1">
                <a:solidFill>
                  <a:srgbClr val="7030A0"/>
                </a:solidFill>
              </a:rPr>
              <a:t>Nho</a:t>
            </a:r>
            <a:r>
              <a:rPr lang="en-US" sz="2132" dirty="0">
                <a:solidFill>
                  <a:srgbClr val="7030A0"/>
                </a:solidFill>
              </a:rPr>
              <a:t> Luong</a:t>
            </a:r>
          </a:p>
          <a:p>
            <a:r>
              <a:rPr lang="en-US" sz="2132" dirty="0">
                <a:solidFill>
                  <a:srgbClr val="7030A0"/>
                </a:solidFill>
              </a:rPr>
              <a:t>Skill: DevOps Engineer Lead</a:t>
            </a:r>
            <a:endParaRPr lang="en-VN" sz="2132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142978" y="8178794"/>
            <a:ext cx="950462" cy="965206"/>
          </a:xfrm>
          <a:custGeom>
            <a:avLst/>
            <a:gdLst/>
            <a:ahLst/>
            <a:cxnLst/>
            <a:rect l="l" t="t" r="r" b="b"/>
            <a:pathLst>
              <a:path w="950462" h="965206">
                <a:moveTo>
                  <a:pt x="0" y="0"/>
                </a:moveTo>
                <a:lnTo>
                  <a:pt x="950462" y="0"/>
                </a:lnTo>
                <a:lnTo>
                  <a:pt x="950462" y="965206"/>
                </a:lnTo>
                <a:lnTo>
                  <a:pt x="0" y="96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706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245269" y="1433093"/>
            <a:ext cx="704145" cy="537896"/>
            <a:chOff x="0" y="0"/>
            <a:chExt cx="704152" cy="53789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04088" cy="537845"/>
            </a:xfrm>
            <a:custGeom>
              <a:avLst/>
              <a:gdLst/>
              <a:ahLst/>
              <a:cxnLst/>
              <a:rect l="l" t="t" r="r" b="b"/>
              <a:pathLst>
                <a:path w="704088" h="537845">
                  <a:moveTo>
                    <a:pt x="0" y="0"/>
                  </a:moveTo>
                  <a:lnTo>
                    <a:pt x="704088" y="0"/>
                  </a:lnTo>
                  <a:lnTo>
                    <a:pt x="704088" y="537845"/>
                  </a:lnTo>
                  <a:lnTo>
                    <a:pt x="0" y="5378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674909" y="7800737"/>
            <a:ext cx="1749485" cy="492443"/>
            <a:chOff x="0" y="0"/>
            <a:chExt cx="1749488" cy="4924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49425" cy="492506"/>
            </a:xfrm>
            <a:custGeom>
              <a:avLst/>
              <a:gdLst/>
              <a:ahLst/>
              <a:cxnLst/>
              <a:rect l="l" t="t" r="r" b="b"/>
              <a:pathLst>
                <a:path w="1749425" h="492506">
                  <a:moveTo>
                    <a:pt x="0" y="0"/>
                  </a:moveTo>
                  <a:lnTo>
                    <a:pt x="1749425" y="0"/>
                  </a:lnTo>
                  <a:lnTo>
                    <a:pt x="1749425" y="492506"/>
                  </a:lnTo>
                  <a:lnTo>
                    <a:pt x="0" y="4925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245269" y="1433093"/>
            <a:ext cx="704145" cy="537886"/>
          </a:xfrm>
          <a:custGeom>
            <a:avLst/>
            <a:gdLst/>
            <a:ahLst/>
            <a:cxnLst/>
            <a:rect l="l" t="t" r="r" b="b"/>
            <a:pathLst>
              <a:path w="704145" h="537886">
                <a:moveTo>
                  <a:pt x="0" y="0"/>
                </a:moveTo>
                <a:lnTo>
                  <a:pt x="704145" y="0"/>
                </a:lnTo>
                <a:lnTo>
                  <a:pt x="704145" y="537887"/>
                </a:lnTo>
                <a:lnTo>
                  <a:pt x="0" y="5378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0" y="8128997"/>
            <a:ext cx="16256003" cy="153962"/>
          </a:xfrm>
          <a:custGeom>
            <a:avLst/>
            <a:gdLst/>
            <a:ahLst/>
            <a:cxnLst/>
            <a:rect l="l" t="t" r="r" b="b"/>
            <a:pathLst>
              <a:path w="16256003" h="153962">
                <a:moveTo>
                  <a:pt x="0" y="0"/>
                </a:moveTo>
                <a:lnTo>
                  <a:pt x="16256003" y="0"/>
                </a:lnTo>
                <a:lnTo>
                  <a:pt x="16256003" y="153962"/>
                </a:lnTo>
                <a:lnTo>
                  <a:pt x="0" y="153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3" r="-363"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324402" y="8579606"/>
            <a:ext cx="5681958" cy="507559"/>
            <a:chOff x="0" y="0"/>
            <a:chExt cx="5681955" cy="50755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81980" cy="507619"/>
            </a:xfrm>
            <a:custGeom>
              <a:avLst/>
              <a:gdLst/>
              <a:ahLst/>
              <a:cxnLst/>
              <a:rect l="l" t="t" r="r" b="b"/>
              <a:pathLst>
                <a:path w="5681980" h="507619">
                  <a:moveTo>
                    <a:pt x="0" y="0"/>
                  </a:moveTo>
                  <a:lnTo>
                    <a:pt x="5681980" y="0"/>
                  </a:lnTo>
                  <a:lnTo>
                    <a:pt x="5681980" y="507619"/>
                  </a:lnTo>
                  <a:lnTo>
                    <a:pt x="0" y="507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609600" y="304800"/>
            <a:ext cx="14935200" cy="827580"/>
            <a:chOff x="0" y="0"/>
            <a:chExt cx="14935200" cy="82758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935200" cy="827532"/>
            </a:xfrm>
            <a:custGeom>
              <a:avLst/>
              <a:gdLst/>
              <a:ahLst/>
              <a:cxnLst/>
              <a:rect l="l" t="t" r="r" b="b"/>
              <a:pathLst>
                <a:path w="14935200" h="827532">
                  <a:moveTo>
                    <a:pt x="0" y="0"/>
                  </a:moveTo>
                  <a:lnTo>
                    <a:pt x="14935200" y="0"/>
                  </a:lnTo>
                  <a:lnTo>
                    <a:pt x="14935200" y="827532"/>
                  </a:lnTo>
                  <a:lnTo>
                    <a:pt x="0" y="8275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121102" y="1337148"/>
            <a:ext cx="14422526" cy="1390107"/>
            <a:chOff x="0" y="0"/>
            <a:chExt cx="14422526" cy="139010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422501" cy="1390142"/>
            </a:xfrm>
            <a:custGeom>
              <a:avLst/>
              <a:gdLst/>
              <a:ahLst/>
              <a:cxnLst/>
              <a:rect l="l" t="t" r="r" b="b"/>
              <a:pathLst>
                <a:path w="14422501" h="1390142">
                  <a:moveTo>
                    <a:pt x="0" y="0"/>
                  </a:moveTo>
                  <a:lnTo>
                    <a:pt x="14422501" y="0"/>
                  </a:lnTo>
                  <a:lnTo>
                    <a:pt x="14422501" y="1390142"/>
                  </a:lnTo>
                  <a:lnTo>
                    <a:pt x="0" y="1390142"/>
                  </a:lnTo>
                  <a:close/>
                </a:path>
              </a:pathLst>
            </a:custGeom>
            <a:solidFill>
              <a:srgbClr val="0C0C0C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-63503" y="2908821"/>
            <a:ext cx="16383000" cy="5374643"/>
            <a:chOff x="0" y="0"/>
            <a:chExt cx="16383000" cy="5374640"/>
          </a:xfrm>
        </p:grpSpPr>
        <p:sp>
          <p:nvSpPr>
            <p:cNvPr id="17" name="Freeform 17"/>
            <p:cNvSpPr/>
            <p:nvPr/>
          </p:nvSpPr>
          <p:spPr>
            <a:xfrm>
              <a:off x="63500" y="5237226"/>
              <a:ext cx="16256000" cy="73914"/>
            </a:xfrm>
            <a:custGeom>
              <a:avLst/>
              <a:gdLst/>
              <a:ahLst/>
              <a:cxnLst/>
              <a:rect l="l" t="t" r="r" b="b"/>
              <a:pathLst>
                <a:path w="16256000" h="73914">
                  <a:moveTo>
                    <a:pt x="16256000" y="0"/>
                  </a:moveTo>
                  <a:lnTo>
                    <a:pt x="0" y="35814"/>
                  </a:lnTo>
                  <a:lnTo>
                    <a:pt x="0" y="55118"/>
                  </a:lnTo>
                  <a:lnTo>
                    <a:pt x="0" y="73914"/>
                  </a:lnTo>
                  <a:lnTo>
                    <a:pt x="16256000" y="38100"/>
                  </a:lnTo>
                  <a:lnTo>
                    <a:pt x="16256000" y="19050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F18B21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1202182" y="69850"/>
              <a:ext cx="14406118" cy="5112893"/>
            </a:xfrm>
            <a:custGeom>
              <a:avLst/>
              <a:gdLst/>
              <a:ahLst/>
              <a:cxnLst/>
              <a:rect l="l" t="t" r="r" b="b"/>
              <a:pathLst>
                <a:path w="14406118" h="5112893">
                  <a:moveTo>
                    <a:pt x="0" y="0"/>
                  </a:moveTo>
                  <a:lnTo>
                    <a:pt x="14406118" y="0"/>
                  </a:lnTo>
                  <a:lnTo>
                    <a:pt x="14406118" y="5112893"/>
                  </a:lnTo>
                  <a:lnTo>
                    <a:pt x="0" y="511289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195833" y="63500"/>
              <a:ext cx="14418817" cy="5125593"/>
            </a:xfrm>
            <a:custGeom>
              <a:avLst/>
              <a:gdLst/>
              <a:ahLst/>
              <a:cxnLst/>
              <a:rect l="l" t="t" r="r" b="b"/>
              <a:pathLst>
                <a:path w="14418817" h="5125593">
                  <a:moveTo>
                    <a:pt x="95249" y="0"/>
                  </a:moveTo>
                  <a:lnTo>
                    <a:pt x="146049" y="0"/>
                  </a:lnTo>
                  <a:lnTo>
                    <a:pt x="146049" y="12700"/>
                  </a:lnTo>
                  <a:lnTo>
                    <a:pt x="95249" y="12700"/>
                  </a:lnTo>
                  <a:close/>
                  <a:moveTo>
                    <a:pt x="184149" y="0"/>
                  </a:moveTo>
                  <a:lnTo>
                    <a:pt x="234949" y="0"/>
                  </a:lnTo>
                  <a:lnTo>
                    <a:pt x="234949" y="12700"/>
                  </a:lnTo>
                  <a:lnTo>
                    <a:pt x="184149" y="12700"/>
                  </a:lnTo>
                  <a:close/>
                  <a:moveTo>
                    <a:pt x="273049" y="0"/>
                  </a:moveTo>
                  <a:lnTo>
                    <a:pt x="323849" y="0"/>
                  </a:lnTo>
                  <a:lnTo>
                    <a:pt x="323849" y="12700"/>
                  </a:lnTo>
                  <a:lnTo>
                    <a:pt x="273049" y="12700"/>
                  </a:lnTo>
                  <a:close/>
                  <a:moveTo>
                    <a:pt x="361949" y="0"/>
                  </a:moveTo>
                  <a:lnTo>
                    <a:pt x="412749" y="0"/>
                  </a:lnTo>
                  <a:lnTo>
                    <a:pt x="412749" y="12700"/>
                  </a:lnTo>
                  <a:lnTo>
                    <a:pt x="361949" y="12700"/>
                  </a:lnTo>
                  <a:close/>
                  <a:moveTo>
                    <a:pt x="450849" y="0"/>
                  </a:moveTo>
                  <a:lnTo>
                    <a:pt x="501649" y="0"/>
                  </a:lnTo>
                  <a:lnTo>
                    <a:pt x="501649" y="12700"/>
                  </a:lnTo>
                  <a:lnTo>
                    <a:pt x="450849" y="12700"/>
                  </a:lnTo>
                  <a:close/>
                  <a:moveTo>
                    <a:pt x="539749" y="0"/>
                  </a:moveTo>
                  <a:lnTo>
                    <a:pt x="590549" y="0"/>
                  </a:lnTo>
                  <a:lnTo>
                    <a:pt x="590549" y="12700"/>
                  </a:lnTo>
                  <a:lnTo>
                    <a:pt x="539749" y="12700"/>
                  </a:lnTo>
                  <a:close/>
                  <a:moveTo>
                    <a:pt x="628649" y="0"/>
                  </a:moveTo>
                  <a:lnTo>
                    <a:pt x="679449" y="0"/>
                  </a:lnTo>
                  <a:lnTo>
                    <a:pt x="679449" y="12700"/>
                  </a:lnTo>
                  <a:lnTo>
                    <a:pt x="628649" y="12700"/>
                  </a:lnTo>
                  <a:close/>
                  <a:moveTo>
                    <a:pt x="717549" y="0"/>
                  </a:moveTo>
                  <a:lnTo>
                    <a:pt x="768349" y="0"/>
                  </a:lnTo>
                  <a:lnTo>
                    <a:pt x="768349" y="12700"/>
                  </a:lnTo>
                  <a:lnTo>
                    <a:pt x="717549" y="12700"/>
                  </a:lnTo>
                  <a:close/>
                  <a:moveTo>
                    <a:pt x="806449" y="0"/>
                  </a:moveTo>
                  <a:lnTo>
                    <a:pt x="857249" y="0"/>
                  </a:lnTo>
                  <a:lnTo>
                    <a:pt x="857249" y="12700"/>
                  </a:lnTo>
                  <a:lnTo>
                    <a:pt x="806449" y="12700"/>
                  </a:lnTo>
                  <a:close/>
                  <a:moveTo>
                    <a:pt x="895349" y="0"/>
                  </a:moveTo>
                  <a:lnTo>
                    <a:pt x="946149" y="0"/>
                  </a:lnTo>
                  <a:lnTo>
                    <a:pt x="946149" y="12700"/>
                  </a:lnTo>
                  <a:lnTo>
                    <a:pt x="895349" y="12700"/>
                  </a:lnTo>
                  <a:close/>
                  <a:moveTo>
                    <a:pt x="984249" y="0"/>
                  </a:moveTo>
                  <a:lnTo>
                    <a:pt x="1035049" y="0"/>
                  </a:lnTo>
                  <a:lnTo>
                    <a:pt x="1035049" y="12700"/>
                  </a:lnTo>
                  <a:lnTo>
                    <a:pt x="984249" y="12700"/>
                  </a:lnTo>
                  <a:close/>
                  <a:moveTo>
                    <a:pt x="1073149" y="0"/>
                  </a:moveTo>
                  <a:lnTo>
                    <a:pt x="1123949" y="0"/>
                  </a:lnTo>
                  <a:lnTo>
                    <a:pt x="1123949" y="12700"/>
                  </a:lnTo>
                  <a:lnTo>
                    <a:pt x="1073149" y="12700"/>
                  </a:lnTo>
                  <a:close/>
                  <a:moveTo>
                    <a:pt x="1162049" y="0"/>
                  </a:moveTo>
                  <a:lnTo>
                    <a:pt x="1212849" y="0"/>
                  </a:lnTo>
                  <a:lnTo>
                    <a:pt x="1212849" y="12700"/>
                  </a:lnTo>
                  <a:lnTo>
                    <a:pt x="1162049" y="12700"/>
                  </a:lnTo>
                  <a:close/>
                  <a:moveTo>
                    <a:pt x="1250949" y="0"/>
                  </a:moveTo>
                  <a:lnTo>
                    <a:pt x="1301749" y="0"/>
                  </a:lnTo>
                  <a:lnTo>
                    <a:pt x="1301749" y="12700"/>
                  </a:lnTo>
                  <a:lnTo>
                    <a:pt x="1250949" y="12700"/>
                  </a:lnTo>
                  <a:close/>
                  <a:moveTo>
                    <a:pt x="1339849" y="0"/>
                  </a:moveTo>
                  <a:lnTo>
                    <a:pt x="1390649" y="0"/>
                  </a:lnTo>
                  <a:lnTo>
                    <a:pt x="1390649" y="12700"/>
                  </a:lnTo>
                  <a:lnTo>
                    <a:pt x="1339849" y="12700"/>
                  </a:lnTo>
                  <a:close/>
                  <a:moveTo>
                    <a:pt x="1428749" y="0"/>
                  </a:moveTo>
                  <a:lnTo>
                    <a:pt x="1479549" y="0"/>
                  </a:lnTo>
                  <a:lnTo>
                    <a:pt x="1479549" y="12700"/>
                  </a:lnTo>
                  <a:lnTo>
                    <a:pt x="1428749" y="12700"/>
                  </a:lnTo>
                  <a:close/>
                  <a:moveTo>
                    <a:pt x="1517649" y="0"/>
                  </a:moveTo>
                  <a:lnTo>
                    <a:pt x="1568449" y="0"/>
                  </a:lnTo>
                  <a:lnTo>
                    <a:pt x="1568449" y="12700"/>
                  </a:lnTo>
                  <a:lnTo>
                    <a:pt x="1517649" y="12700"/>
                  </a:lnTo>
                  <a:close/>
                  <a:moveTo>
                    <a:pt x="1606549" y="0"/>
                  </a:moveTo>
                  <a:lnTo>
                    <a:pt x="1657349" y="0"/>
                  </a:lnTo>
                  <a:lnTo>
                    <a:pt x="1657349" y="12700"/>
                  </a:lnTo>
                  <a:lnTo>
                    <a:pt x="1606549" y="12700"/>
                  </a:lnTo>
                  <a:close/>
                  <a:moveTo>
                    <a:pt x="1695449" y="0"/>
                  </a:moveTo>
                  <a:lnTo>
                    <a:pt x="1746249" y="0"/>
                  </a:lnTo>
                  <a:lnTo>
                    <a:pt x="1746249" y="12700"/>
                  </a:lnTo>
                  <a:lnTo>
                    <a:pt x="1695449" y="12700"/>
                  </a:lnTo>
                  <a:close/>
                  <a:moveTo>
                    <a:pt x="1784349" y="0"/>
                  </a:moveTo>
                  <a:lnTo>
                    <a:pt x="1835149" y="0"/>
                  </a:lnTo>
                  <a:lnTo>
                    <a:pt x="1835149" y="12700"/>
                  </a:lnTo>
                  <a:lnTo>
                    <a:pt x="1784349" y="12700"/>
                  </a:lnTo>
                  <a:close/>
                  <a:moveTo>
                    <a:pt x="1873249" y="0"/>
                  </a:moveTo>
                  <a:lnTo>
                    <a:pt x="1924049" y="0"/>
                  </a:lnTo>
                  <a:lnTo>
                    <a:pt x="1924049" y="12700"/>
                  </a:lnTo>
                  <a:lnTo>
                    <a:pt x="1873249" y="12700"/>
                  </a:lnTo>
                  <a:close/>
                  <a:moveTo>
                    <a:pt x="1962149" y="0"/>
                  </a:moveTo>
                  <a:lnTo>
                    <a:pt x="2012949" y="0"/>
                  </a:lnTo>
                  <a:lnTo>
                    <a:pt x="2012949" y="12700"/>
                  </a:lnTo>
                  <a:lnTo>
                    <a:pt x="1962149" y="12700"/>
                  </a:lnTo>
                  <a:close/>
                  <a:moveTo>
                    <a:pt x="2051049" y="0"/>
                  </a:moveTo>
                  <a:lnTo>
                    <a:pt x="2101849" y="0"/>
                  </a:lnTo>
                  <a:lnTo>
                    <a:pt x="2101849" y="12700"/>
                  </a:lnTo>
                  <a:lnTo>
                    <a:pt x="2051049" y="12700"/>
                  </a:lnTo>
                  <a:close/>
                  <a:moveTo>
                    <a:pt x="2139949" y="0"/>
                  </a:moveTo>
                  <a:lnTo>
                    <a:pt x="2190749" y="0"/>
                  </a:lnTo>
                  <a:lnTo>
                    <a:pt x="2190749" y="12700"/>
                  </a:lnTo>
                  <a:lnTo>
                    <a:pt x="2139949" y="12700"/>
                  </a:lnTo>
                  <a:close/>
                  <a:moveTo>
                    <a:pt x="2228849" y="0"/>
                  </a:moveTo>
                  <a:lnTo>
                    <a:pt x="2279649" y="0"/>
                  </a:lnTo>
                  <a:lnTo>
                    <a:pt x="2279649" y="12700"/>
                  </a:lnTo>
                  <a:lnTo>
                    <a:pt x="2228849" y="12700"/>
                  </a:lnTo>
                  <a:close/>
                  <a:moveTo>
                    <a:pt x="2317749" y="0"/>
                  </a:moveTo>
                  <a:lnTo>
                    <a:pt x="2368549" y="0"/>
                  </a:lnTo>
                  <a:lnTo>
                    <a:pt x="2368549" y="12700"/>
                  </a:lnTo>
                  <a:lnTo>
                    <a:pt x="2317749" y="12700"/>
                  </a:lnTo>
                  <a:close/>
                  <a:moveTo>
                    <a:pt x="2406649" y="0"/>
                  </a:moveTo>
                  <a:lnTo>
                    <a:pt x="2457449" y="0"/>
                  </a:lnTo>
                  <a:lnTo>
                    <a:pt x="2457449" y="12700"/>
                  </a:lnTo>
                  <a:lnTo>
                    <a:pt x="2406649" y="12700"/>
                  </a:lnTo>
                  <a:close/>
                  <a:moveTo>
                    <a:pt x="2495549" y="0"/>
                  </a:moveTo>
                  <a:lnTo>
                    <a:pt x="2546349" y="0"/>
                  </a:lnTo>
                  <a:lnTo>
                    <a:pt x="2546349" y="12700"/>
                  </a:lnTo>
                  <a:lnTo>
                    <a:pt x="2495549" y="12700"/>
                  </a:lnTo>
                  <a:close/>
                  <a:moveTo>
                    <a:pt x="2584449" y="0"/>
                  </a:moveTo>
                  <a:lnTo>
                    <a:pt x="2635249" y="0"/>
                  </a:lnTo>
                  <a:lnTo>
                    <a:pt x="2635249" y="12700"/>
                  </a:lnTo>
                  <a:lnTo>
                    <a:pt x="2584449" y="12700"/>
                  </a:lnTo>
                  <a:close/>
                  <a:moveTo>
                    <a:pt x="2673349" y="0"/>
                  </a:moveTo>
                  <a:lnTo>
                    <a:pt x="2724149" y="0"/>
                  </a:lnTo>
                  <a:lnTo>
                    <a:pt x="2724149" y="12700"/>
                  </a:lnTo>
                  <a:lnTo>
                    <a:pt x="2673349" y="12700"/>
                  </a:lnTo>
                  <a:close/>
                  <a:moveTo>
                    <a:pt x="2762249" y="0"/>
                  </a:moveTo>
                  <a:lnTo>
                    <a:pt x="2813049" y="0"/>
                  </a:lnTo>
                  <a:lnTo>
                    <a:pt x="2813049" y="12700"/>
                  </a:lnTo>
                  <a:lnTo>
                    <a:pt x="2762249" y="12700"/>
                  </a:lnTo>
                  <a:close/>
                  <a:moveTo>
                    <a:pt x="2851149" y="0"/>
                  </a:moveTo>
                  <a:lnTo>
                    <a:pt x="2901949" y="0"/>
                  </a:lnTo>
                  <a:lnTo>
                    <a:pt x="2901949" y="12700"/>
                  </a:lnTo>
                  <a:lnTo>
                    <a:pt x="2851149" y="12700"/>
                  </a:lnTo>
                  <a:close/>
                  <a:moveTo>
                    <a:pt x="2940049" y="0"/>
                  </a:moveTo>
                  <a:lnTo>
                    <a:pt x="2990849" y="0"/>
                  </a:lnTo>
                  <a:lnTo>
                    <a:pt x="2990849" y="12700"/>
                  </a:lnTo>
                  <a:lnTo>
                    <a:pt x="2940049" y="12700"/>
                  </a:lnTo>
                  <a:close/>
                  <a:moveTo>
                    <a:pt x="3028949" y="0"/>
                  </a:moveTo>
                  <a:lnTo>
                    <a:pt x="3079749" y="0"/>
                  </a:lnTo>
                  <a:lnTo>
                    <a:pt x="3079749" y="12700"/>
                  </a:lnTo>
                  <a:lnTo>
                    <a:pt x="3028949" y="12700"/>
                  </a:lnTo>
                  <a:close/>
                  <a:moveTo>
                    <a:pt x="3117849" y="0"/>
                  </a:moveTo>
                  <a:lnTo>
                    <a:pt x="3168649" y="0"/>
                  </a:lnTo>
                  <a:lnTo>
                    <a:pt x="3168649" y="12700"/>
                  </a:lnTo>
                  <a:lnTo>
                    <a:pt x="3117849" y="12700"/>
                  </a:lnTo>
                  <a:close/>
                  <a:moveTo>
                    <a:pt x="3206749" y="0"/>
                  </a:moveTo>
                  <a:lnTo>
                    <a:pt x="3257549" y="0"/>
                  </a:lnTo>
                  <a:lnTo>
                    <a:pt x="3257549" y="12700"/>
                  </a:lnTo>
                  <a:lnTo>
                    <a:pt x="3206749" y="12700"/>
                  </a:lnTo>
                  <a:close/>
                  <a:moveTo>
                    <a:pt x="3295649" y="0"/>
                  </a:moveTo>
                  <a:lnTo>
                    <a:pt x="3346449" y="0"/>
                  </a:lnTo>
                  <a:lnTo>
                    <a:pt x="3346449" y="12700"/>
                  </a:lnTo>
                  <a:lnTo>
                    <a:pt x="3295649" y="12700"/>
                  </a:lnTo>
                  <a:close/>
                  <a:moveTo>
                    <a:pt x="3384549" y="0"/>
                  </a:moveTo>
                  <a:lnTo>
                    <a:pt x="3435349" y="0"/>
                  </a:lnTo>
                  <a:lnTo>
                    <a:pt x="3435349" y="12700"/>
                  </a:lnTo>
                  <a:lnTo>
                    <a:pt x="3384549" y="12700"/>
                  </a:lnTo>
                  <a:close/>
                  <a:moveTo>
                    <a:pt x="3473449" y="0"/>
                  </a:moveTo>
                  <a:lnTo>
                    <a:pt x="3524249" y="0"/>
                  </a:lnTo>
                  <a:lnTo>
                    <a:pt x="3524249" y="12700"/>
                  </a:lnTo>
                  <a:lnTo>
                    <a:pt x="3473449" y="12700"/>
                  </a:lnTo>
                  <a:close/>
                  <a:moveTo>
                    <a:pt x="3562349" y="0"/>
                  </a:moveTo>
                  <a:lnTo>
                    <a:pt x="3613149" y="0"/>
                  </a:lnTo>
                  <a:lnTo>
                    <a:pt x="3613149" y="12700"/>
                  </a:lnTo>
                  <a:lnTo>
                    <a:pt x="3562349" y="12700"/>
                  </a:lnTo>
                  <a:close/>
                  <a:moveTo>
                    <a:pt x="3651249" y="0"/>
                  </a:moveTo>
                  <a:lnTo>
                    <a:pt x="3702049" y="0"/>
                  </a:lnTo>
                  <a:lnTo>
                    <a:pt x="3702049" y="12700"/>
                  </a:lnTo>
                  <a:lnTo>
                    <a:pt x="3651249" y="12700"/>
                  </a:lnTo>
                  <a:close/>
                  <a:moveTo>
                    <a:pt x="3740149" y="0"/>
                  </a:moveTo>
                  <a:lnTo>
                    <a:pt x="3790949" y="0"/>
                  </a:lnTo>
                  <a:lnTo>
                    <a:pt x="3790949" y="12700"/>
                  </a:lnTo>
                  <a:lnTo>
                    <a:pt x="3740149" y="12700"/>
                  </a:lnTo>
                  <a:close/>
                  <a:moveTo>
                    <a:pt x="3829049" y="0"/>
                  </a:moveTo>
                  <a:lnTo>
                    <a:pt x="3879849" y="0"/>
                  </a:lnTo>
                  <a:lnTo>
                    <a:pt x="3879849" y="12700"/>
                  </a:lnTo>
                  <a:lnTo>
                    <a:pt x="3829049" y="12700"/>
                  </a:lnTo>
                  <a:close/>
                  <a:moveTo>
                    <a:pt x="3917949" y="0"/>
                  </a:moveTo>
                  <a:lnTo>
                    <a:pt x="3968749" y="0"/>
                  </a:lnTo>
                  <a:lnTo>
                    <a:pt x="3968749" y="12700"/>
                  </a:lnTo>
                  <a:lnTo>
                    <a:pt x="3917949" y="12700"/>
                  </a:lnTo>
                  <a:close/>
                  <a:moveTo>
                    <a:pt x="4006849" y="0"/>
                  </a:moveTo>
                  <a:lnTo>
                    <a:pt x="4057649" y="0"/>
                  </a:lnTo>
                  <a:lnTo>
                    <a:pt x="4057649" y="12700"/>
                  </a:lnTo>
                  <a:lnTo>
                    <a:pt x="4006849" y="12700"/>
                  </a:lnTo>
                  <a:close/>
                  <a:moveTo>
                    <a:pt x="4095749" y="0"/>
                  </a:moveTo>
                  <a:lnTo>
                    <a:pt x="4146549" y="0"/>
                  </a:lnTo>
                  <a:lnTo>
                    <a:pt x="4146549" y="12700"/>
                  </a:lnTo>
                  <a:lnTo>
                    <a:pt x="4095749" y="12700"/>
                  </a:lnTo>
                  <a:close/>
                  <a:moveTo>
                    <a:pt x="4184649" y="0"/>
                  </a:moveTo>
                  <a:lnTo>
                    <a:pt x="4235449" y="0"/>
                  </a:lnTo>
                  <a:lnTo>
                    <a:pt x="4235449" y="12700"/>
                  </a:lnTo>
                  <a:lnTo>
                    <a:pt x="4184649" y="12700"/>
                  </a:lnTo>
                  <a:close/>
                  <a:moveTo>
                    <a:pt x="4273549" y="0"/>
                  </a:moveTo>
                  <a:lnTo>
                    <a:pt x="4324349" y="0"/>
                  </a:lnTo>
                  <a:lnTo>
                    <a:pt x="4324349" y="12700"/>
                  </a:lnTo>
                  <a:lnTo>
                    <a:pt x="4273549" y="12700"/>
                  </a:lnTo>
                  <a:close/>
                  <a:moveTo>
                    <a:pt x="4362449" y="0"/>
                  </a:moveTo>
                  <a:lnTo>
                    <a:pt x="4413249" y="0"/>
                  </a:lnTo>
                  <a:lnTo>
                    <a:pt x="4413249" y="12700"/>
                  </a:lnTo>
                  <a:lnTo>
                    <a:pt x="4362449" y="12700"/>
                  </a:lnTo>
                  <a:close/>
                  <a:moveTo>
                    <a:pt x="4451349" y="0"/>
                  </a:moveTo>
                  <a:lnTo>
                    <a:pt x="4502149" y="0"/>
                  </a:lnTo>
                  <a:lnTo>
                    <a:pt x="4502149" y="12700"/>
                  </a:lnTo>
                  <a:lnTo>
                    <a:pt x="4451349" y="12700"/>
                  </a:lnTo>
                  <a:close/>
                  <a:moveTo>
                    <a:pt x="4540249" y="0"/>
                  </a:moveTo>
                  <a:lnTo>
                    <a:pt x="4591049" y="0"/>
                  </a:lnTo>
                  <a:lnTo>
                    <a:pt x="4591049" y="12700"/>
                  </a:lnTo>
                  <a:lnTo>
                    <a:pt x="4540249" y="12700"/>
                  </a:lnTo>
                  <a:close/>
                  <a:moveTo>
                    <a:pt x="4629149" y="0"/>
                  </a:moveTo>
                  <a:lnTo>
                    <a:pt x="4679949" y="0"/>
                  </a:lnTo>
                  <a:lnTo>
                    <a:pt x="4679949" y="12700"/>
                  </a:lnTo>
                  <a:lnTo>
                    <a:pt x="4629149" y="12700"/>
                  </a:lnTo>
                  <a:close/>
                  <a:moveTo>
                    <a:pt x="4718049" y="0"/>
                  </a:moveTo>
                  <a:lnTo>
                    <a:pt x="4768849" y="0"/>
                  </a:lnTo>
                  <a:lnTo>
                    <a:pt x="4768849" y="12700"/>
                  </a:lnTo>
                  <a:lnTo>
                    <a:pt x="4718049" y="12700"/>
                  </a:lnTo>
                  <a:close/>
                  <a:moveTo>
                    <a:pt x="4806949" y="0"/>
                  </a:moveTo>
                  <a:lnTo>
                    <a:pt x="4857749" y="0"/>
                  </a:lnTo>
                  <a:lnTo>
                    <a:pt x="4857749" y="12700"/>
                  </a:lnTo>
                  <a:lnTo>
                    <a:pt x="4806949" y="12700"/>
                  </a:lnTo>
                  <a:close/>
                  <a:moveTo>
                    <a:pt x="4895849" y="0"/>
                  </a:moveTo>
                  <a:lnTo>
                    <a:pt x="4946649" y="0"/>
                  </a:lnTo>
                  <a:lnTo>
                    <a:pt x="4946649" y="12700"/>
                  </a:lnTo>
                  <a:lnTo>
                    <a:pt x="4895849" y="12700"/>
                  </a:lnTo>
                  <a:close/>
                  <a:moveTo>
                    <a:pt x="4984749" y="0"/>
                  </a:moveTo>
                  <a:lnTo>
                    <a:pt x="5035549" y="0"/>
                  </a:lnTo>
                  <a:lnTo>
                    <a:pt x="5035549" y="12700"/>
                  </a:lnTo>
                  <a:lnTo>
                    <a:pt x="4984749" y="12700"/>
                  </a:lnTo>
                  <a:close/>
                  <a:moveTo>
                    <a:pt x="5073649" y="0"/>
                  </a:moveTo>
                  <a:lnTo>
                    <a:pt x="5124449" y="0"/>
                  </a:lnTo>
                  <a:lnTo>
                    <a:pt x="5124449" y="12700"/>
                  </a:lnTo>
                  <a:lnTo>
                    <a:pt x="5073649" y="12700"/>
                  </a:lnTo>
                  <a:close/>
                  <a:moveTo>
                    <a:pt x="5162549" y="0"/>
                  </a:moveTo>
                  <a:lnTo>
                    <a:pt x="5213349" y="0"/>
                  </a:lnTo>
                  <a:lnTo>
                    <a:pt x="5213349" y="12700"/>
                  </a:lnTo>
                  <a:lnTo>
                    <a:pt x="5162549" y="12700"/>
                  </a:lnTo>
                  <a:close/>
                  <a:moveTo>
                    <a:pt x="5251449" y="0"/>
                  </a:moveTo>
                  <a:lnTo>
                    <a:pt x="5302249" y="0"/>
                  </a:lnTo>
                  <a:lnTo>
                    <a:pt x="5302249" y="12700"/>
                  </a:lnTo>
                  <a:lnTo>
                    <a:pt x="5251449" y="12700"/>
                  </a:lnTo>
                  <a:close/>
                  <a:moveTo>
                    <a:pt x="5340349" y="0"/>
                  </a:moveTo>
                  <a:lnTo>
                    <a:pt x="5391149" y="0"/>
                  </a:lnTo>
                  <a:lnTo>
                    <a:pt x="5391149" y="12700"/>
                  </a:lnTo>
                  <a:lnTo>
                    <a:pt x="5340349" y="12700"/>
                  </a:lnTo>
                  <a:close/>
                  <a:moveTo>
                    <a:pt x="5429249" y="0"/>
                  </a:moveTo>
                  <a:lnTo>
                    <a:pt x="5480049" y="0"/>
                  </a:lnTo>
                  <a:lnTo>
                    <a:pt x="5480049" y="12700"/>
                  </a:lnTo>
                  <a:lnTo>
                    <a:pt x="5429249" y="12700"/>
                  </a:lnTo>
                  <a:close/>
                  <a:moveTo>
                    <a:pt x="5518149" y="0"/>
                  </a:moveTo>
                  <a:lnTo>
                    <a:pt x="5568949" y="0"/>
                  </a:lnTo>
                  <a:lnTo>
                    <a:pt x="5568949" y="12700"/>
                  </a:lnTo>
                  <a:lnTo>
                    <a:pt x="5518149" y="12700"/>
                  </a:lnTo>
                  <a:close/>
                  <a:moveTo>
                    <a:pt x="5607049" y="0"/>
                  </a:moveTo>
                  <a:lnTo>
                    <a:pt x="5657849" y="0"/>
                  </a:lnTo>
                  <a:lnTo>
                    <a:pt x="5657849" y="12700"/>
                  </a:lnTo>
                  <a:lnTo>
                    <a:pt x="5607049" y="12700"/>
                  </a:lnTo>
                  <a:close/>
                  <a:moveTo>
                    <a:pt x="5695949" y="0"/>
                  </a:moveTo>
                  <a:lnTo>
                    <a:pt x="5746749" y="0"/>
                  </a:lnTo>
                  <a:lnTo>
                    <a:pt x="5746749" y="12700"/>
                  </a:lnTo>
                  <a:lnTo>
                    <a:pt x="5695949" y="12700"/>
                  </a:lnTo>
                  <a:close/>
                  <a:moveTo>
                    <a:pt x="5784849" y="0"/>
                  </a:moveTo>
                  <a:lnTo>
                    <a:pt x="5835649" y="0"/>
                  </a:lnTo>
                  <a:lnTo>
                    <a:pt x="5835649" y="12700"/>
                  </a:lnTo>
                  <a:lnTo>
                    <a:pt x="5784849" y="12700"/>
                  </a:lnTo>
                  <a:close/>
                  <a:moveTo>
                    <a:pt x="5873749" y="0"/>
                  </a:moveTo>
                  <a:lnTo>
                    <a:pt x="5924549" y="0"/>
                  </a:lnTo>
                  <a:lnTo>
                    <a:pt x="5924549" y="12700"/>
                  </a:lnTo>
                  <a:lnTo>
                    <a:pt x="5873749" y="12700"/>
                  </a:lnTo>
                  <a:close/>
                  <a:moveTo>
                    <a:pt x="5962649" y="0"/>
                  </a:moveTo>
                  <a:lnTo>
                    <a:pt x="6013449" y="0"/>
                  </a:lnTo>
                  <a:lnTo>
                    <a:pt x="6013449" y="12700"/>
                  </a:lnTo>
                  <a:lnTo>
                    <a:pt x="5962649" y="12700"/>
                  </a:lnTo>
                  <a:close/>
                  <a:moveTo>
                    <a:pt x="6051549" y="0"/>
                  </a:moveTo>
                  <a:lnTo>
                    <a:pt x="6102349" y="0"/>
                  </a:lnTo>
                  <a:lnTo>
                    <a:pt x="6102349" y="12700"/>
                  </a:lnTo>
                  <a:lnTo>
                    <a:pt x="6051549" y="12700"/>
                  </a:lnTo>
                  <a:close/>
                  <a:moveTo>
                    <a:pt x="6140449" y="0"/>
                  </a:moveTo>
                  <a:lnTo>
                    <a:pt x="6191249" y="0"/>
                  </a:lnTo>
                  <a:lnTo>
                    <a:pt x="6191249" y="12700"/>
                  </a:lnTo>
                  <a:lnTo>
                    <a:pt x="6140449" y="12700"/>
                  </a:lnTo>
                  <a:close/>
                  <a:moveTo>
                    <a:pt x="6229349" y="0"/>
                  </a:moveTo>
                  <a:lnTo>
                    <a:pt x="6280149" y="0"/>
                  </a:lnTo>
                  <a:lnTo>
                    <a:pt x="6280149" y="12700"/>
                  </a:lnTo>
                  <a:lnTo>
                    <a:pt x="6229349" y="12700"/>
                  </a:lnTo>
                  <a:close/>
                  <a:moveTo>
                    <a:pt x="6318249" y="0"/>
                  </a:moveTo>
                  <a:lnTo>
                    <a:pt x="6369049" y="0"/>
                  </a:lnTo>
                  <a:lnTo>
                    <a:pt x="6369049" y="12700"/>
                  </a:lnTo>
                  <a:lnTo>
                    <a:pt x="6318249" y="12700"/>
                  </a:lnTo>
                  <a:close/>
                  <a:moveTo>
                    <a:pt x="6407149" y="0"/>
                  </a:moveTo>
                  <a:lnTo>
                    <a:pt x="6457949" y="0"/>
                  </a:lnTo>
                  <a:lnTo>
                    <a:pt x="6457949" y="12700"/>
                  </a:lnTo>
                  <a:lnTo>
                    <a:pt x="6407149" y="12700"/>
                  </a:lnTo>
                  <a:close/>
                  <a:moveTo>
                    <a:pt x="6496049" y="0"/>
                  </a:moveTo>
                  <a:lnTo>
                    <a:pt x="6546849" y="0"/>
                  </a:lnTo>
                  <a:lnTo>
                    <a:pt x="6546849" y="12700"/>
                  </a:lnTo>
                  <a:lnTo>
                    <a:pt x="6496049" y="12700"/>
                  </a:lnTo>
                  <a:close/>
                  <a:moveTo>
                    <a:pt x="6584949" y="0"/>
                  </a:moveTo>
                  <a:lnTo>
                    <a:pt x="6635749" y="0"/>
                  </a:lnTo>
                  <a:lnTo>
                    <a:pt x="6635749" y="12700"/>
                  </a:lnTo>
                  <a:lnTo>
                    <a:pt x="6584949" y="12700"/>
                  </a:lnTo>
                  <a:close/>
                  <a:moveTo>
                    <a:pt x="6673849" y="0"/>
                  </a:moveTo>
                  <a:lnTo>
                    <a:pt x="6724649" y="0"/>
                  </a:lnTo>
                  <a:lnTo>
                    <a:pt x="6724649" y="12700"/>
                  </a:lnTo>
                  <a:lnTo>
                    <a:pt x="6673849" y="12700"/>
                  </a:lnTo>
                  <a:close/>
                  <a:moveTo>
                    <a:pt x="6762749" y="0"/>
                  </a:moveTo>
                  <a:lnTo>
                    <a:pt x="6813549" y="0"/>
                  </a:lnTo>
                  <a:lnTo>
                    <a:pt x="6813549" y="12700"/>
                  </a:lnTo>
                  <a:lnTo>
                    <a:pt x="6762749" y="12700"/>
                  </a:lnTo>
                  <a:close/>
                  <a:moveTo>
                    <a:pt x="6851649" y="0"/>
                  </a:moveTo>
                  <a:lnTo>
                    <a:pt x="6902449" y="0"/>
                  </a:lnTo>
                  <a:lnTo>
                    <a:pt x="6902449" y="12700"/>
                  </a:lnTo>
                  <a:lnTo>
                    <a:pt x="6851649" y="12700"/>
                  </a:lnTo>
                  <a:close/>
                  <a:moveTo>
                    <a:pt x="6940549" y="0"/>
                  </a:moveTo>
                  <a:lnTo>
                    <a:pt x="6991349" y="0"/>
                  </a:lnTo>
                  <a:lnTo>
                    <a:pt x="6991349" y="12700"/>
                  </a:lnTo>
                  <a:lnTo>
                    <a:pt x="6940549" y="12700"/>
                  </a:lnTo>
                  <a:close/>
                  <a:moveTo>
                    <a:pt x="7029449" y="0"/>
                  </a:moveTo>
                  <a:lnTo>
                    <a:pt x="7080249" y="0"/>
                  </a:lnTo>
                  <a:lnTo>
                    <a:pt x="7080249" y="12700"/>
                  </a:lnTo>
                  <a:lnTo>
                    <a:pt x="7029449" y="12700"/>
                  </a:lnTo>
                  <a:close/>
                  <a:moveTo>
                    <a:pt x="7118349" y="0"/>
                  </a:moveTo>
                  <a:lnTo>
                    <a:pt x="7169149" y="0"/>
                  </a:lnTo>
                  <a:lnTo>
                    <a:pt x="7169149" y="12700"/>
                  </a:lnTo>
                  <a:lnTo>
                    <a:pt x="7118349" y="12700"/>
                  </a:lnTo>
                  <a:close/>
                  <a:moveTo>
                    <a:pt x="7207249" y="0"/>
                  </a:moveTo>
                  <a:lnTo>
                    <a:pt x="7258049" y="0"/>
                  </a:lnTo>
                  <a:lnTo>
                    <a:pt x="7258049" y="12700"/>
                  </a:lnTo>
                  <a:lnTo>
                    <a:pt x="7207249" y="12700"/>
                  </a:lnTo>
                  <a:close/>
                  <a:moveTo>
                    <a:pt x="7296149" y="0"/>
                  </a:moveTo>
                  <a:lnTo>
                    <a:pt x="7346949" y="0"/>
                  </a:lnTo>
                  <a:lnTo>
                    <a:pt x="7346949" y="12700"/>
                  </a:lnTo>
                  <a:lnTo>
                    <a:pt x="7296149" y="12700"/>
                  </a:lnTo>
                  <a:close/>
                  <a:moveTo>
                    <a:pt x="7385049" y="0"/>
                  </a:moveTo>
                  <a:lnTo>
                    <a:pt x="7435849" y="0"/>
                  </a:lnTo>
                  <a:lnTo>
                    <a:pt x="7435849" y="12700"/>
                  </a:lnTo>
                  <a:lnTo>
                    <a:pt x="7385049" y="12700"/>
                  </a:lnTo>
                  <a:close/>
                  <a:moveTo>
                    <a:pt x="7473949" y="0"/>
                  </a:moveTo>
                  <a:lnTo>
                    <a:pt x="7524749" y="0"/>
                  </a:lnTo>
                  <a:lnTo>
                    <a:pt x="7524749" y="12700"/>
                  </a:lnTo>
                  <a:lnTo>
                    <a:pt x="7473949" y="12700"/>
                  </a:lnTo>
                  <a:close/>
                  <a:moveTo>
                    <a:pt x="7562849" y="0"/>
                  </a:moveTo>
                  <a:lnTo>
                    <a:pt x="7613649" y="0"/>
                  </a:lnTo>
                  <a:lnTo>
                    <a:pt x="7613649" y="12700"/>
                  </a:lnTo>
                  <a:lnTo>
                    <a:pt x="7562849" y="12700"/>
                  </a:lnTo>
                  <a:close/>
                  <a:moveTo>
                    <a:pt x="7651749" y="0"/>
                  </a:moveTo>
                  <a:lnTo>
                    <a:pt x="7702549" y="0"/>
                  </a:lnTo>
                  <a:lnTo>
                    <a:pt x="7702549" y="12700"/>
                  </a:lnTo>
                  <a:lnTo>
                    <a:pt x="7651749" y="12700"/>
                  </a:lnTo>
                  <a:close/>
                  <a:moveTo>
                    <a:pt x="7740649" y="0"/>
                  </a:moveTo>
                  <a:lnTo>
                    <a:pt x="7791449" y="0"/>
                  </a:lnTo>
                  <a:lnTo>
                    <a:pt x="7791449" y="12700"/>
                  </a:lnTo>
                  <a:lnTo>
                    <a:pt x="7740649" y="12700"/>
                  </a:lnTo>
                  <a:close/>
                  <a:moveTo>
                    <a:pt x="7829549" y="0"/>
                  </a:moveTo>
                  <a:lnTo>
                    <a:pt x="7880349" y="0"/>
                  </a:lnTo>
                  <a:lnTo>
                    <a:pt x="7880349" y="12700"/>
                  </a:lnTo>
                  <a:lnTo>
                    <a:pt x="7829549" y="12700"/>
                  </a:lnTo>
                  <a:close/>
                  <a:moveTo>
                    <a:pt x="7918449" y="0"/>
                  </a:moveTo>
                  <a:lnTo>
                    <a:pt x="7969249" y="0"/>
                  </a:lnTo>
                  <a:lnTo>
                    <a:pt x="7969249" y="12700"/>
                  </a:lnTo>
                  <a:lnTo>
                    <a:pt x="7918449" y="12700"/>
                  </a:lnTo>
                  <a:close/>
                  <a:moveTo>
                    <a:pt x="8007349" y="0"/>
                  </a:moveTo>
                  <a:lnTo>
                    <a:pt x="8058149" y="0"/>
                  </a:lnTo>
                  <a:lnTo>
                    <a:pt x="8058149" y="12700"/>
                  </a:lnTo>
                  <a:lnTo>
                    <a:pt x="8007349" y="12700"/>
                  </a:lnTo>
                  <a:close/>
                  <a:moveTo>
                    <a:pt x="8096249" y="0"/>
                  </a:moveTo>
                  <a:lnTo>
                    <a:pt x="8147049" y="0"/>
                  </a:lnTo>
                  <a:lnTo>
                    <a:pt x="8147049" y="12700"/>
                  </a:lnTo>
                  <a:lnTo>
                    <a:pt x="8096249" y="12700"/>
                  </a:lnTo>
                  <a:close/>
                  <a:moveTo>
                    <a:pt x="8185149" y="0"/>
                  </a:moveTo>
                  <a:lnTo>
                    <a:pt x="8235949" y="0"/>
                  </a:lnTo>
                  <a:lnTo>
                    <a:pt x="8235949" y="12700"/>
                  </a:lnTo>
                  <a:lnTo>
                    <a:pt x="8185149" y="12700"/>
                  </a:lnTo>
                  <a:close/>
                  <a:moveTo>
                    <a:pt x="8274049" y="0"/>
                  </a:moveTo>
                  <a:lnTo>
                    <a:pt x="8324849" y="0"/>
                  </a:lnTo>
                  <a:lnTo>
                    <a:pt x="8324849" y="12700"/>
                  </a:lnTo>
                  <a:lnTo>
                    <a:pt x="8274049" y="12700"/>
                  </a:lnTo>
                  <a:close/>
                  <a:moveTo>
                    <a:pt x="8362949" y="0"/>
                  </a:moveTo>
                  <a:lnTo>
                    <a:pt x="8413749" y="0"/>
                  </a:lnTo>
                  <a:lnTo>
                    <a:pt x="8413749" y="12700"/>
                  </a:lnTo>
                  <a:lnTo>
                    <a:pt x="8362949" y="12700"/>
                  </a:lnTo>
                  <a:close/>
                  <a:moveTo>
                    <a:pt x="8451849" y="0"/>
                  </a:moveTo>
                  <a:lnTo>
                    <a:pt x="8502649" y="0"/>
                  </a:lnTo>
                  <a:lnTo>
                    <a:pt x="8502649" y="12700"/>
                  </a:lnTo>
                  <a:lnTo>
                    <a:pt x="8451849" y="12700"/>
                  </a:lnTo>
                  <a:close/>
                  <a:moveTo>
                    <a:pt x="8540749" y="0"/>
                  </a:moveTo>
                  <a:lnTo>
                    <a:pt x="8591549" y="0"/>
                  </a:lnTo>
                  <a:lnTo>
                    <a:pt x="8591549" y="12700"/>
                  </a:lnTo>
                  <a:lnTo>
                    <a:pt x="8540749" y="12700"/>
                  </a:lnTo>
                  <a:close/>
                  <a:moveTo>
                    <a:pt x="8629649" y="0"/>
                  </a:moveTo>
                  <a:lnTo>
                    <a:pt x="8680449" y="0"/>
                  </a:lnTo>
                  <a:lnTo>
                    <a:pt x="8680449" y="12700"/>
                  </a:lnTo>
                  <a:lnTo>
                    <a:pt x="8629649" y="12700"/>
                  </a:lnTo>
                  <a:close/>
                  <a:moveTo>
                    <a:pt x="8718549" y="0"/>
                  </a:moveTo>
                  <a:lnTo>
                    <a:pt x="8769349" y="0"/>
                  </a:lnTo>
                  <a:lnTo>
                    <a:pt x="8769349" y="12700"/>
                  </a:lnTo>
                  <a:lnTo>
                    <a:pt x="8718549" y="12700"/>
                  </a:lnTo>
                  <a:close/>
                  <a:moveTo>
                    <a:pt x="8807449" y="0"/>
                  </a:moveTo>
                  <a:lnTo>
                    <a:pt x="8858249" y="0"/>
                  </a:lnTo>
                  <a:lnTo>
                    <a:pt x="8858249" y="12700"/>
                  </a:lnTo>
                  <a:lnTo>
                    <a:pt x="8807449" y="12700"/>
                  </a:lnTo>
                  <a:close/>
                  <a:moveTo>
                    <a:pt x="8896349" y="0"/>
                  </a:moveTo>
                  <a:lnTo>
                    <a:pt x="8947149" y="0"/>
                  </a:lnTo>
                  <a:lnTo>
                    <a:pt x="8947149" y="12700"/>
                  </a:lnTo>
                  <a:lnTo>
                    <a:pt x="8896349" y="12700"/>
                  </a:lnTo>
                  <a:close/>
                  <a:moveTo>
                    <a:pt x="8985249" y="0"/>
                  </a:moveTo>
                  <a:lnTo>
                    <a:pt x="9036049" y="0"/>
                  </a:lnTo>
                  <a:lnTo>
                    <a:pt x="9036049" y="12700"/>
                  </a:lnTo>
                  <a:lnTo>
                    <a:pt x="8985249" y="12700"/>
                  </a:lnTo>
                  <a:close/>
                  <a:moveTo>
                    <a:pt x="9074149" y="0"/>
                  </a:moveTo>
                  <a:lnTo>
                    <a:pt x="9124949" y="0"/>
                  </a:lnTo>
                  <a:lnTo>
                    <a:pt x="9124949" y="12700"/>
                  </a:lnTo>
                  <a:lnTo>
                    <a:pt x="9074149" y="12700"/>
                  </a:lnTo>
                  <a:close/>
                  <a:moveTo>
                    <a:pt x="9163049" y="0"/>
                  </a:moveTo>
                  <a:lnTo>
                    <a:pt x="9213849" y="0"/>
                  </a:lnTo>
                  <a:lnTo>
                    <a:pt x="9213849" y="12700"/>
                  </a:lnTo>
                  <a:lnTo>
                    <a:pt x="9163049" y="12700"/>
                  </a:lnTo>
                  <a:close/>
                  <a:moveTo>
                    <a:pt x="9251949" y="0"/>
                  </a:moveTo>
                  <a:lnTo>
                    <a:pt x="9302749" y="0"/>
                  </a:lnTo>
                  <a:lnTo>
                    <a:pt x="9302749" y="12700"/>
                  </a:lnTo>
                  <a:lnTo>
                    <a:pt x="9251949" y="12700"/>
                  </a:lnTo>
                  <a:close/>
                  <a:moveTo>
                    <a:pt x="9340849" y="0"/>
                  </a:moveTo>
                  <a:lnTo>
                    <a:pt x="9391649" y="0"/>
                  </a:lnTo>
                  <a:lnTo>
                    <a:pt x="9391649" y="12700"/>
                  </a:lnTo>
                  <a:lnTo>
                    <a:pt x="9340849" y="12700"/>
                  </a:lnTo>
                  <a:close/>
                  <a:moveTo>
                    <a:pt x="9429749" y="0"/>
                  </a:moveTo>
                  <a:lnTo>
                    <a:pt x="9480549" y="0"/>
                  </a:lnTo>
                  <a:lnTo>
                    <a:pt x="9480549" y="12700"/>
                  </a:lnTo>
                  <a:lnTo>
                    <a:pt x="9429749" y="12700"/>
                  </a:lnTo>
                  <a:close/>
                  <a:moveTo>
                    <a:pt x="9518649" y="0"/>
                  </a:moveTo>
                  <a:lnTo>
                    <a:pt x="9569449" y="0"/>
                  </a:lnTo>
                  <a:lnTo>
                    <a:pt x="9569449" y="12700"/>
                  </a:lnTo>
                  <a:lnTo>
                    <a:pt x="9518649" y="12700"/>
                  </a:lnTo>
                  <a:close/>
                  <a:moveTo>
                    <a:pt x="9607549" y="0"/>
                  </a:moveTo>
                  <a:lnTo>
                    <a:pt x="9658349" y="0"/>
                  </a:lnTo>
                  <a:lnTo>
                    <a:pt x="9658349" y="12700"/>
                  </a:lnTo>
                  <a:lnTo>
                    <a:pt x="9607549" y="12700"/>
                  </a:lnTo>
                  <a:close/>
                  <a:moveTo>
                    <a:pt x="9696449" y="0"/>
                  </a:moveTo>
                  <a:lnTo>
                    <a:pt x="9747249" y="0"/>
                  </a:lnTo>
                  <a:lnTo>
                    <a:pt x="9747249" y="12700"/>
                  </a:lnTo>
                  <a:lnTo>
                    <a:pt x="9696449" y="12700"/>
                  </a:lnTo>
                  <a:close/>
                  <a:moveTo>
                    <a:pt x="9785349" y="0"/>
                  </a:moveTo>
                  <a:lnTo>
                    <a:pt x="9836149" y="0"/>
                  </a:lnTo>
                  <a:lnTo>
                    <a:pt x="9836149" y="12700"/>
                  </a:lnTo>
                  <a:lnTo>
                    <a:pt x="9785349" y="12700"/>
                  </a:lnTo>
                  <a:close/>
                  <a:moveTo>
                    <a:pt x="9874249" y="0"/>
                  </a:moveTo>
                  <a:lnTo>
                    <a:pt x="9925049" y="0"/>
                  </a:lnTo>
                  <a:lnTo>
                    <a:pt x="9925049" y="12700"/>
                  </a:lnTo>
                  <a:lnTo>
                    <a:pt x="9874249" y="12700"/>
                  </a:lnTo>
                  <a:close/>
                  <a:moveTo>
                    <a:pt x="9963149" y="0"/>
                  </a:moveTo>
                  <a:lnTo>
                    <a:pt x="10013949" y="0"/>
                  </a:lnTo>
                  <a:lnTo>
                    <a:pt x="10013949" y="12700"/>
                  </a:lnTo>
                  <a:lnTo>
                    <a:pt x="9963149" y="12700"/>
                  </a:lnTo>
                  <a:close/>
                  <a:moveTo>
                    <a:pt x="10052049" y="0"/>
                  </a:moveTo>
                  <a:lnTo>
                    <a:pt x="10102849" y="0"/>
                  </a:lnTo>
                  <a:lnTo>
                    <a:pt x="10102849" y="12700"/>
                  </a:lnTo>
                  <a:lnTo>
                    <a:pt x="10052049" y="12700"/>
                  </a:lnTo>
                  <a:close/>
                  <a:moveTo>
                    <a:pt x="10140949" y="0"/>
                  </a:moveTo>
                  <a:lnTo>
                    <a:pt x="10191749" y="0"/>
                  </a:lnTo>
                  <a:lnTo>
                    <a:pt x="10191749" y="12700"/>
                  </a:lnTo>
                  <a:lnTo>
                    <a:pt x="10140949" y="12700"/>
                  </a:lnTo>
                  <a:close/>
                  <a:moveTo>
                    <a:pt x="10229849" y="0"/>
                  </a:moveTo>
                  <a:lnTo>
                    <a:pt x="10280649" y="0"/>
                  </a:lnTo>
                  <a:lnTo>
                    <a:pt x="10280649" y="12700"/>
                  </a:lnTo>
                  <a:lnTo>
                    <a:pt x="10229849" y="12700"/>
                  </a:lnTo>
                  <a:close/>
                  <a:moveTo>
                    <a:pt x="10318749" y="0"/>
                  </a:moveTo>
                  <a:lnTo>
                    <a:pt x="10369549" y="0"/>
                  </a:lnTo>
                  <a:lnTo>
                    <a:pt x="10369549" y="12700"/>
                  </a:lnTo>
                  <a:lnTo>
                    <a:pt x="10318749" y="12700"/>
                  </a:lnTo>
                  <a:close/>
                  <a:moveTo>
                    <a:pt x="10407649" y="0"/>
                  </a:moveTo>
                  <a:lnTo>
                    <a:pt x="10458449" y="0"/>
                  </a:lnTo>
                  <a:lnTo>
                    <a:pt x="10458449" y="12700"/>
                  </a:lnTo>
                  <a:lnTo>
                    <a:pt x="10407649" y="12700"/>
                  </a:lnTo>
                  <a:close/>
                  <a:moveTo>
                    <a:pt x="10496549" y="0"/>
                  </a:moveTo>
                  <a:lnTo>
                    <a:pt x="10547349" y="0"/>
                  </a:lnTo>
                  <a:lnTo>
                    <a:pt x="10547349" y="12700"/>
                  </a:lnTo>
                  <a:lnTo>
                    <a:pt x="10496549" y="12700"/>
                  </a:lnTo>
                  <a:close/>
                  <a:moveTo>
                    <a:pt x="10585449" y="0"/>
                  </a:moveTo>
                  <a:lnTo>
                    <a:pt x="10636249" y="0"/>
                  </a:lnTo>
                  <a:lnTo>
                    <a:pt x="10636249" y="12700"/>
                  </a:lnTo>
                  <a:lnTo>
                    <a:pt x="10585449" y="12700"/>
                  </a:lnTo>
                  <a:close/>
                  <a:moveTo>
                    <a:pt x="10674349" y="0"/>
                  </a:moveTo>
                  <a:lnTo>
                    <a:pt x="10725149" y="0"/>
                  </a:lnTo>
                  <a:lnTo>
                    <a:pt x="10725149" y="12700"/>
                  </a:lnTo>
                  <a:lnTo>
                    <a:pt x="10674349" y="12700"/>
                  </a:lnTo>
                  <a:close/>
                  <a:moveTo>
                    <a:pt x="10763249" y="0"/>
                  </a:moveTo>
                  <a:lnTo>
                    <a:pt x="10814049" y="0"/>
                  </a:lnTo>
                  <a:lnTo>
                    <a:pt x="10814049" y="12700"/>
                  </a:lnTo>
                  <a:lnTo>
                    <a:pt x="10763249" y="12700"/>
                  </a:lnTo>
                  <a:close/>
                  <a:moveTo>
                    <a:pt x="10852149" y="0"/>
                  </a:moveTo>
                  <a:lnTo>
                    <a:pt x="10902949" y="0"/>
                  </a:lnTo>
                  <a:lnTo>
                    <a:pt x="10902949" y="12700"/>
                  </a:lnTo>
                  <a:lnTo>
                    <a:pt x="10852149" y="12700"/>
                  </a:lnTo>
                  <a:close/>
                  <a:moveTo>
                    <a:pt x="10941049" y="0"/>
                  </a:moveTo>
                  <a:lnTo>
                    <a:pt x="10991849" y="0"/>
                  </a:lnTo>
                  <a:lnTo>
                    <a:pt x="10991849" y="12700"/>
                  </a:lnTo>
                  <a:lnTo>
                    <a:pt x="10941049" y="12700"/>
                  </a:lnTo>
                  <a:close/>
                  <a:moveTo>
                    <a:pt x="11029949" y="0"/>
                  </a:moveTo>
                  <a:lnTo>
                    <a:pt x="11080749" y="0"/>
                  </a:lnTo>
                  <a:lnTo>
                    <a:pt x="11080749" y="12700"/>
                  </a:lnTo>
                  <a:lnTo>
                    <a:pt x="11029949" y="12700"/>
                  </a:lnTo>
                  <a:close/>
                  <a:moveTo>
                    <a:pt x="11118849" y="0"/>
                  </a:moveTo>
                  <a:lnTo>
                    <a:pt x="11169649" y="0"/>
                  </a:lnTo>
                  <a:lnTo>
                    <a:pt x="11169649" y="12700"/>
                  </a:lnTo>
                  <a:lnTo>
                    <a:pt x="11118849" y="12700"/>
                  </a:lnTo>
                  <a:close/>
                  <a:moveTo>
                    <a:pt x="11207749" y="0"/>
                  </a:moveTo>
                  <a:lnTo>
                    <a:pt x="11258549" y="0"/>
                  </a:lnTo>
                  <a:lnTo>
                    <a:pt x="11258549" y="12700"/>
                  </a:lnTo>
                  <a:lnTo>
                    <a:pt x="11207749" y="12700"/>
                  </a:lnTo>
                  <a:close/>
                  <a:moveTo>
                    <a:pt x="11296649" y="0"/>
                  </a:moveTo>
                  <a:lnTo>
                    <a:pt x="11347449" y="0"/>
                  </a:lnTo>
                  <a:lnTo>
                    <a:pt x="11347449" y="12700"/>
                  </a:lnTo>
                  <a:lnTo>
                    <a:pt x="11296649" y="12700"/>
                  </a:lnTo>
                  <a:close/>
                  <a:moveTo>
                    <a:pt x="11385549" y="0"/>
                  </a:moveTo>
                  <a:lnTo>
                    <a:pt x="11436349" y="0"/>
                  </a:lnTo>
                  <a:lnTo>
                    <a:pt x="11436349" y="12700"/>
                  </a:lnTo>
                  <a:lnTo>
                    <a:pt x="11385549" y="12700"/>
                  </a:lnTo>
                  <a:close/>
                  <a:moveTo>
                    <a:pt x="11474449" y="0"/>
                  </a:moveTo>
                  <a:lnTo>
                    <a:pt x="11525249" y="0"/>
                  </a:lnTo>
                  <a:lnTo>
                    <a:pt x="11525249" y="12700"/>
                  </a:lnTo>
                  <a:lnTo>
                    <a:pt x="11474449" y="12700"/>
                  </a:lnTo>
                  <a:close/>
                  <a:moveTo>
                    <a:pt x="11563349" y="0"/>
                  </a:moveTo>
                  <a:lnTo>
                    <a:pt x="11614149" y="0"/>
                  </a:lnTo>
                  <a:lnTo>
                    <a:pt x="11614149" y="12700"/>
                  </a:lnTo>
                  <a:lnTo>
                    <a:pt x="11563349" y="12700"/>
                  </a:lnTo>
                  <a:close/>
                  <a:moveTo>
                    <a:pt x="11652249" y="0"/>
                  </a:moveTo>
                  <a:lnTo>
                    <a:pt x="11703049" y="0"/>
                  </a:lnTo>
                  <a:lnTo>
                    <a:pt x="11703049" y="12700"/>
                  </a:lnTo>
                  <a:lnTo>
                    <a:pt x="11652249" y="12700"/>
                  </a:lnTo>
                  <a:close/>
                  <a:moveTo>
                    <a:pt x="11741149" y="0"/>
                  </a:moveTo>
                  <a:lnTo>
                    <a:pt x="11791949" y="0"/>
                  </a:lnTo>
                  <a:lnTo>
                    <a:pt x="11791949" y="12700"/>
                  </a:lnTo>
                  <a:lnTo>
                    <a:pt x="11741149" y="12700"/>
                  </a:lnTo>
                  <a:close/>
                  <a:moveTo>
                    <a:pt x="11830049" y="0"/>
                  </a:moveTo>
                  <a:lnTo>
                    <a:pt x="11880849" y="0"/>
                  </a:lnTo>
                  <a:lnTo>
                    <a:pt x="11880849" y="12700"/>
                  </a:lnTo>
                  <a:lnTo>
                    <a:pt x="11830049" y="12700"/>
                  </a:lnTo>
                  <a:close/>
                  <a:moveTo>
                    <a:pt x="11918949" y="0"/>
                  </a:moveTo>
                  <a:lnTo>
                    <a:pt x="11969749" y="0"/>
                  </a:lnTo>
                  <a:lnTo>
                    <a:pt x="11969749" y="12700"/>
                  </a:lnTo>
                  <a:lnTo>
                    <a:pt x="11918949" y="12700"/>
                  </a:lnTo>
                  <a:close/>
                  <a:moveTo>
                    <a:pt x="12007849" y="0"/>
                  </a:moveTo>
                  <a:lnTo>
                    <a:pt x="12058649" y="0"/>
                  </a:lnTo>
                  <a:lnTo>
                    <a:pt x="12058649" y="12700"/>
                  </a:lnTo>
                  <a:lnTo>
                    <a:pt x="12007849" y="12700"/>
                  </a:lnTo>
                  <a:close/>
                  <a:moveTo>
                    <a:pt x="12096749" y="0"/>
                  </a:moveTo>
                  <a:lnTo>
                    <a:pt x="12147549" y="0"/>
                  </a:lnTo>
                  <a:lnTo>
                    <a:pt x="12147549" y="12700"/>
                  </a:lnTo>
                  <a:lnTo>
                    <a:pt x="12096749" y="12700"/>
                  </a:lnTo>
                  <a:close/>
                  <a:moveTo>
                    <a:pt x="12185649" y="0"/>
                  </a:moveTo>
                  <a:lnTo>
                    <a:pt x="12236449" y="0"/>
                  </a:lnTo>
                  <a:lnTo>
                    <a:pt x="12236449" y="12700"/>
                  </a:lnTo>
                  <a:lnTo>
                    <a:pt x="12185649" y="12700"/>
                  </a:lnTo>
                  <a:close/>
                  <a:moveTo>
                    <a:pt x="12274549" y="0"/>
                  </a:moveTo>
                  <a:lnTo>
                    <a:pt x="12325349" y="0"/>
                  </a:lnTo>
                  <a:lnTo>
                    <a:pt x="12325349" y="12700"/>
                  </a:lnTo>
                  <a:lnTo>
                    <a:pt x="12274549" y="12700"/>
                  </a:lnTo>
                  <a:close/>
                  <a:moveTo>
                    <a:pt x="12363449" y="0"/>
                  </a:moveTo>
                  <a:lnTo>
                    <a:pt x="12414249" y="0"/>
                  </a:lnTo>
                  <a:lnTo>
                    <a:pt x="12414249" y="12700"/>
                  </a:lnTo>
                  <a:lnTo>
                    <a:pt x="12363449" y="12700"/>
                  </a:lnTo>
                  <a:close/>
                  <a:moveTo>
                    <a:pt x="12452349" y="0"/>
                  </a:moveTo>
                  <a:lnTo>
                    <a:pt x="12503149" y="0"/>
                  </a:lnTo>
                  <a:lnTo>
                    <a:pt x="12503149" y="12700"/>
                  </a:lnTo>
                  <a:lnTo>
                    <a:pt x="12452349" y="12700"/>
                  </a:lnTo>
                  <a:close/>
                  <a:moveTo>
                    <a:pt x="12541249" y="0"/>
                  </a:moveTo>
                  <a:lnTo>
                    <a:pt x="12592049" y="0"/>
                  </a:lnTo>
                  <a:lnTo>
                    <a:pt x="12592049" y="12700"/>
                  </a:lnTo>
                  <a:lnTo>
                    <a:pt x="12541249" y="12700"/>
                  </a:lnTo>
                  <a:close/>
                  <a:moveTo>
                    <a:pt x="12630149" y="0"/>
                  </a:moveTo>
                  <a:lnTo>
                    <a:pt x="12680949" y="0"/>
                  </a:lnTo>
                  <a:lnTo>
                    <a:pt x="12680949" y="12700"/>
                  </a:lnTo>
                  <a:lnTo>
                    <a:pt x="12630149" y="12700"/>
                  </a:lnTo>
                  <a:close/>
                  <a:moveTo>
                    <a:pt x="12719049" y="0"/>
                  </a:moveTo>
                  <a:lnTo>
                    <a:pt x="12769849" y="0"/>
                  </a:lnTo>
                  <a:lnTo>
                    <a:pt x="12769849" y="12700"/>
                  </a:lnTo>
                  <a:lnTo>
                    <a:pt x="12719049" y="12700"/>
                  </a:lnTo>
                  <a:close/>
                  <a:moveTo>
                    <a:pt x="12807949" y="0"/>
                  </a:moveTo>
                  <a:lnTo>
                    <a:pt x="12858749" y="0"/>
                  </a:lnTo>
                  <a:lnTo>
                    <a:pt x="12858749" y="12700"/>
                  </a:lnTo>
                  <a:lnTo>
                    <a:pt x="12807949" y="12700"/>
                  </a:lnTo>
                  <a:close/>
                  <a:moveTo>
                    <a:pt x="12896849" y="0"/>
                  </a:moveTo>
                  <a:lnTo>
                    <a:pt x="12947649" y="0"/>
                  </a:lnTo>
                  <a:lnTo>
                    <a:pt x="12947649" y="12700"/>
                  </a:lnTo>
                  <a:lnTo>
                    <a:pt x="12896849" y="12700"/>
                  </a:lnTo>
                  <a:close/>
                  <a:moveTo>
                    <a:pt x="12985749" y="0"/>
                  </a:moveTo>
                  <a:lnTo>
                    <a:pt x="13036549" y="0"/>
                  </a:lnTo>
                  <a:lnTo>
                    <a:pt x="13036549" y="12700"/>
                  </a:lnTo>
                  <a:lnTo>
                    <a:pt x="12985749" y="12700"/>
                  </a:lnTo>
                  <a:close/>
                  <a:moveTo>
                    <a:pt x="13074649" y="0"/>
                  </a:moveTo>
                  <a:lnTo>
                    <a:pt x="13125449" y="0"/>
                  </a:lnTo>
                  <a:lnTo>
                    <a:pt x="13125449" y="12700"/>
                  </a:lnTo>
                  <a:lnTo>
                    <a:pt x="13074649" y="12700"/>
                  </a:lnTo>
                  <a:close/>
                  <a:moveTo>
                    <a:pt x="13163549" y="0"/>
                  </a:moveTo>
                  <a:lnTo>
                    <a:pt x="13214349" y="0"/>
                  </a:lnTo>
                  <a:lnTo>
                    <a:pt x="13214349" y="12700"/>
                  </a:lnTo>
                  <a:lnTo>
                    <a:pt x="13163549" y="12700"/>
                  </a:lnTo>
                  <a:close/>
                  <a:moveTo>
                    <a:pt x="13252449" y="0"/>
                  </a:moveTo>
                  <a:lnTo>
                    <a:pt x="13303249" y="0"/>
                  </a:lnTo>
                  <a:lnTo>
                    <a:pt x="13303249" y="12700"/>
                  </a:lnTo>
                  <a:lnTo>
                    <a:pt x="13252449" y="12700"/>
                  </a:lnTo>
                  <a:close/>
                  <a:moveTo>
                    <a:pt x="13341349" y="0"/>
                  </a:moveTo>
                  <a:lnTo>
                    <a:pt x="13392149" y="0"/>
                  </a:lnTo>
                  <a:lnTo>
                    <a:pt x="13392149" y="12700"/>
                  </a:lnTo>
                  <a:lnTo>
                    <a:pt x="13341349" y="12700"/>
                  </a:lnTo>
                  <a:close/>
                  <a:moveTo>
                    <a:pt x="13430249" y="0"/>
                  </a:moveTo>
                  <a:lnTo>
                    <a:pt x="13481049" y="0"/>
                  </a:lnTo>
                  <a:lnTo>
                    <a:pt x="13481049" y="12700"/>
                  </a:lnTo>
                  <a:lnTo>
                    <a:pt x="13430249" y="12700"/>
                  </a:lnTo>
                  <a:close/>
                  <a:moveTo>
                    <a:pt x="13519149" y="0"/>
                  </a:moveTo>
                  <a:lnTo>
                    <a:pt x="13569949" y="0"/>
                  </a:lnTo>
                  <a:lnTo>
                    <a:pt x="13569949" y="12700"/>
                  </a:lnTo>
                  <a:lnTo>
                    <a:pt x="13519149" y="12700"/>
                  </a:lnTo>
                  <a:close/>
                  <a:moveTo>
                    <a:pt x="13608049" y="0"/>
                  </a:moveTo>
                  <a:lnTo>
                    <a:pt x="13658849" y="0"/>
                  </a:lnTo>
                  <a:lnTo>
                    <a:pt x="13658849" y="12700"/>
                  </a:lnTo>
                  <a:lnTo>
                    <a:pt x="13608049" y="12700"/>
                  </a:lnTo>
                  <a:close/>
                  <a:moveTo>
                    <a:pt x="13696949" y="0"/>
                  </a:moveTo>
                  <a:lnTo>
                    <a:pt x="13747749" y="0"/>
                  </a:lnTo>
                  <a:lnTo>
                    <a:pt x="13747749" y="12700"/>
                  </a:lnTo>
                  <a:lnTo>
                    <a:pt x="13696949" y="12700"/>
                  </a:lnTo>
                  <a:close/>
                  <a:moveTo>
                    <a:pt x="13785849" y="0"/>
                  </a:moveTo>
                  <a:lnTo>
                    <a:pt x="13836649" y="0"/>
                  </a:lnTo>
                  <a:lnTo>
                    <a:pt x="13836649" y="12700"/>
                  </a:lnTo>
                  <a:lnTo>
                    <a:pt x="13785849" y="12700"/>
                  </a:lnTo>
                  <a:close/>
                  <a:moveTo>
                    <a:pt x="13874749" y="0"/>
                  </a:moveTo>
                  <a:lnTo>
                    <a:pt x="13925549" y="0"/>
                  </a:lnTo>
                  <a:lnTo>
                    <a:pt x="13925549" y="12700"/>
                  </a:lnTo>
                  <a:lnTo>
                    <a:pt x="13874749" y="12700"/>
                  </a:lnTo>
                  <a:close/>
                  <a:moveTo>
                    <a:pt x="13963649" y="0"/>
                  </a:moveTo>
                  <a:lnTo>
                    <a:pt x="14014449" y="0"/>
                  </a:lnTo>
                  <a:lnTo>
                    <a:pt x="14014449" y="12700"/>
                  </a:lnTo>
                  <a:lnTo>
                    <a:pt x="13963649" y="12700"/>
                  </a:lnTo>
                  <a:close/>
                  <a:moveTo>
                    <a:pt x="14052549" y="0"/>
                  </a:moveTo>
                  <a:lnTo>
                    <a:pt x="14103349" y="0"/>
                  </a:lnTo>
                  <a:lnTo>
                    <a:pt x="14103349" y="12700"/>
                  </a:lnTo>
                  <a:lnTo>
                    <a:pt x="14052549" y="12700"/>
                  </a:lnTo>
                  <a:close/>
                  <a:moveTo>
                    <a:pt x="14141449" y="0"/>
                  </a:moveTo>
                  <a:lnTo>
                    <a:pt x="14192249" y="0"/>
                  </a:lnTo>
                  <a:lnTo>
                    <a:pt x="14192249" y="12700"/>
                  </a:lnTo>
                  <a:lnTo>
                    <a:pt x="14141449" y="12700"/>
                  </a:lnTo>
                  <a:close/>
                  <a:moveTo>
                    <a:pt x="14230349" y="0"/>
                  </a:moveTo>
                  <a:lnTo>
                    <a:pt x="14281149" y="0"/>
                  </a:lnTo>
                  <a:lnTo>
                    <a:pt x="14281149" y="12700"/>
                  </a:lnTo>
                  <a:lnTo>
                    <a:pt x="14230349" y="12700"/>
                  </a:lnTo>
                  <a:close/>
                  <a:moveTo>
                    <a:pt x="14319249" y="0"/>
                  </a:moveTo>
                  <a:lnTo>
                    <a:pt x="14370049" y="0"/>
                  </a:lnTo>
                  <a:lnTo>
                    <a:pt x="14370049" y="12700"/>
                  </a:lnTo>
                  <a:lnTo>
                    <a:pt x="14319249" y="12700"/>
                  </a:lnTo>
                  <a:close/>
                  <a:moveTo>
                    <a:pt x="14408149" y="0"/>
                  </a:moveTo>
                  <a:lnTo>
                    <a:pt x="14412467" y="0"/>
                  </a:lnTo>
                  <a:lnTo>
                    <a:pt x="14418817" y="2794"/>
                  </a:lnTo>
                  <a:lnTo>
                    <a:pt x="14418817" y="52832"/>
                  </a:lnTo>
                  <a:lnTo>
                    <a:pt x="14406117" y="52832"/>
                  </a:lnTo>
                  <a:lnTo>
                    <a:pt x="14406117" y="6350"/>
                  </a:lnTo>
                  <a:lnTo>
                    <a:pt x="14412467" y="6350"/>
                  </a:lnTo>
                  <a:lnTo>
                    <a:pt x="14412467" y="12700"/>
                  </a:lnTo>
                  <a:lnTo>
                    <a:pt x="14408149" y="12700"/>
                  </a:lnTo>
                  <a:close/>
                  <a:moveTo>
                    <a:pt x="14418817" y="90932"/>
                  </a:moveTo>
                  <a:lnTo>
                    <a:pt x="14418817" y="141732"/>
                  </a:lnTo>
                  <a:lnTo>
                    <a:pt x="14406117" y="141732"/>
                  </a:lnTo>
                  <a:lnTo>
                    <a:pt x="14406117" y="90932"/>
                  </a:lnTo>
                  <a:close/>
                  <a:moveTo>
                    <a:pt x="14418817" y="179832"/>
                  </a:moveTo>
                  <a:lnTo>
                    <a:pt x="14418817" y="230632"/>
                  </a:lnTo>
                  <a:lnTo>
                    <a:pt x="14406117" y="230632"/>
                  </a:lnTo>
                  <a:lnTo>
                    <a:pt x="14406117" y="179832"/>
                  </a:lnTo>
                  <a:close/>
                  <a:moveTo>
                    <a:pt x="14418817" y="268732"/>
                  </a:moveTo>
                  <a:lnTo>
                    <a:pt x="14418817" y="319532"/>
                  </a:lnTo>
                  <a:lnTo>
                    <a:pt x="14406117" y="319532"/>
                  </a:lnTo>
                  <a:lnTo>
                    <a:pt x="14406117" y="268732"/>
                  </a:lnTo>
                  <a:close/>
                  <a:moveTo>
                    <a:pt x="14418817" y="357632"/>
                  </a:moveTo>
                  <a:lnTo>
                    <a:pt x="14418817" y="408432"/>
                  </a:lnTo>
                  <a:lnTo>
                    <a:pt x="14406117" y="408432"/>
                  </a:lnTo>
                  <a:lnTo>
                    <a:pt x="14406117" y="357632"/>
                  </a:lnTo>
                  <a:close/>
                  <a:moveTo>
                    <a:pt x="14418817" y="446532"/>
                  </a:moveTo>
                  <a:lnTo>
                    <a:pt x="14418817" y="497332"/>
                  </a:lnTo>
                  <a:lnTo>
                    <a:pt x="14406117" y="497332"/>
                  </a:lnTo>
                  <a:lnTo>
                    <a:pt x="14406117" y="446532"/>
                  </a:lnTo>
                  <a:close/>
                  <a:moveTo>
                    <a:pt x="14418817" y="535432"/>
                  </a:moveTo>
                  <a:lnTo>
                    <a:pt x="14418817" y="586232"/>
                  </a:lnTo>
                  <a:lnTo>
                    <a:pt x="14406117" y="586232"/>
                  </a:lnTo>
                  <a:lnTo>
                    <a:pt x="14406117" y="535432"/>
                  </a:lnTo>
                  <a:close/>
                  <a:moveTo>
                    <a:pt x="14418817" y="624332"/>
                  </a:moveTo>
                  <a:lnTo>
                    <a:pt x="14418817" y="675132"/>
                  </a:lnTo>
                  <a:lnTo>
                    <a:pt x="14406117" y="675132"/>
                  </a:lnTo>
                  <a:lnTo>
                    <a:pt x="14406117" y="624332"/>
                  </a:lnTo>
                  <a:close/>
                  <a:moveTo>
                    <a:pt x="14418817" y="713232"/>
                  </a:moveTo>
                  <a:lnTo>
                    <a:pt x="14418817" y="764032"/>
                  </a:lnTo>
                  <a:lnTo>
                    <a:pt x="14406117" y="764032"/>
                  </a:lnTo>
                  <a:lnTo>
                    <a:pt x="14406117" y="713232"/>
                  </a:lnTo>
                  <a:close/>
                  <a:moveTo>
                    <a:pt x="14418817" y="802132"/>
                  </a:moveTo>
                  <a:lnTo>
                    <a:pt x="14418817" y="852932"/>
                  </a:lnTo>
                  <a:lnTo>
                    <a:pt x="14406117" y="852932"/>
                  </a:lnTo>
                  <a:lnTo>
                    <a:pt x="14406117" y="802132"/>
                  </a:lnTo>
                  <a:close/>
                  <a:moveTo>
                    <a:pt x="14418817" y="891032"/>
                  </a:moveTo>
                  <a:lnTo>
                    <a:pt x="14418817" y="941832"/>
                  </a:lnTo>
                  <a:lnTo>
                    <a:pt x="14406117" y="941832"/>
                  </a:lnTo>
                  <a:lnTo>
                    <a:pt x="14406117" y="891032"/>
                  </a:lnTo>
                  <a:close/>
                  <a:moveTo>
                    <a:pt x="14418817" y="979932"/>
                  </a:moveTo>
                  <a:lnTo>
                    <a:pt x="14418817" y="1030732"/>
                  </a:lnTo>
                  <a:lnTo>
                    <a:pt x="14406117" y="1030732"/>
                  </a:lnTo>
                  <a:lnTo>
                    <a:pt x="14406117" y="979932"/>
                  </a:lnTo>
                  <a:close/>
                  <a:moveTo>
                    <a:pt x="14418817" y="1068832"/>
                  </a:moveTo>
                  <a:lnTo>
                    <a:pt x="14418817" y="1119632"/>
                  </a:lnTo>
                  <a:lnTo>
                    <a:pt x="14406117" y="1119632"/>
                  </a:lnTo>
                  <a:lnTo>
                    <a:pt x="14406117" y="1068832"/>
                  </a:lnTo>
                  <a:close/>
                  <a:moveTo>
                    <a:pt x="14418817" y="1157732"/>
                  </a:moveTo>
                  <a:lnTo>
                    <a:pt x="14418817" y="1208532"/>
                  </a:lnTo>
                  <a:lnTo>
                    <a:pt x="14406117" y="1208532"/>
                  </a:lnTo>
                  <a:lnTo>
                    <a:pt x="14406117" y="1157732"/>
                  </a:lnTo>
                  <a:close/>
                  <a:moveTo>
                    <a:pt x="14418817" y="1246632"/>
                  </a:moveTo>
                  <a:lnTo>
                    <a:pt x="14418817" y="1297432"/>
                  </a:lnTo>
                  <a:lnTo>
                    <a:pt x="14406117" y="1297432"/>
                  </a:lnTo>
                  <a:lnTo>
                    <a:pt x="14406117" y="1246632"/>
                  </a:lnTo>
                  <a:close/>
                  <a:moveTo>
                    <a:pt x="14418817" y="1335532"/>
                  </a:moveTo>
                  <a:lnTo>
                    <a:pt x="14418817" y="1386332"/>
                  </a:lnTo>
                  <a:lnTo>
                    <a:pt x="14406117" y="1386332"/>
                  </a:lnTo>
                  <a:lnTo>
                    <a:pt x="14406117" y="1335532"/>
                  </a:lnTo>
                  <a:close/>
                  <a:moveTo>
                    <a:pt x="14418817" y="1424432"/>
                  </a:moveTo>
                  <a:lnTo>
                    <a:pt x="14418817" y="1475232"/>
                  </a:lnTo>
                  <a:lnTo>
                    <a:pt x="14406117" y="1475232"/>
                  </a:lnTo>
                  <a:lnTo>
                    <a:pt x="14406117" y="1424432"/>
                  </a:lnTo>
                  <a:close/>
                  <a:moveTo>
                    <a:pt x="14418817" y="1513332"/>
                  </a:moveTo>
                  <a:lnTo>
                    <a:pt x="14418817" y="1564132"/>
                  </a:lnTo>
                  <a:lnTo>
                    <a:pt x="14406117" y="1564132"/>
                  </a:lnTo>
                  <a:lnTo>
                    <a:pt x="14406117" y="1513332"/>
                  </a:lnTo>
                  <a:close/>
                  <a:moveTo>
                    <a:pt x="14418817" y="1602232"/>
                  </a:moveTo>
                  <a:lnTo>
                    <a:pt x="14418817" y="1653032"/>
                  </a:lnTo>
                  <a:lnTo>
                    <a:pt x="14406117" y="1653032"/>
                  </a:lnTo>
                  <a:lnTo>
                    <a:pt x="14406117" y="1602232"/>
                  </a:lnTo>
                  <a:close/>
                  <a:moveTo>
                    <a:pt x="14418817" y="1691132"/>
                  </a:moveTo>
                  <a:lnTo>
                    <a:pt x="14418817" y="1741932"/>
                  </a:lnTo>
                  <a:lnTo>
                    <a:pt x="14406117" y="1741932"/>
                  </a:lnTo>
                  <a:lnTo>
                    <a:pt x="14406117" y="1691132"/>
                  </a:lnTo>
                  <a:close/>
                  <a:moveTo>
                    <a:pt x="14418817" y="1780032"/>
                  </a:moveTo>
                  <a:lnTo>
                    <a:pt x="14418817" y="1830832"/>
                  </a:lnTo>
                  <a:lnTo>
                    <a:pt x="14406117" y="1830832"/>
                  </a:lnTo>
                  <a:lnTo>
                    <a:pt x="14406117" y="1780032"/>
                  </a:lnTo>
                  <a:close/>
                  <a:moveTo>
                    <a:pt x="14418817" y="1868932"/>
                  </a:moveTo>
                  <a:lnTo>
                    <a:pt x="14418817" y="1919732"/>
                  </a:lnTo>
                  <a:lnTo>
                    <a:pt x="14406117" y="1919732"/>
                  </a:lnTo>
                  <a:lnTo>
                    <a:pt x="14406117" y="1868932"/>
                  </a:lnTo>
                  <a:close/>
                  <a:moveTo>
                    <a:pt x="14418817" y="1957832"/>
                  </a:moveTo>
                  <a:lnTo>
                    <a:pt x="14418817" y="2008632"/>
                  </a:lnTo>
                  <a:lnTo>
                    <a:pt x="14406117" y="2008632"/>
                  </a:lnTo>
                  <a:lnTo>
                    <a:pt x="14406117" y="1957832"/>
                  </a:lnTo>
                  <a:close/>
                  <a:moveTo>
                    <a:pt x="14418817" y="2046732"/>
                  </a:moveTo>
                  <a:lnTo>
                    <a:pt x="14418817" y="2097532"/>
                  </a:lnTo>
                  <a:lnTo>
                    <a:pt x="14406117" y="2097532"/>
                  </a:lnTo>
                  <a:lnTo>
                    <a:pt x="14406117" y="2046732"/>
                  </a:lnTo>
                  <a:close/>
                  <a:moveTo>
                    <a:pt x="14418817" y="2135632"/>
                  </a:moveTo>
                  <a:lnTo>
                    <a:pt x="14418817" y="2186432"/>
                  </a:lnTo>
                  <a:lnTo>
                    <a:pt x="14406117" y="2186432"/>
                  </a:lnTo>
                  <a:lnTo>
                    <a:pt x="14406117" y="2135632"/>
                  </a:lnTo>
                  <a:close/>
                  <a:moveTo>
                    <a:pt x="14418817" y="2224532"/>
                  </a:moveTo>
                  <a:lnTo>
                    <a:pt x="14418817" y="2275332"/>
                  </a:lnTo>
                  <a:lnTo>
                    <a:pt x="14406117" y="2275332"/>
                  </a:lnTo>
                  <a:lnTo>
                    <a:pt x="14406117" y="2224532"/>
                  </a:lnTo>
                  <a:close/>
                  <a:moveTo>
                    <a:pt x="14418817" y="2313432"/>
                  </a:moveTo>
                  <a:lnTo>
                    <a:pt x="14418817" y="2364232"/>
                  </a:lnTo>
                  <a:lnTo>
                    <a:pt x="14406117" y="2364232"/>
                  </a:lnTo>
                  <a:lnTo>
                    <a:pt x="14406117" y="2313432"/>
                  </a:lnTo>
                  <a:close/>
                  <a:moveTo>
                    <a:pt x="14418817" y="2402332"/>
                  </a:moveTo>
                  <a:lnTo>
                    <a:pt x="14418817" y="2453132"/>
                  </a:lnTo>
                  <a:lnTo>
                    <a:pt x="14406117" y="2453132"/>
                  </a:lnTo>
                  <a:lnTo>
                    <a:pt x="14406117" y="2402332"/>
                  </a:lnTo>
                  <a:close/>
                  <a:moveTo>
                    <a:pt x="14418817" y="2491232"/>
                  </a:moveTo>
                  <a:lnTo>
                    <a:pt x="14418817" y="2542032"/>
                  </a:lnTo>
                  <a:lnTo>
                    <a:pt x="14406117" y="2542032"/>
                  </a:lnTo>
                  <a:lnTo>
                    <a:pt x="14406117" y="2491232"/>
                  </a:lnTo>
                  <a:close/>
                  <a:moveTo>
                    <a:pt x="14418817" y="2580132"/>
                  </a:moveTo>
                  <a:lnTo>
                    <a:pt x="14418817" y="2630932"/>
                  </a:lnTo>
                  <a:lnTo>
                    <a:pt x="14406117" y="2630932"/>
                  </a:lnTo>
                  <a:lnTo>
                    <a:pt x="14406117" y="2580132"/>
                  </a:lnTo>
                  <a:close/>
                  <a:moveTo>
                    <a:pt x="14418817" y="2669032"/>
                  </a:moveTo>
                  <a:lnTo>
                    <a:pt x="14418817" y="2719832"/>
                  </a:lnTo>
                  <a:lnTo>
                    <a:pt x="14406117" y="2719832"/>
                  </a:lnTo>
                  <a:lnTo>
                    <a:pt x="14406117" y="2669032"/>
                  </a:lnTo>
                  <a:close/>
                  <a:moveTo>
                    <a:pt x="14418817" y="2757932"/>
                  </a:moveTo>
                  <a:lnTo>
                    <a:pt x="14418817" y="2808732"/>
                  </a:lnTo>
                  <a:lnTo>
                    <a:pt x="14406117" y="2808732"/>
                  </a:lnTo>
                  <a:lnTo>
                    <a:pt x="14406117" y="2757932"/>
                  </a:lnTo>
                  <a:close/>
                  <a:moveTo>
                    <a:pt x="14418817" y="2846832"/>
                  </a:moveTo>
                  <a:lnTo>
                    <a:pt x="14418817" y="2897632"/>
                  </a:lnTo>
                  <a:lnTo>
                    <a:pt x="14406117" y="2897632"/>
                  </a:lnTo>
                  <a:lnTo>
                    <a:pt x="14406117" y="2846832"/>
                  </a:lnTo>
                  <a:close/>
                  <a:moveTo>
                    <a:pt x="14418817" y="2935732"/>
                  </a:moveTo>
                  <a:lnTo>
                    <a:pt x="14418817" y="2986532"/>
                  </a:lnTo>
                  <a:lnTo>
                    <a:pt x="14406117" y="2986532"/>
                  </a:lnTo>
                  <a:lnTo>
                    <a:pt x="14406117" y="2935732"/>
                  </a:lnTo>
                  <a:close/>
                  <a:moveTo>
                    <a:pt x="14418817" y="3024632"/>
                  </a:moveTo>
                  <a:lnTo>
                    <a:pt x="14418817" y="3075432"/>
                  </a:lnTo>
                  <a:lnTo>
                    <a:pt x="14406117" y="3075432"/>
                  </a:lnTo>
                  <a:lnTo>
                    <a:pt x="14406117" y="3024632"/>
                  </a:lnTo>
                  <a:close/>
                  <a:moveTo>
                    <a:pt x="14418817" y="3113532"/>
                  </a:moveTo>
                  <a:lnTo>
                    <a:pt x="14418817" y="3164332"/>
                  </a:lnTo>
                  <a:lnTo>
                    <a:pt x="14406117" y="3164332"/>
                  </a:lnTo>
                  <a:lnTo>
                    <a:pt x="14406117" y="3113532"/>
                  </a:lnTo>
                  <a:close/>
                  <a:moveTo>
                    <a:pt x="14418817" y="3202432"/>
                  </a:moveTo>
                  <a:lnTo>
                    <a:pt x="14418817" y="3253232"/>
                  </a:lnTo>
                  <a:lnTo>
                    <a:pt x="14406117" y="3253232"/>
                  </a:lnTo>
                  <a:lnTo>
                    <a:pt x="14406117" y="3202432"/>
                  </a:lnTo>
                  <a:close/>
                  <a:moveTo>
                    <a:pt x="14418817" y="3291332"/>
                  </a:moveTo>
                  <a:lnTo>
                    <a:pt x="14418817" y="3342132"/>
                  </a:lnTo>
                  <a:lnTo>
                    <a:pt x="14406117" y="3342132"/>
                  </a:lnTo>
                  <a:lnTo>
                    <a:pt x="14406117" y="3291332"/>
                  </a:lnTo>
                  <a:close/>
                  <a:moveTo>
                    <a:pt x="14418817" y="3380232"/>
                  </a:moveTo>
                  <a:lnTo>
                    <a:pt x="14418817" y="3431032"/>
                  </a:lnTo>
                  <a:lnTo>
                    <a:pt x="14406117" y="3431032"/>
                  </a:lnTo>
                  <a:lnTo>
                    <a:pt x="14406117" y="3380232"/>
                  </a:lnTo>
                  <a:close/>
                  <a:moveTo>
                    <a:pt x="14418817" y="3469132"/>
                  </a:moveTo>
                  <a:lnTo>
                    <a:pt x="14418817" y="3519932"/>
                  </a:lnTo>
                  <a:lnTo>
                    <a:pt x="14406117" y="3519932"/>
                  </a:lnTo>
                  <a:lnTo>
                    <a:pt x="14406117" y="3469132"/>
                  </a:lnTo>
                  <a:close/>
                  <a:moveTo>
                    <a:pt x="14418817" y="3558032"/>
                  </a:moveTo>
                  <a:lnTo>
                    <a:pt x="14418817" y="3608832"/>
                  </a:lnTo>
                  <a:lnTo>
                    <a:pt x="14406117" y="3608832"/>
                  </a:lnTo>
                  <a:lnTo>
                    <a:pt x="14406117" y="3558032"/>
                  </a:lnTo>
                  <a:close/>
                  <a:moveTo>
                    <a:pt x="14418817" y="3646932"/>
                  </a:moveTo>
                  <a:lnTo>
                    <a:pt x="14418817" y="3697732"/>
                  </a:lnTo>
                  <a:lnTo>
                    <a:pt x="14406117" y="3697732"/>
                  </a:lnTo>
                  <a:lnTo>
                    <a:pt x="14406117" y="3646932"/>
                  </a:lnTo>
                  <a:close/>
                  <a:moveTo>
                    <a:pt x="14418817" y="3735832"/>
                  </a:moveTo>
                  <a:lnTo>
                    <a:pt x="14418817" y="3786632"/>
                  </a:lnTo>
                  <a:lnTo>
                    <a:pt x="14406117" y="3786632"/>
                  </a:lnTo>
                  <a:lnTo>
                    <a:pt x="14406117" y="3735832"/>
                  </a:lnTo>
                  <a:close/>
                  <a:moveTo>
                    <a:pt x="14418817" y="3824732"/>
                  </a:moveTo>
                  <a:lnTo>
                    <a:pt x="14418817" y="3875532"/>
                  </a:lnTo>
                  <a:lnTo>
                    <a:pt x="14406117" y="3875532"/>
                  </a:lnTo>
                  <a:lnTo>
                    <a:pt x="14406117" y="3824732"/>
                  </a:lnTo>
                  <a:close/>
                  <a:moveTo>
                    <a:pt x="14418817" y="3913632"/>
                  </a:moveTo>
                  <a:lnTo>
                    <a:pt x="14418817" y="3964432"/>
                  </a:lnTo>
                  <a:lnTo>
                    <a:pt x="14406117" y="3964432"/>
                  </a:lnTo>
                  <a:lnTo>
                    <a:pt x="14406117" y="3913632"/>
                  </a:lnTo>
                  <a:close/>
                  <a:moveTo>
                    <a:pt x="14418817" y="4002532"/>
                  </a:moveTo>
                  <a:lnTo>
                    <a:pt x="14418817" y="4053332"/>
                  </a:lnTo>
                  <a:lnTo>
                    <a:pt x="14406117" y="4053332"/>
                  </a:lnTo>
                  <a:lnTo>
                    <a:pt x="14406117" y="4002532"/>
                  </a:lnTo>
                  <a:close/>
                  <a:moveTo>
                    <a:pt x="14418817" y="4091432"/>
                  </a:moveTo>
                  <a:lnTo>
                    <a:pt x="14418817" y="4142232"/>
                  </a:lnTo>
                  <a:lnTo>
                    <a:pt x="14406117" y="4142232"/>
                  </a:lnTo>
                  <a:lnTo>
                    <a:pt x="14406117" y="4091432"/>
                  </a:lnTo>
                  <a:close/>
                  <a:moveTo>
                    <a:pt x="14418817" y="4180332"/>
                  </a:moveTo>
                  <a:lnTo>
                    <a:pt x="14418817" y="4231132"/>
                  </a:lnTo>
                  <a:lnTo>
                    <a:pt x="14406117" y="4231132"/>
                  </a:lnTo>
                  <a:lnTo>
                    <a:pt x="14406117" y="4180332"/>
                  </a:lnTo>
                  <a:close/>
                  <a:moveTo>
                    <a:pt x="14418817" y="4269232"/>
                  </a:moveTo>
                  <a:lnTo>
                    <a:pt x="14418817" y="4320032"/>
                  </a:lnTo>
                  <a:lnTo>
                    <a:pt x="14406117" y="4320032"/>
                  </a:lnTo>
                  <a:lnTo>
                    <a:pt x="14406117" y="4269232"/>
                  </a:lnTo>
                  <a:close/>
                  <a:moveTo>
                    <a:pt x="14418817" y="4358132"/>
                  </a:moveTo>
                  <a:lnTo>
                    <a:pt x="14418817" y="4408932"/>
                  </a:lnTo>
                  <a:lnTo>
                    <a:pt x="14406117" y="4408932"/>
                  </a:lnTo>
                  <a:lnTo>
                    <a:pt x="14406117" y="4358132"/>
                  </a:lnTo>
                  <a:close/>
                  <a:moveTo>
                    <a:pt x="14418817" y="4447032"/>
                  </a:moveTo>
                  <a:lnTo>
                    <a:pt x="14418817" y="4497832"/>
                  </a:lnTo>
                  <a:lnTo>
                    <a:pt x="14406117" y="4497832"/>
                  </a:lnTo>
                  <a:lnTo>
                    <a:pt x="14406117" y="4447032"/>
                  </a:lnTo>
                  <a:close/>
                  <a:moveTo>
                    <a:pt x="14418817" y="4535932"/>
                  </a:moveTo>
                  <a:lnTo>
                    <a:pt x="14418817" y="4586732"/>
                  </a:lnTo>
                  <a:lnTo>
                    <a:pt x="14406117" y="4586732"/>
                  </a:lnTo>
                  <a:lnTo>
                    <a:pt x="14406117" y="4535932"/>
                  </a:lnTo>
                  <a:close/>
                  <a:moveTo>
                    <a:pt x="14418817" y="4624832"/>
                  </a:moveTo>
                  <a:lnTo>
                    <a:pt x="14418817" y="4675632"/>
                  </a:lnTo>
                  <a:lnTo>
                    <a:pt x="14406117" y="4675632"/>
                  </a:lnTo>
                  <a:lnTo>
                    <a:pt x="14406117" y="4624832"/>
                  </a:lnTo>
                  <a:close/>
                  <a:moveTo>
                    <a:pt x="14418817" y="4713732"/>
                  </a:moveTo>
                  <a:lnTo>
                    <a:pt x="14418817" y="4764532"/>
                  </a:lnTo>
                  <a:lnTo>
                    <a:pt x="14406117" y="4764532"/>
                  </a:lnTo>
                  <a:lnTo>
                    <a:pt x="14406117" y="4713732"/>
                  </a:lnTo>
                  <a:close/>
                  <a:moveTo>
                    <a:pt x="14418817" y="4802632"/>
                  </a:moveTo>
                  <a:lnTo>
                    <a:pt x="14418817" y="4853432"/>
                  </a:lnTo>
                  <a:lnTo>
                    <a:pt x="14406117" y="4853432"/>
                  </a:lnTo>
                  <a:lnTo>
                    <a:pt x="14406117" y="4802632"/>
                  </a:lnTo>
                  <a:close/>
                  <a:moveTo>
                    <a:pt x="14418817" y="4891532"/>
                  </a:moveTo>
                  <a:lnTo>
                    <a:pt x="14418817" y="4942332"/>
                  </a:lnTo>
                  <a:lnTo>
                    <a:pt x="14406117" y="4942332"/>
                  </a:lnTo>
                  <a:lnTo>
                    <a:pt x="14406117" y="4891532"/>
                  </a:lnTo>
                  <a:close/>
                  <a:moveTo>
                    <a:pt x="14418817" y="4980432"/>
                  </a:moveTo>
                  <a:lnTo>
                    <a:pt x="14418817" y="5031232"/>
                  </a:lnTo>
                  <a:lnTo>
                    <a:pt x="14406117" y="5031232"/>
                  </a:lnTo>
                  <a:lnTo>
                    <a:pt x="14406117" y="4980432"/>
                  </a:lnTo>
                  <a:close/>
                  <a:moveTo>
                    <a:pt x="14418817" y="5069332"/>
                  </a:moveTo>
                  <a:lnTo>
                    <a:pt x="14418817" y="5119243"/>
                  </a:lnTo>
                  <a:cubicBezTo>
                    <a:pt x="14418817" y="5122799"/>
                    <a:pt x="14416023" y="5125593"/>
                    <a:pt x="14412467" y="5125593"/>
                  </a:cubicBezTo>
                  <a:lnTo>
                    <a:pt x="14411579" y="5112893"/>
                  </a:lnTo>
                  <a:lnTo>
                    <a:pt x="14412467" y="5112893"/>
                  </a:lnTo>
                  <a:lnTo>
                    <a:pt x="14412467" y="5119243"/>
                  </a:lnTo>
                  <a:lnTo>
                    <a:pt x="14406117" y="5119243"/>
                  </a:lnTo>
                  <a:lnTo>
                    <a:pt x="14406117" y="5069332"/>
                  </a:lnTo>
                  <a:close/>
                  <a:moveTo>
                    <a:pt x="14373479" y="5125593"/>
                  </a:moveTo>
                  <a:lnTo>
                    <a:pt x="14322679" y="5125593"/>
                  </a:lnTo>
                  <a:lnTo>
                    <a:pt x="14322679" y="5112893"/>
                  </a:lnTo>
                  <a:lnTo>
                    <a:pt x="14373479" y="5112893"/>
                  </a:lnTo>
                  <a:close/>
                  <a:moveTo>
                    <a:pt x="14284579" y="5125593"/>
                  </a:moveTo>
                  <a:lnTo>
                    <a:pt x="14233779" y="5125593"/>
                  </a:lnTo>
                  <a:lnTo>
                    <a:pt x="14233779" y="5112893"/>
                  </a:lnTo>
                  <a:lnTo>
                    <a:pt x="14284579" y="5112893"/>
                  </a:lnTo>
                  <a:close/>
                  <a:moveTo>
                    <a:pt x="14195679" y="5125593"/>
                  </a:moveTo>
                  <a:lnTo>
                    <a:pt x="14144879" y="5125593"/>
                  </a:lnTo>
                  <a:lnTo>
                    <a:pt x="14144879" y="5112893"/>
                  </a:lnTo>
                  <a:lnTo>
                    <a:pt x="14195679" y="5112893"/>
                  </a:lnTo>
                  <a:close/>
                  <a:moveTo>
                    <a:pt x="14106779" y="5125593"/>
                  </a:moveTo>
                  <a:lnTo>
                    <a:pt x="14055979" y="5125593"/>
                  </a:lnTo>
                  <a:lnTo>
                    <a:pt x="14055979" y="5112893"/>
                  </a:lnTo>
                  <a:lnTo>
                    <a:pt x="14106779" y="5112893"/>
                  </a:lnTo>
                  <a:close/>
                  <a:moveTo>
                    <a:pt x="14017879" y="5125593"/>
                  </a:moveTo>
                  <a:lnTo>
                    <a:pt x="13967079" y="5125593"/>
                  </a:lnTo>
                  <a:lnTo>
                    <a:pt x="13967079" y="5112893"/>
                  </a:lnTo>
                  <a:lnTo>
                    <a:pt x="14017879" y="5112893"/>
                  </a:lnTo>
                  <a:close/>
                  <a:moveTo>
                    <a:pt x="13928979" y="5125593"/>
                  </a:moveTo>
                  <a:lnTo>
                    <a:pt x="13878179" y="5125593"/>
                  </a:lnTo>
                  <a:lnTo>
                    <a:pt x="13878179" y="5112893"/>
                  </a:lnTo>
                  <a:lnTo>
                    <a:pt x="13928979" y="5112893"/>
                  </a:lnTo>
                  <a:close/>
                  <a:moveTo>
                    <a:pt x="13840079" y="5125593"/>
                  </a:moveTo>
                  <a:lnTo>
                    <a:pt x="13789279" y="5125593"/>
                  </a:lnTo>
                  <a:lnTo>
                    <a:pt x="13789279" y="5112893"/>
                  </a:lnTo>
                  <a:lnTo>
                    <a:pt x="13840079" y="5112893"/>
                  </a:lnTo>
                  <a:close/>
                  <a:moveTo>
                    <a:pt x="13751179" y="5125593"/>
                  </a:moveTo>
                  <a:lnTo>
                    <a:pt x="13700379" y="5125593"/>
                  </a:lnTo>
                  <a:lnTo>
                    <a:pt x="13700379" y="5112893"/>
                  </a:lnTo>
                  <a:lnTo>
                    <a:pt x="13751179" y="5112893"/>
                  </a:lnTo>
                  <a:close/>
                  <a:moveTo>
                    <a:pt x="13662279" y="5125593"/>
                  </a:moveTo>
                  <a:lnTo>
                    <a:pt x="13611479" y="5125593"/>
                  </a:lnTo>
                  <a:lnTo>
                    <a:pt x="13611479" y="5112893"/>
                  </a:lnTo>
                  <a:lnTo>
                    <a:pt x="13662279" y="5112893"/>
                  </a:lnTo>
                  <a:close/>
                  <a:moveTo>
                    <a:pt x="13573379" y="5125593"/>
                  </a:moveTo>
                  <a:lnTo>
                    <a:pt x="13522579" y="5125593"/>
                  </a:lnTo>
                  <a:lnTo>
                    <a:pt x="13522579" y="5112893"/>
                  </a:lnTo>
                  <a:lnTo>
                    <a:pt x="13573379" y="5112893"/>
                  </a:lnTo>
                  <a:close/>
                  <a:moveTo>
                    <a:pt x="13484479" y="5125593"/>
                  </a:moveTo>
                  <a:lnTo>
                    <a:pt x="13433679" y="5125593"/>
                  </a:lnTo>
                  <a:lnTo>
                    <a:pt x="13433679" y="5112893"/>
                  </a:lnTo>
                  <a:lnTo>
                    <a:pt x="13484479" y="5112893"/>
                  </a:lnTo>
                  <a:close/>
                  <a:moveTo>
                    <a:pt x="13395579" y="5125593"/>
                  </a:moveTo>
                  <a:lnTo>
                    <a:pt x="13344779" y="5125593"/>
                  </a:lnTo>
                  <a:lnTo>
                    <a:pt x="13344779" y="5112893"/>
                  </a:lnTo>
                  <a:lnTo>
                    <a:pt x="13395579" y="5112893"/>
                  </a:lnTo>
                  <a:close/>
                  <a:moveTo>
                    <a:pt x="13306679" y="5125593"/>
                  </a:moveTo>
                  <a:lnTo>
                    <a:pt x="13255879" y="5125593"/>
                  </a:lnTo>
                  <a:lnTo>
                    <a:pt x="13255879" y="5112893"/>
                  </a:lnTo>
                  <a:lnTo>
                    <a:pt x="13306679" y="5112893"/>
                  </a:lnTo>
                  <a:close/>
                  <a:moveTo>
                    <a:pt x="13217779" y="5125593"/>
                  </a:moveTo>
                  <a:lnTo>
                    <a:pt x="13166979" y="5125593"/>
                  </a:lnTo>
                  <a:lnTo>
                    <a:pt x="13166979" y="5112893"/>
                  </a:lnTo>
                  <a:lnTo>
                    <a:pt x="13217779" y="5112893"/>
                  </a:lnTo>
                  <a:close/>
                  <a:moveTo>
                    <a:pt x="13128879" y="5125593"/>
                  </a:moveTo>
                  <a:lnTo>
                    <a:pt x="13078079" y="5125593"/>
                  </a:lnTo>
                  <a:lnTo>
                    <a:pt x="13078079" y="5112893"/>
                  </a:lnTo>
                  <a:lnTo>
                    <a:pt x="13128879" y="5112893"/>
                  </a:lnTo>
                  <a:close/>
                  <a:moveTo>
                    <a:pt x="13039979" y="5125593"/>
                  </a:moveTo>
                  <a:lnTo>
                    <a:pt x="12989179" y="5125593"/>
                  </a:lnTo>
                  <a:lnTo>
                    <a:pt x="12989179" y="5112893"/>
                  </a:lnTo>
                  <a:lnTo>
                    <a:pt x="13039979" y="5112893"/>
                  </a:lnTo>
                  <a:close/>
                  <a:moveTo>
                    <a:pt x="12951079" y="5125593"/>
                  </a:moveTo>
                  <a:lnTo>
                    <a:pt x="12900279" y="5125593"/>
                  </a:lnTo>
                  <a:lnTo>
                    <a:pt x="12900279" y="5112893"/>
                  </a:lnTo>
                  <a:lnTo>
                    <a:pt x="12951079" y="5112893"/>
                  </a:lnTo>
                  <a:close/>
                  <a:moveTo>
                    <a:pt x="12862179" y="5125593"/>
                  </a:moveTo>
                  <a:lnTo>
                    <a:pt x="12811379" y="5125593"/>
                  </a:lnTo>
                  <a:lnTo>
                    <a:pt x="12811379" y="5112893"/>
                  </a:lnTo>
                  <a:lnTo>
                    <a:pt x="12862179" y="5112893"/>
                  </a:lnTo>
                  <a:close/>
                  <a:moveTo>
                    <a:pt x="12773279" y="5125593"/>
                  </a:moveTo>
                  <a:lnTo>
                    <a:pt x="12722479" y="5125593"/>
                  </a:lnTo>
                  <a:lnTo>
                    <a:pt x="12722479" y="5112893"/>
                  </a:lnTo>
                  <a:lnTo>
                    <a:pt x="12773279" y="5112893"/>
                  </a:lnTo>
                  <a:close/>
                  <a:moveTo>
                    <a:pt x="12684379" y="5125593"/>
                  </a:moveTo>
                  <a:lnTo>
                    <a:pt x="12633579" y="5125593"/>
                  </a:lnTo>
                  <a:lnTo>
                    <a:pt x="12633579" y="5112893"/>
                  </a:lnTo>
                  <a:lnTo>
                    <a:pt x="12684379" y="5112893"/>
                  </a:lnTo>
                  <a:close/>
                  <a:moveTo>
                    <a:pt x="12595479" y="5125593"/>
                  </a:moveTo>
                  <a:lnTo>
                    <a:pt x="12544679" y="5125593"/>
                  </a:lnTo>
                  <a:lnTo>
                    <a:pt x="12544679" y="5112893"/>
                  </a:lnTo>
                  <a:lnTo>
                    <a:pt x="12595479" y="5112893"/>
                  </a:lnTo>
                  <a:close/>
                  <a:moveTo>
                    <a:pt x="12506579" y="5125593"/>
                  </a:moveTo>
                  <a:lnTo>
                    <a:pt x="12455779" y="5125593"/>
                  </a:lnTo>
                  <a:lnTo>
                    <a:pt x="12455779" y="5112893"/>
                  </a:lnTo>
                  <a:lnTo>
                    <a:pt x="12506579" y="5112893"/>
                  </a:lnTo>
                  <a:close/>
                  <a:moveTo>
                    <a:pt x="12417679" y="5125593"/>
                  </a:moveTo>
                  <a:lnTo>
                    <a:pt x="12366879" y="5125593"/>
                  </a:lnTo>
                  <a:lnTo>
                    <a:pt x="12366879" y="5112893"/>
                  </a:lnTo>
                  <a:lnTo>
                    <a:pt x="12417679" y="5112893"/>
                  </a:lnTo>
                  <a:close/>
                  <a:moveTo>
                    <a:pt x="12328779" y="5125593"/>
                  </a:moveTo>
                  <a:lnTo>
                    <a:pt x="12277979" y="5125593"/>
                  </a:lnTo>
                  <a:lnTo>
                    <a:pt x="12277979" y="5112893"/>
                  </a:lnTo>
                  <a:lnTo>
                    <a:pt x="12328779" y="5112893"/>
                  </a:lnTo>
                  <a:close/>
                  <a:moveTo>
                    <a:pt x="12239879" y="5125593"/>
                  </a:moveTo>
                  <a:lnTo>
                    <a:pt x="12189079" y="5125593"/>
                  </a:lnTo>
                  <a:lnTo>
                    <a:pt x="12189079" y="5112893"/>
                  </a:lnTo>
                  <a:lnTo>
                    <a:pt x="12239879" y="5112893"/>
                  </a:lnTo>
                  <a:close/>
                  <a:moveTo>
                    <a:pt x="12150979" y="5125593"/>
                  </a:moveTo>
                  <a:lnTo>
                    <a:pt x="12100179" y="5125593"/>
                  </a:lnTo>
                  <a:lnTo>
                    <a:pt x="12100179" y="5112893"/>
                  </a:lnTo>
                  <a:lnTo>
                    <a:pt x="12150979" y="5112893"/>
                  </a:lnTo>
                  <a:close/>
                  <a:moveTo>
                    <a:pt x="12062079" y="5125593"/>
                  </a:moveTo>
                  <a:lnTo>
                    <a:pt x="12011279" y="5125593"/>
                  </a:lnTo>
                  <a:lnTo>
                    <a:pt x="12011279" y="5112893"/>
                  </a:lnTo>
                  <a:lnTo>
                    <a:pt x="12062079" y="5112893"/>
                  </a:lnTo>
                  <a:close/>
                  <a:moveTo>
                    <a:pt x="11973179" y="5125593"/>
                  </a:moveTo>
                  <a:lnTo>
                    <a:pt x="11922379" y="5125593"/>
                  </a:lnTo>
                  <a:lnTo>
                    <a:pt x="11922379" y="5112893"/>
                  </a:lnTo>
                  <a:lnTo>
                    <a:pt x="11973179" y="5112893"/>
                  </a:lnTo>
                  <a:close/>
                  <a:moveTo>
                    <a:pt x="11884279" y="5125593"/>
                  </a:moveTo>
                  <a:lnTo>
                    <a:pt x="11833479" y="5125593"/>
                  </a:lnTo>
                  <a:lnTo>
                    <a:pt x="11833479" y="5112893"/>
                  </a:lnTo>
                  <a:lnTo>
                    <a:pt x="11884279" y="5112893"/>
                  </a:lnTo>
                  <a:close/>
                  <a:moveTo>
                    <a:pt x="11795379" y="5125593"/>
                  </a:moveTo>
                  <a:lnTo>
                    <a:pt x="11744579" y="5125593"/>
                  </a:lnTo>
                  <a:lnTo>
                    <a:pt x="11744579" y="5112893"/>
                  </a:lnTo>
                  <a:lnTo>
                    <a:pt x="11795379" y="5112893"/>
                  </a:lnTo>
                  <a:close/>
                  <a:moveTo>
                    <a:pt x="11706479" y="5125593"/>
                  </a:moveTo>
                  <a:lnTo>
                    <a:pt x="11655679" y="5125593"/>
                  </a:lnTo>
                  <a:lnTo>
                    <a:pt x="11655679" y="5112893"/>
                  </a:lnTo>
                  <a:lnTo>
                    <a:pt x="11706479" y="5112893"/>
                  </a:lnTo>
                  <a:close/>
                  <a:moveTo>
                    <a:pt x="11617579" y="5125593"/>
                  </a:moveTo>
                  <a:lnTo>
                    <a:pt x="11566779" y="5125593"/>
                  </a:lnTo>
                  <a:lnTo>
                    <a:pt x="11566779" y="5112893"/>
                  </a:lnTo>
                  <a:lnTo>
                    <a:pt x="11617579" y="5112893"/>
                  </a:lnTo>
                  <a:close/>
                  <a:moveTo>
                    <a:pt x="11528679" y="5125593"/>
                  </a:moveTo>
                  <a:lnTo>
                    <a:pt x="11477879" y="5125593"/>
                  </a:lnTo>
                  <a:lnTo>
                    <a:pt x="11477879" y="5112893"/>
                  </a:lnTo>
                  <a:lnTo>
                    <a:pt x="11528679" y="5112893"/>
                  </a:lnTo>
                  <a:close/>
                  <a:moveTo>
                    <a:pt x="11439779" y="5125593"/>
                  </a:moveTo>
                  <a:lnTo>
                    <a:pt x="11388979" y="5125593"/>
                  </a:lnTo>
                  <a:lnTo>
                    <a:pt x="11388979" y="5112893"/>
                  </a:lnTo>
                  <a:lnTo>
                    <a:pt x="11439779" y="5112893"/>
                  </a:lnTo>
                  <a:close/>
                  <a:moveTo>
                    <a:pt x="11350879" y="5125593"/>
                  </a:moveTo>
                  <a:lnTo>
                    <a:pt x="11300079" y="5125593"/>
                  </a:lnTo>
                  <a:lnTo>
                    <a:pt x="11300079" y="5112893"/>
                  </a:lnTo>
                  <a:lnTo>
                    <a:pt x="11350879" y="5112893"/>
                  </a:lnTo>
                  <a:close/>
                  <a:moveTo>
                    <a:pt x="11261979" y="5125593"/>
                  </a:moveTo>
                  <a:lnTo>
                    <a:pt x="11211179" y="5125593"/>
                  </a:lnTo>
                  <a:lnTo>
                    <a:pt x="11211179" y="5112893"/>
                  </a:lnTo>
                  <a:lnTo>
                    <a:pt x="11261979" y="5112893"/>
                  </a:lnTo>
                  <a:close/>
                  <a:moveTo>
                    <a:pt x="11173079" y="5125593"/>
                  </a:moveTo>
                  <a:lnTo>
                    <a:pt x="11122279" y="5125593"/>
                  </a:lnTo>
                  <a:lnTo>
                    <a:pt x="11122279" y="5112893"/>
                  </a:lnTo>
                  <a:lnTo>
                    <a:pt x="11173079" y="5112893"/>
                  </a:lnTo>
                  <a:close/>
                  <a:moveTo>
                    <a:pt x="11084179" y="5125593"/>
                  </a:moveTo>
                  <a:lnTo>
                    <a:pt x="11033379" y="5125593"/>
                  </a:lnTo>
                  <a:lnTo>
                    <a:pt x="11033379" y="5112893"/>
                  </a:lnTo>
                  <a:lnTo>
                    <a:pt x="11084179" y="5112893"/>
                  </a:lnTo>
                  <a:close/>
                  <a:moveTo>
                    <a:pt x="10995279" y="5125593"/>
                  </a:moveTo>
                  <a:lnTo>
                    <a:pt x="10944479" y="5125593"/>
                  </a:lnTo>
                  <a:lnTo>
                    <a:pt x="10944479" y="5112893"/>
                  </a:lnTo>
                  <a:lnTo>
                    <a:pt x="10995279" y="5112893"/>
                  </a:lnTo>
                  <a:close/>
                  <a:moveTo>
                    <a:pt x="10906379" y="5125593"/>
                  </a:moveTo>
                  <a:lnTo>
                    <a:pt x="10855579" y="5125593"/>
                  </a:lnTo>
                  <a:lnTo>
                    <a:pt x="10855579" y="5112893"/>
                  </a:lnTo>
                  <a:lnTo>
                    <a:pt x="10906379" y="5112893"/>
                  </a:lnTo>
                  <a:close/>
                  <a:moveTo>
                    <a:pt x="10817479" y="5125593"/>
                  </a:moveTo>
                  <a:lnTo>
                    <a:pt x="10766679" y="5125593"/>
                  </a:lnTo>
                  <a:lnTo>
                    <a:pt x="10766679" y="5112893"/>
                  </a:lnTo>
                  <a:lnTo>
                    <a:pt x="10817479" y="5112893"/>
                  </a:lnTo>
                  <a:close/>
                  <a:moveTo>
                    <a:pt x="10728579" y="5125593"/>
                  </a:moveTo>
                  <a:lnTo>
                    <a:pt x="10677779" y="5125593"/>
                  </a:lnTo>
                  <a:lnTo>
                    <a:pt x="10677779" y="5112893"/>
                  </a:lnTo>
                  <a:lnTo>
                    <a:pt x="10728579" y="5112893"/>
                  </a:lnTo>
                  <a:close/>
                  <a:moveTo>
                    <a:pt x="10639679" y="5125593"/>
                  </a:moveTo>
                  <a:lnTo>
                    <a:pt x="10588879" y="5125593"/>
                  </a:lnTo>
                  <a:lnTo>
                    <a:pt x="10588879" y="5112893"/>
                  </a:lnTo>
                  <a:lnTo>
                    <a:pt x="10639679" y="5112893"/>
                  </a:lnTo>
                  <a:close/>
                  <a:moveTo>
                    <a:pt x="10550779" y="5125593"/>
                  </a:moveTo>
                  <a:lnTo>
                    <a:pt x="10499979" y="5125593"/>
                  </a:lnTo>
                  <a:lnTo>
                    <a:pt x="10499979" y="5112893"/>
                  </a:lnTo>
                  <a:lnTo>
                    <a:pt x="10550779" y="5112893"/>
                  </a:lnTo>
                  <a:close/>
                  <a:moveTo>
                    <a:pt x="10461879" y="5125593"/>
                  </a:moveTo>
                  <a:lnTo>
                    <a:pt x="10411079" y="5125593"/>
                  </a:lnTo>
                  <a:lnTo>
                    <a:pt x="10411079" y="5112893"/>
                  </a:lnTo>
                  <a:lnTo>
                    <a:pt x="10461879" y="5112893"/>
                  </a:lnTo>
                  <a:close/>
                  <a:moveTo>
                    <a:pt x="10372979" y="5125593"/>
                  </a:moveTo>
                  <a:lnTo>
                    <a:pt x="10322179" y="5125593"/>
                  </a:lnTo>
                  <a:lnTo>
                    <a:pt x="10322179" y="5112893"/>
                  </a:lnTo>
                  <a:lnTo>
                    <a:pt x="10372979" y="5112893"/>
                  </a:lnTo>
                  <a:close/>
                  <a:moveTo>
                    <a:pt x="10284079" y="5125593"/>
                  </a:moveTo>
                  <a:lnTo>
                    <a:pt x="10233279" y="5125593"/>
                  </a:lnTo>
                  <a:lnTo>
                    <a:pt x="10233279" y="5112893"/>
                  </a:lnTo>
                  <a:lnTo>
                    <a:pt x="10284079" y="5112893"/>
                  </a:lnTo>
                  <a:close/>
                  <a:moveTo>
                    <a:pt x="10195179" y="5125593"/>
                  </a:moveTo>
                  <a:lnTo>
                    <a:pt x="10144379" y="5125593"/>
                  </a:lnTo>
                  <a:lnTo>
                    <a:pt x="10144379" y="5112893"/>
                  </a:lnTo>
                  <a:lnTo>
                    <a:pt x="10195179" y="5112893"/>
                  </a:lnTo>
                  <a:close/>
                  <a:moveTo>
                    <a:pt x="10106279" y="5125593"/>
                  </a:moveTo>
                  <a:lnTo>
                    <a:pt x="10055479" y="5125593"/>
                  </a:lnTo>
                  <a:lnTo>
                    <a:pt x="10055479" y="5112893"/>
                  </a:lnTo>
                  <a:lnTo>
                    <a:pt x="10106279" y="5112893"/>
                  </a:lnTo>
                  <a:close/>
                  <a:moveTo>
                    <a:pt x="10017379" y="5125593"/>
                  </a:moveTo>
                  <a:lnTo>
                    <a:pt x="9966579" y="5125593"/>
                  </a:lnTo>
                  <a:lnTo>
                    <a:pt x="9966579" y="5112893"/>
                  </a:lnTo>
                  <a:lnTo>
                    <a:pt x="10017379" y="5112893"/>
                  </a:lnTo>
                  <a:close/>
                  <a:moveTo>
                    <a:pt x="9928479" y="5125593"/>
                  </a:moveTo>
                  <a:lnTo>
                    <a:pt x="9877679" y="5125593"/>
                  </a:lnTo>
                  <a:lnTo>
                    <a:pt x="9877679" y="5112893"/>
                  </a:lnTo>
                  <a:lnTo>
                    <a:pt x="9928479" y="5112893"/>
                  </a:lnTo>
                  <a:close/>
                  <a:moveTo>
                    <a:pt x="9839579" y="5125593"/>
                  </a:moveTo>
                  <a:lnTo>
                    <a:pt x="9788779" y="5125593"/>
                  </a:lnTo>
                  <a:lnTo>
                    <a:pt x="9788779" y="5112893"/>
                  </a:lnTo>
                  <a:lnTo>
                    <a:pt x="9839579" y="5112893"/>
                  </a:lnTo>
                  <a:close/>
                  <a:moveTo>
                    <a:pt x="9750679" y="5125593"/>
                  </a:moveTo>
                  <a:lnTo>
                    <a:pt x="9699879" y="5125593"/>
                  </a:lnTo>
                  <a:lnTo>
                    <a:pt x="9699879" y="5112893"/>
                  </a:lnTo>
                  <a:lnTo>
                    <a:pt x="9750679" y="5112893"/>
                  </a:lnTo>
                  <a:close/>
                  <a:moveTo>
                    <a:pt x="9661779" y="5125593"/>
                  </a:moveTo>
                  <a:lnTo>
                    <a:pt x="9610979" y="5125593"/>
                  </a:lnTo>
                  <a:lnTo>
                    <a:pt x="9610979" y="5112893"/>
                  </a:lnTo>
                  <a:lnTo>
                    <a:pt x="9661779" y="5112893"/>
                  </a:lnTo>
                  <a:close/>
                  <a:moveTo>
                    <a:pt x="9572879" y="5125593"/>
                  </a:moveTo>
                  <a:lnTo>
                    <a:pt x="9522079" y="5125593"/>
                  </a:lnTo>
                  <a:lnTo>
                    <a:pt x="9522079" y="5112893"/>
                  </a:lnTo>
                  <a:lnTo>
                    <a:pt x="9572879" y="5112893"/>
                  </a:lnTo>
                  <a:close/>
                  <a:moveTo>
                    <a:pt x="9483979" y="5125593"/>
                  </a:moveTo>
                  <a:lnTo>
                    <a:pt x="9433179" y="5125593"/>
                  </a:lnTo>
                  <a:lnTo>
                    <a:pt x="9433179" y="5112893"/>
                  </a:lnTo>
                  <a:lnTo>
                    <a:pt x="9483979" y="5112893"/>
                  </a:lnTo>
                  <a:close/>
                  <a:moveTo>
                    <a:pt x="9395079" y="5125593"/>
                  </a:moveTo>
                  <a:lnTo>
                    <a:pt x="9344279" y="5125593"/>
                  </a:lnTo>
                  <a:lnTo>
                    <a:pt x="9344279" y="5112893"/>
                  </a:lnTo>
                  <a:lnTo>
                    <a:pt x="9395079" y="5112893"/>
                  </a:lnTo>
                  <a:close/>
                  <a:moveTo>
                    <a:pt x="9306179" y="5125593"/>
                  </a:moveTo>
                  <a:lnTo>
                    <a:pt x="9255379" y="5125593"/>
                  </a:lnTo>
                  <a:lnTo>
                    <a:pt x="9255379" y="5112893"/>
                  </a:lnTo>
                  <a:lnTo>
                    <a:pt x="9306179" y="5112893"/>
                  </a:lnTo>
                  <a:close/>
                  <a:moveTo>
                    <a:pt x="9217279" y="5125593"/>
                  </a:moveTo>
                  <a:lnTo>
                    <a:pt x="9166479" y="5125593"/>
                  </a:lnTo>
                  <a:lnTo>
                    <a:pt x="9166479" y="5112893"/>
                  </a:lnTo>
                  <a:lnTo>
                    <a:pt x="9217279" y="5112893"/>
                  </a:lnTo>
                  <a:close/>
                  <a:moveTo>
                    <a:pt x="9128379" y="5125593"/>
                  </a:moveTo>
                  <a:lnTo>
                    <a:pt x="9077579" y="5125593"/>
                  </a:lnTo>
                  <a:lnTo>
                    <a:pt x="9077579" y="5112893"/>
                  </a:lnTo>
                  <a:lnTo>
                    <a:pt x="9128379" y="5112893"/>
                  </a:lnTo>
                  <a:close/>
                  <a:moveTo>
                    <a:pt x="9039479" y="5125593"/>
                  </a:moveTo>
                  <a:lnTo>
                    <a:pt x="8988679" y="5125593"/>
                  </a:lnTo>
                  <a:lnTo>
                    <a:pt x="8988679" y="5112893"/>
                  </a:lnTo>
                  <a:lnTo>
                    <a:pt x="9039479" y="5112893"/>
                  </a:lnTo>
                  <a:close/>
                  <a:moveTo>
                    <a:pt x="8950579" y="5125593"/>
                  </a:moveTo>
                  <a:lnTo>
                    <a:pt x="8899779" y="5125593"/>
                  </a:lnTo>
                  <a:lnTo>
                    <a:pt x="8899779" y="5112893"/>
                  </a:lnTo>
                  <a:lnTo>
                    <a:pt x="8950579" y="5112893"/>
                  </a:lnTo>
                  <a:close/>
                  <a:moveTo>
                    <a:pt x="8861679" y="5125593"/>
                  </a:moveTo>
                  <a:lnTo>
                    <a:pt x="8810879" y="5125593"/>
                  </a:lnTo>
                  <a:lnTo>
                    <a:pt x="8810879" y="5112893"/>
                  </a:lnTo>
                  <a:lnTo>
                    <a:pt x="8861679" y="5112893"/>
                  </a:lnTo>
                  <a:close/>
                  <a:moveTo>
                    <a:pt x="8772779" y="5125593"/>
                  </a:moveTo>
                  <a:lnTo>
                    <a:pt x="8721979" y="5125593"/>
                  </a:lnTo>
                  <a:lnTo>
                    <a:pt x="8721979" y="5112893"/>
                  </a:lnTo>
                  <a:lnTo>
                    <a:pt x="8772779" y="5112893"/>
                  </a:lnTo>
                  <a:close/>
                  <a:moveTo>
                    <a:pt x="8683879" y="5125593"/>
                  </a:moveTo>
                  <a:lnTo>
                    <a:pt x="8633079" y="5125593"/>
                  </a:lnTo>
                  <a:lnTo>
                    <a:pt x="8633079" y="5112893"/>
                  </a:lnTo>
                  <a:lnTo>
                    <a:pt x="8683879" y="5112893"/>
                  </a:lnTo>
                  <a:close/>
                  <a:moveTo>
                    <a:pt x="8594979" y="5125593"/>
                  </a:moveTo>
                  <a:lnTo>
                    <a:pt x="8544179" y="5125593"/>
                  </a:lnTo>
                  <a:lnTo>
                    <a:pt x="8544179" y="5112893"/>
                  </a:lnTo>
                  <a:lnTo>
                    <a:pt x="8594979" y="5112893"/>
                  </a:lnTo>
                  <a:close/>
                  <a:moveTo>
                    <a:pt x="8506079" y="5125593"/>
                  </a:moveTo>
                  <a:lnTo>
                    <a:pt x="8455279" y="5125593"/>
                  </a:lnTo>
                  <a:lnTo>
                    <a:pt x="8455279" y="5112893"/>
                  </a:lnTo>
                  <a:lnTo>
                    <a:pt x="8506079" y="5112893"/>
                  </a:lnTo>
                  <a:close/>
                  <a:moveTo>
                    <a:pt x="8417179" y="5125593"/>
                  </a:moveTo>
                  <a:lnTo>
                    <a:pt x="8366379" y="5125593"/>
                  </a:lnTo>
                  <a:lnTo>
                    <a:pt x="8366379" y="5112893"/>
                  </a:lnTo>
                  <a:lnTo>
                    <a:pt x="8417179" y="5112893"/>
                  </a:lnTo>
                  <a:close/>
                  <a:moveTo>
                    <a:pt x="8328279" y="5125593"/>
                  </a:moveTo>
                  <a:lnTo>
                    <a:pt x="8277479" y="5125593"/>
                  </a:lnTo>
                  <a:lnTo>
                    <a:pt x="8277479" y="5112893"/>
                  </a:lnTo>
                  <a:lnTo>
                    <a:pt x="8328279" y="5112893"/>
                  </a:lnTo>
                  <a:close/>
                  <a:moveTo>
                    <a:pt x="8239379" y="5125593"/>
                  </a:moveTo>
                  <a:lnTo>
                    <a:pt x="8188579" y="5125593"/>
                  </a:lnTo>
                  <a:lnTo>
                    <a:pt x="8188579" y="5112893"/>
                  </a:lnTo>
                  <a:lnTo>
                    <a:pt x="8239379" y="5112893"/>
                  </a:lnTo>
                  <a:close/>
                  <a:moveTo>
                    <a:pt x="8150479" y="5125593"/>
                  </a:moveTo>
                  <a:lnTo>
                    <a:pt x="8099679" y="5125593"/>
                  </a:lnTo>
                  <a:lnTo>
                    <a:pt x="8099679" y="5112893"/>
                  </a:lnTo>
                  <a:lnTo>
                    <a:pt x="8150479" y="5112893"/>
                  </a:lnTo>
                  <a:close/>
                  <a:moveTo>
                    <a:pt x="8061579" y="5125593"/>
                  </a:moveTo>
                  <a:lnTo>
                    <a:pt x="8010779" y="5125593"/>
                  </a:lnTo>
                  <a:lnTo>
                    <a:pt x="8010779" y="5112893"/>
                  </a:lnTo>
                  <a:lnTo>
                    <a:pt x="8061579" y="5112893"/>
                  </a:lnTo>
                  <a:close/>
                  <a:moveTo>
                    <a:pt x="7972679" y="5125593"/>
                  </a:moveTo>
                  <a:lnTo>
                    <a:pt x="7921879" y="5125593"/>
                  </a:lnTo>
                  <a:lnTo>
                    <a:pt x="7921879" y="5112893"/>
                  </a:lnTo>
                  <a:lnTo>
                    <a:pt x="7972679" y="5112893"/>
                  </a:lnTo>
                  <a:close/>
                  <a:moveTo>
                    <a:pt x="7883779" y="5125593"/>
                  </a:moveTo>
                  <a:lnTo>
                    <a:pt x="7832979" y="5125593"/>
                  </a:lnTo>
                  <a:lnTo>
                    <a:pt x="7832979" y="5112893"/>
                  </a:lnTo>
                  <a:lnTo>
                    <a:pt x="7883779" y="5112893"/>
                  </a:lnTo>
                  <a:close/>
                  <a:moveTo>
                    <a:pt x="7794879" y="5125593"/>
                  </a:moveTo>
                  <a:lnTo>
                    <a:pt x="7744079" y="5125593"/>
                  </a:lnTo>
                  <a:lnTo>
                    <a:pt x="7744079" y="5112893"/>
                  </a:lnTo>
                  <a:lnTo>
                    <a:pt x="7794879" y="5112893"/>
                  </a:lnTo>
                  <a:close/>
                  <a:moveTo>
                    <a:pt x="7705979" y="5125593"/>
                  </a:moveTo>
                  <a:lnTo>
                    <a:pt x="7655179" y="5125593"/>
                  </a:lnTo>
                  <a:lnTo>
                    <a:pt x="7655179" y="5112893"/>
                  </a:lnTo>
                  <a:lnTo>
                    <a:pt x="7705979" y="5112893"/>
                  </a:lnTo>
                  <a:close/>
                  <a:moveTo>
                    <a:pt x="7617079" y="5125593"/>
                  </a:moveTo>
                  <a:lnTo>
                    <a:pt x="7566279" y="5125593"/>
                  </a:lnTo>
                  <a:lnTo>
                    <a:pt x="7566279" y="5112893"/>
                  </a:lnTo>
                  <a:lnTo>
                    <a:pt x="7617079" y="5112893"/>
                  </a:lnTo>
                  <a:close/>
                  <a:moveTo>
                    <a:pt x="7528179" y="5125593"/>
                  </a:moveTo>
                  <a:lnTo>
                    <a:pt x="7477379" y="5125593"/>
                  </a:lnTo>
                  <a:lnTo>
                    <a:pt x="7477379" y="5112893"/>
                  </a:lnTo>
                  <a:lnTo>
                    <a:pt x="7528179" y="5112893"/>
                  </a:lnTo>
                  <a:close/>
                  <a:moveTo>
                    <a:pt x="7439279" y="5125593"/>
                  </a:moveTo>
                  <a:lnTo>
                    <a:pt x="7388479" y="5125593"/>
                  </a:lnTo>
                  <a:lnTo>
                    <a:pt x="7388479" y="5112893"/>
                  </a:lnTo>
                  <a:lnTo>
                    <a:pt x="7439279" y="5112893"/>
                  </a:lnTo>
                  <a:close/>
                  <a:moveTo>
                    <a:pt x="7350379" y="5125593"/>
                  </a:moveTo>
                  <a:lnTo>
                    <a:pt x="7299579" y="5125593"/>
                  </a:lnTo>
                  <a:lnTo>
                    <a:pt x="7299579" y="5112893"/>
                  </a:lnTo>
                  <a:lnTo>
                    <a:pt x="7350379" y="5112893"/>
                  </a:lnTo>
                  <a:close/>
                  <a:moveTo>
                    <a:pt x="7261479" y="5125593"/>
                  </a:moveTo>
                  <a:lnTo>
                    <a:pt x="7210679" y="5125593"/>
                  </a:lnTo>
                  <a:lnTo>
                    <a:pt x="7210679" y="5112893"/>
                  </a:lnTo>
                  <a:lnTo>
                    <a:pt x="7261479" y="5112893"/>
                  </a:lnTo>
                  <a:close/>
                  <a:moveTo>
                    <a:pt x="7172579" y="5125593"/>
                  </a:moveTo>
                  <a:lnTo>
                    <a:pt x="7121779" y="5125593"/>
                  </a:lnTo>
                  <a:lnTo>
                    <a:pt x="7121779" y="5112893"/>
                  </a:lnTo>
                  <a:lnTo>
                    <a:pt x="7172579" y="5112893"/>
                  </a:lnTo>
                  <a:close/>
                  <a:moveTo>
                    <a:pt x="7083679" y="5125593"/>
                  </a:moveTo>
                  <a:lnTo>
                    <a:pt x="7032879" y="5125593"/>
                  </a:lnTo>
                  <a:lnTo>
                    <a:pt x="7032879" y="5112893"/>
                  </a:lnTo>
                  <a:lnTo>
                    <a:pt x="7083679" y="5112893"/>
                  </a:lnTo>
                  <a:close/>
                  <a:moveTo>
                    <a:pt x="6994779" y="5125593"/>
                  </a:moveTo>
                  <a:lnTo>
                    <a:pt x="6943979" y="5125593"/>
                  </a:lnTo>
                  <a:lnTo>
                    <a:pt x="6943979" y="5112893"/>
                  </a:lnTo>
                  <a:lnTo>
                    <a:pt x="6994779" y="5112893"/>
                  </a:lnTo>
                  <a:close/>
                  <a:moveTo>
                    <a:pt x="6905879" y="5125593"/>
                  </a:moveTo>
                  <a:lnTo>
                    <a:pt x="6855079" y="5125593"/>
                  </a:lnTo>
                  <a:lnTo>
                    <a:pt x="6855079" y="5112893"/>
                  </a:lnTo>
                  <a:lnTo>
                    <a:pt x="6905879" y="5112893"/>
                  </a:lnTo>
                  <a:close/>
                  <a:moveTo>
                    <a:pt x="6816979" y="5125593"/>
                  </a:moveTo>
                  <a:lnTo>
                    <a:pt x="6766179" y="5125593"/>
                  </a:lnTo>
                  <a:lnTo>
                    <a:pt x="6766179" y="5112893"/>
                  </a:lnTo>
                  <a:lnTo>
                    <a:pt x="6816979" y="5112893"/>
                  </a:lnTo>
                  <a:close/>
                  <a:moveTo>
                    <a:pt x="6728079" y="5125593"/>
                  </a:moveTo>
                  <a:lnTo>
                    <a:pt x="6677279" y="5125593"/>
                  </a:lnTo>
                  <a:lnTo>
                    <a:pt x="6677279" y="5112893"/>
                  </a:lnTo>
                  <a:lnTo>
                    <a:pt x="6728079" y="5112893"/>
                  </a:lnTo>
                  <a:close/>
                  <a:moveTo>
                    <a:pt x="6639179" y="5125593"/>
                  </a:moveTo>
                  <a:lnTo>
                    <a:pt x="6588379" y="5125593"/>
                  </a:lnTo>
                  <a:lnTo>
                    <a:pt x="6588379" y="5112893"/>
                  </a:lnTo>
                  <a:lnTo>
                    <a:pt x="6639179" y="5112893"/>
                  </a:lnTo>
                  <a:close/>
                  <a:moveTo>
                    <a:pt x="6550279" y="5125593"/>
                  </a:moveTo>
                  <a:lnTo>
                    <a:pt x="6499479" y="5125593"/>
                  </a:lnTo>
                  <a:lnTo>
                    <a:pt x="6499479" y="5112893"/>
                  </a:lnTo>
                  <a:lnTo>
                    <a:pt x="6550279" y="5112893"/>
                  </a:lnTo>
                  <a:close/>
                  <a:moveTo>
                    <a:pt x="6461379" y="5125593"/>
                  </a:moveTo>
                  <a:lnTo>
                    <a:pt x="6410579" y="5125593"/>
                  </a:lnTo>
                  <a:lnTo>
                    <a:pt x="6410579" y="5112893"/>
                  </a:lnTo>
                  <a:lnTo>
                    <a:pt x="6461379" y="5112893"/>
                  </a:lnTo>
                  <a:close/>
                  <a:moveTo>
                    <a:pt x="6372479" y="5125593"/>
                  </a:moveTo>
                  <a:lnTo>
                    <a:pt x="6321679" y="5125593"/>
                  </a:lnTo>
                  <a:lnTo>
                    <a:pt x="6321679" y="5112893"/>
                  </a:lnTo>
                  <a:lnTo>
                    <a:pt x="6372479" y="5112893"/>
                  </a:lnTo>
                  <a:close/>
                  <a:moveTo>
                    <a:pt x="6283579" y="5125593"/>
                  </a:moveTo>
                  <a:lnTo>
                    <a:pt x="6232779" y="5125593"/>
                  </a:lnTo>
                  <a:lnTo>
                    <a:pt x="6232779" y="5112893"/>
                  </a:lnTo>
                  <a:lnTo>
                    <a:pt x="6283579" y="5112893"/>
                  </a:lnTo>
                  <a:close/>
                  <a:moveTo>
                    <a:pt x="6194679" y="5125593"/>
                  </a:moveTo>
                  <a:lnTo>
                    <a:pt x="6143879" y="5125593"/>
                  </a:lnTo>
                  <a:lnTo>
                    <a:pt x="6143879" y="5112893"/>
                  </a:lnTo>
                  <a:lnTo>
                    <a:pt x="6194679" y="5112893"/>
                  </a:lnTo>
                  <a:close/>
                  <a:moveTo>
                    <a:pt x="6105779" y="5125593"/>
                  </a:moveTo>
                  <a:lnTo>
                    <a:pt x="6054979" y="5125593"/>
                  </a:lnTo>
                  <a:lnTo>
                    <a:pt x="6054979" y="5112893"/>
                  </a:lnTo>
                  <a:lnTo>
                    <a:pt x="6105779" y="5112893"/>
                  </a:lnTo>
                  <a:close/>
                  <a:moveTo>
                    <a:pt x="6016879" y="5125593"/>
                  </a:moveTo>
                  <a:lnTo>
                    <a:pt x="5966079" y="5125593"/>
                  </a:lnTo>
                  <a:lnTo>
                    <a:pt x="5966079" y="5112893"/>
                  </a:lnTo>
                  <a:lnTo>
                    <a:pt x="6016879" y="5112893"/>
                  </a:lnTo>
                  <a:close/>
                  <a:moveTo>
                    <a:pt x="5927979" y="5125593"/>
                  </a:moveTo>
                  <a:lnTo>
                    <a:pt x="5877179" y="5125593"/>
                  </a:lnTo>
                  <a:lnTo>
                    <a:pt x="5877179" y="5112893"/>
                  </a:lnTo>
                  <a:lnTo>
                    <a:pt x="5927979" y="5112893"/>
                  </a:lnTo>
                  <a:close/>
                  <a:moveTo>
                    <a:pt x="5839079" y="5125593"/>
                  </a:moveTo>
                  <a:lnTo>
                    <a:pt x="5788279" y="5125593"/>
                  </a:lnTo>
                  <a:lnTo>
                    <a:pt x="5788279" y="5112893"/>
                  </a:lnTo>
                  <a:lnTo>
                    <a:pt x="5839079" y="5112893"/>
                  </a:lnTo>
                  <a:close/>
                  <a:moveTo>
                    <a:pt x="5750179" y="5125593"/>
                  </a:moveTo>
                  <a:lnTo>
                    <a:pt x="5699379" y="5125593"/>
                  </a:lnTo>
                  <a:lnTo>
                    <a:pt x="5699379" y="5112893"/>
                  </a:lnTo>
                  <a:lnTo>
                    <a:pt x="5750179" y="5112893"/>
                  </a:lnTo>
                  <a:close/>
                  <a:moveTo>
                    <a:pt x="5661279" y="5125593"/>
                  </a:moveTo>
                  <a:lnTo>
                    <a:pt x="5610479" y="5125593"/>
                  </a:lnTo>
                  <a:lnTo>
                    <a:pt x="5610479" y="5112893"/>
                  </a:lnTo>
                  <a:lnTo>
                    <a:pt x="5661279" y="5112893"/>
                  </a:lnTo>
                  <a:close/>
                  <a:moveTo>
                    <a:pt x="5572379" y="5125593"/>
                  </a:moveTo>
                  <a:lnTo>
                    <a:pt x="5521579" y="5125593"/>
                  </a:lnTo>
                  <a:lnTo>
                    <a:pt x="5521579" y="5112893"/>
                  </a:lnTo>
                  <a:lnTo>
                    <a:pt x="5572379" y="5112893"/>
                  </a:lnTo>
                  <a:close/>
                  <a:moveTo>
                    <a:pt x="5483479" y="5125593"/>
                  </a:moveTo>
                  <a:lnTo>
                    <a:pt x="5432679" y="5125593"/>
                  </a:lnTo>
                  <a:lnTo>
                    <a:pt x="5432679" y="5112893"/>
                  </a:lnTo>
                  <a:lnTo>
                    <a:pt x="5483479" y="5112893"/>
                  </a:lnTo>
                  <a:close/>
                  <a:moveTo>
                    <a:pt x="5394579" y="5125593"/>
                  </a:moveTo>
                  <a:lnTo>
                    <a:pt x="5343779" y="5125593"/>
                  </a:lnTo>
                  <a:lnTo>
                    <a:pt x="5343779" y="5112893"/>
                  </a:lnTo>
                  <a:lnTo>
                    <a:pt x="5394579" y="5112893"/>
                  </a:lnTo>
                  <a:close/>
                  <a:moveTo>
                    <a:pt x="5305679" y="5125593"/>
                  </a:moveTo>
                  <a:lnTo>
                    <a:pt x="5254879" y="5125593"/>
                  </a:lnTo>
                  <a:lnTo>
                    <a:pt x="5254879" y="5112893"/>
                  </a:lnTo>
                  <a:lnTo>
                    <a:pt x="5305679" y="5112893"/>
                  </a:lnTo>
                  <a:close/>
                  <a:moveTo>
                    <a:pt x="5216779" y="5125593"/>
                  </a:moveTo>
                  <a:lnTo>
                    <a:pt x="5165979" y="5125593"/>
                  </a:lnTo>
                  <a:lnTo>
                    <a:pt x="5165979" y="5112893"/>
                  </a:lnTo>
                  <a:lnTo>
                    <a:pt x="5216779" y="5112893"/>
                  </a:lnTo>
                  <a:close/>
                  <a:moveTo>
                    <a:pt x="5127879" y="5125593"/>
                  </a:moveTo>
                  <a:lnTo>
                    <a:pt x="5077079" y="5125593"/>
                  </a:lnTo>
                  <a:lnTo>
                    <a:pt x="5077079" y="5112893"/>
                  </a:lnTo>
                  <a:lnTo>
                    <a:pt x="5127879" y="5112893"/>
                  </a:lnTo>
                  <a:close/>
                  <a:moveTo>
                    <a:pt x="5038979" y="5125593"/>
                  </a:moveTo>
                  <a:lnTo>
                    <a:pt x="4988179" y="5125593"/>
                  </a:lnTo>
                  <a:lnTo>
                    <a:pt x="4988179" y="5112893"/>
                  </a:lnTo>
                  <a:lnTo>
                    <a:pt x="5038979" y="5112893"/>
                  </a:lnTo>
                  <a:close/>
                  <a:moveTo>
                    <a:pt x="4950079" y="5125593"/>
                  </a:moveTo>
                  <a:lnTo>
                    <a:pt x="4899279" y="5125593"/>
                  </a:lnTo>
                  <a:lnTo>
                    <a:pt x="4899279" y="5112893"/>
                  </a:lnTo>
                  <a:lnTo>
                    <a:pt x="4950079" y="5112893"/>
                  </a:lnTo>
                  <a:close/>
                  <a:moveTo>
                    <a:pt x="4861179" y="5125593"/>
                  </a:moveTo>
                  <a:lnTo>
                    <a:pt x="4810379" y="5125593"/>
                  </a:lnTo>
                  <a:lnTo>
                    <a:pt x="4810379" y="5112893"/>
                  </a:lnTo>
                  <a:lnTo>
                    <a:pt x="4861179" y="5112893"/>
                  </a:lnTo>
                  <a:close/>
                  <a:moveTo>
                    <a:pt x="4772279" y="5125593"/>
                  </a:moveTo>
                  <a:lnTo>
                    <a:pt x="4721479" y="5125593"/>
                  </a:lnTo>
                  <a:lnTo>
                    <a:pt x="4721479" y="5112893"/>
                  </a:lnTo>
                  <a:lnTo>
                    <a:pt x="4772279" y="5112893"/>
                  </a:lnTo>
                  <a:close/>
                  <a:moveTo>
                    <a:pt x="4683379" y="5125593"/>
                  </a:moveTo>
                  <a:lnTo>
                    <a:pt x="4632579" y="5125593"/>
                  </a:lnTo>
                  <a:lnTo>
                    <a:pt x="4632579" y="5112893"/>
                  </a:lnTo>
                  <a:lnTo>
                    <a:pt x="4683379" y="5112893"/>
                  </a:lnTo>
                  <a:close/>
                  <a:moveTo>
                    <a:pt x="4594479" y="5125593"/>
                  </a:moveTo>
                  <a:lnTo>
                    <a:pt x="4543679" y="5125593"/>
                  </a:lnTo>
                  <a:lnTo>
                    <a:pt x="4543679" y="5112893"/>
                  </a:lnTo>
                  <a:lnTo>
                    <a:pt x="4594479" y="5112893"/>
                  </a:lnTo>
                  <a:close/>
                  <a:moveTo>
                    <a:pt x="4505579" y="5125593"/>
                  </a:moveTo>
                  <a:lnTo>
                    <a:pt x="4454779" y="5125593"/>
                  </a:lnTo>
                  <a:lnTo>
                    <a:pt x="4454779" y="5112893"/>
                  </a:lnTo>
                  <a:lnTo>
                    <a:pt x="4505579" y="5112893"/>
                  </a:lnTo>
                  <a:close/>
                  <a:moveTo>
                    <a:pt x="4416679" y="5125593"/>
                  </a:moveTo>
                  <a:lnTo>
                    <a:pt x="4365879" y="5125593"/>
                  </a:lnTo>
                  <a:lnTo>
                    <a:pt x="4365879" y="5112893"/>
                  </a:lnTo>
                  <a:lnTo>
                    <a:pt x="4416679" y="5112893"/>
                  </a:lnTo>
                  <a:close/>
                  <a:moveTo>
                    <a:pt x="4327779" y="5125593"/>
                  </a:moveTo>
                  <a:lnTo>
                    <a:pt x="4276979" y="5125593"/>
                  </a:lnTo>
                  <a:lnTo>
                    <a:pt x="4276979" y="5112893"/>
                  </a:lnTo>
                  <a:lnTo>
                    <a:pt x="4327779" y="5112893"/>
                  </a:lnTo>
                  <a:close/>
                  <a:moveTo>
                    <a:pt x="4238879" y="5125593"/>
                  </a:moveTo>
                  <a:lnTo>
                    <a:pt x="4188079" y="5125593"/>
                  </a:lnTo>
                  <a:lnTo>
                    <a:pt x="4188079" y="5112893"/>
                  </a:lnTo>
                  <a:lnTo>
                    <a:pt x="4238879" y="5112893"/>
                  </a:lnTo>
                  <a:close/>
                  <a:moveTo>
                    <a:pt x="4149979" y="5125593"/>
                  </a:moveTo>
                  <a:lnTo>
                    <a:pt x="4099179" y="5125593"/>
                  </a:lnTo>
                  <a:lnTo>
                    <a:pt x="4099179" y="5112893"/>
                  </a:lnTo>
                  <a:lnTo>
                    <a:pt x="4149979" y="5112893"/>
                  </a:lnTo>
                  <a:close/>
                  <a:moveTo>
                    <a:pt x="4061079" y="5125593"/>
                  </a:moveTo>
                  <a:lnTo>
                    <a:pt x="4010279" y="5125593"/>
                  </a:lnTo>
                  <a:lnTo>
                    <a:pt x="4010279" y="5112893"/>
                  </a:lnTo>
                  <a:lnTo>
                    <a:pt x="4061079" y="5112893"/>
                  </a:lnTo>
                  <a:close/>
                  <a:moveTo>
                    <a:pt x="3972179" y="5125593"/>
                  </a:moveTo>
                  <a:lnTo>
                    <a:pt x="3921379" y="5125593"/>
                  </a:lnTo>
                  <a:lnTo>
                    <a:pt x="3921379" y="5112893"/>
                  </a:lnTo>
                  <a:lnTo>
                    <a:pt x="3972179" y="5112893"/>
                  </a:lnTo>
                  <a:close/>
                  <a:moveTo>
                    <a:pt x="3883279" y="5125593"/>
                  </a:moveTo>
                  <a:lnTo>
                    <a:pt x="3832479" y="5125593"/>
                  </a:lnTo>
                  <a:lnTo>
                    <a:pt x="3832479" y="5112893"/>
                  </a:lnTo>
                  <a:lnTo>
                    <a:pt x="3883279" y="5112893"/>
                  </a:lnTo>
                  <a:close/>
                  <a:moveTo>
                    <a:pt x="3794379" y="5125593"/>
                  </a:moveTo>
                  <a:lnTo>
                    <a:pt x="3743579" y="5125593"/>
                  </a:lnTo>
                  <a:lnTo>
                    <a:pt x="3743579" y="5112893"/>
                  </a:lnTo>
                  <a:lnTo>
                    <a:pt x="3794379" y="5112893"/>
                  </a:lnTo>
                  <a:close/>
                  <a:moveTo>
                    <a:pt x="3705479" y="5125593"/>
                  </a:moveTo>
                  <a:lnTo>
                    <a:pt x="3654679" y="5125593"/>
                  </a:lnTo>
                  <a:lnTo>
                    <a:pt x="3654679" y="5112893"/>
                  </a:lnTo>
                  <a:lnTo>
                    <a:pt x="3705479" y="5112893"/>
                  </a:lnTo>
                  <a:close/>
                  <a:moveTo>
                    <a:pt x="3616579" y="5125593"/>
                  </a:moveTo>
                  <a:lnTo>
                    <a:pt x="3565779" y="5125593"/>
                  </a:lnTo>
                  <a:lnTo>
                    <a:pt x="3565779" y="5112893"/>
                  </a:lnTo>
                  <a:lnTo>
                    <a:pt x="3616579" y="5112893"/>
                  </a:lnTo>
                  <a:close/>
                  <a:moveTo>
                    <a:pt x="3527679" y="5125593"/>
                  </a:moveTo>
                  <a:lnTo>
                    <a:pt x="3476879" y="5125593"/>
                  </a:lnTo>
                  <a:lnTo>
                    <a:pt x="3476879" y="5112893"/>
                  </a:lnTo>
                  <a:lnTo>
                    <a:pt x="3527679" y="5112893"/>
                  </a:lnTo>
                  <a:close/>
                  <a:moveTo>
                    <a:pt x="3438779" y="5125593"/>
                  </a:moveTo>
                  <a:lnTo>
                    <a:pt x="3387979" y="5125593"/>
                  </a:lnTo>
                  <a:lnTo>
                    <a:pt x="3387979" y="5112893"/>
                  </a:lnTo>
                  <a:lnTo>
                    <a:pt x="3438779" y="5112893"/>
                  </a:lnTo>
                  <a:close/>
                  <a:moveTo>
                    <a:pt x="3349879" y="5125593"/>
                  </a:moveTo>
                  <a:lnTo>
                    <a:pt x="3299079" y="5125593"/>
                  </a:lnTo>
                  <a:lnTo>
                    <a:pt x="3299079" y="5112893"/>
                  </a:lnTo>
                  <a:lnTo>
                    <a:pt x="3349879" y="5112893"/>
                  </a:lnTo>
                  <a:close/>
                  <a:moveTo>
                    <a:pt x="3260979" y="5125593"/>
                  </a:moveTo>
                  <a:lnTo>
                    <a:pt x="3210179" y="5125593"/>
                  </a:lnTo>
                  <a:lnTo>
                    <a:pt x="3210179" y="5112893"/>
                  </a:lnTo>
                  <a:lnTo>
                    <a:pt x="3260979" y="5112893"/>
                  </a:lnTo>
                  <a:close/>
                  <a:moveTo>
                    <a:pt x="3172079" y="5125593"/>
                  </a:moveTo>
                  <a:lnTo>
                    <a:pt x="3121279" y="5125593"/>
                  </a:lnTo>
                  <a:lnTo>
                    <a:pt x="3121279" y="5112893"/>
                  </a:lnTo>
                  <a:lnTo>
                    <a:pt x="3172079" y="5112893"/>
                  </a:lnTo>
                  <a:close/>
                  <a:moveTo>
                    <a:pt x="3083179" y="5125593"/>
                  </a:moveTo>
                  <a:lnTo>
                    <a:pt x="3032379" y="5125593"/>
                  </a:lnTo>
                  <a:lnTo>
                    <a:pt x="3032379" y="5112893"/>
                  </a:lnTo>
                  <a:lnTo>
                    <a:pt x="3083179" y="5112893"/>
                  </a:lnTo>
                  <a:close/>
                  <a:moveTo>
                    <a:pt x="2994279" y="5125593"/>
                  </a:moveTo>
                  <a:lnTo>
                    <a:pt x="2943479" y="5125593"/>
                  </a:lnTo>
                  <a:lnTo>
                    <a:pt x="2943479" y="5112893"/>
                  </a:lnTo>
                  <a:lnTo>
                    <a:pt x="2994279" y="5112893"/>
                  </a:lnTo>
                  <a:close/>
                  <a:moveTo>
                    <a:pt x="2905379" y="5125593"/>
                  </a:moveTo>
                  <a:lnTo>
                    <a:pt x="2854579" y="5125593"/>
                  </a:lnTo>
                  <a:lnTo>
                    <a:pt x="2854579" y="5112893"/>
                  </a:lnTo>
                  <a:lnTo>
                    <a:pt x="2905379" y="5112893"/>
                  </a:lnTo>
                  <a:close/>
                  <a:moveTo>
                    <a:pt x="2816479" y="5125593"/>
                  </a:moveTo>
                  <a:lnTo>
                    <a:pt x="2765679" y="5125593"/>
                  </a:lnTo>
                  <a:lnTo>
                    <a:pt x="2765679" y="5112893"/>
                  </a:lnTo>
                  <a:lnTo>
                    <a:pt x="2816479" y="5112893"/>
                  </a:lnTo>
                  <a:close/>
                  <a:moveTo>
                    <a:pt x="2727579" y="5125593"/>
                  </a:moveTo>
                  <a:lnTo>
                    <a:pt x="2676779" y="5125593"/>
                  </a:lnTo>
                  <a:lnTo>
                    <a:pt x="2676779" y="5112893"/>
                  </a:lnTo>
                  <a:lnTo>
                    <a:pt x="2727579" y="5112893"/>
                  </a:lnTo>
                  <a:close/>
                  <a:moveTo>
                    <a:pt x="2638679" y="5125593"/>
                  </a:moveTo>
                  <a:lnTo>
                    <a:pt x="2587879" y="5125593"/>
                  </a:lnTo>
                  <a:lnTo>
                    <a:pt x="2587879" y="5112893"/>
                  </a:lnTo>
                  <a:lnTo>
                    <a:pt x="2638679" y="5112893"/>
                  </a:lnTo>
                  <a:close/>
                  <a:moveTo>
                    <a:pt x="2549779" y="5125593"/>
                  </a:moveTo>
                  <a:lnTo>
                    <a:pt x="2498979" y="5125593"/>
                  </a:lnTo>
                  <a:lnTo>
                    <a:pt x="2498979" y="5112893"/>
                  </a:lnTo>
                  <a:lnTo>
                    <a:pt x="2549779" y="5112893"/>
                  </a:lnTo>
                  <a:close/>
                  <a:moveTo>
                    <a:pt x="2460879" y="5125593"/>
                  </a:moveTo>
                  <a:lnTo>
                    <a:pt x="2410079" y="5125593"/>
                  </a:lnTo>
                  <a:lnTo>
                    <a:pt x="2410079" y="5112893"/>
                  </a:lnTo>
                  <a:lnTo>
                    <a:pt x="2460879" y="5112893"/>
                  </a:lnTo>
                  <a:close/>
                  <a:moveTo>
                    <a:pt x="2371979" y="5125593"/>
                  </a:moveTo>
                  <a:lnTo>
                    <a:pt x="2321179" y="5125593"/>
                  </a:lnTo>
                  <a:lnTo>
                    <a:pt x="2321179" y="5112893"/>
                  </a:lnTo>
                  <a:lnTo>
                    <a:pt x="2371979" y="5112893"/>
                  </a:lnTo>
                  <a:close/>
                  <a:moveTo>
                    <a:pt x="2283079" y="5125593"/>
                  </a:moveTo>
                  <a:lnTo>
                    <a:pt x="2232279" y="5125593"/>
                  </a:lnTo>
                  <a:lnTo>
                    <a:pt x="2232279" y="5112893"/>
                  </a:lnTo>
                  <a:lnTo>
                    <a:pt x="2283079" y="5112893"/>
                  </a:lnTo>
                  <a:close/>
                  <a:moveTo>
                    <a:pt x="2194179" y="5125593"/>
                  </a:moveTo>
                  <a:lnTo>
                    <a:pt x="2143379" y="5125593"/>
                  </a:lnTo>
                  <a:lnTo>
                    <a:pt x="2143379" y="5112893"/>
                  </a:lnTo>
                  <a:lnTo>
                    <a:pt x="2194179" y="5112893"/>
                  </a:lnTo>
                  <a:close/>
                  <a:moveTo>
                    <a:pt x="2105279" y="5125593"/>
                  </a:moveTo>
                  <a:lnTo>
                    <a:pt x="2054479" y="5125593"/>
                  </a:lnTo>
                  <a:lnTo>
                    <a:pt x="2054479" y="5112893"/>
                  </a:lnTo>
                  <a:lnTo>
                    <a:pt x="2105279" y="5112893"/>
                  </a:lnTo>
                  <a:close/>
                  <a:moveTo>
                    <a:pt x="2016379" y="5125593"/>
                  </a:moveTo>
                  <a:lnTo>
                    <a:pt x="1965579" y="5125593"/>
                  </a:lnTo>
                  <a:lnTo>
                    <a:pt x="1965579" y="5112893"/>
                  </a:lnTo>
                  <a:lnTo>
                    <a:pt x="2016379" y="5112893"/>
                  </a:lnTo>
                  <a:close/>
                  <a:moveTo>
                    <a:pt x="1927479" y="5125593"/>
                  </a:moveTo>
                  <a:lnTo>
                    <a:pt x="1876679" y="5125593"/>
                  </a:lnTo>
                  <a:lnTo>
                    <a:pt x="1876679" y="5112893"/>
                  </a:lnTo>
                  <a:lnTo>
                    <a:pt x="1927479" y="5112893"/>
                  </a:lnTo>
                  <a:close/>
                  <a:moveTo>
                    <a:pt x="1838579" y="5125593"/>
                  </a:moveTo>
                  <a:lnTo>
                    <a:pt x="1787779" y="5125593"/>
                  </a:lnTo>
                  <a:lnTo>
                    <a:pt x="1787779" y="5112893"/>
                  </a:lnTo>
                  <a:lnTo>
                    <a:pt x="1838579" y="5112893"/>
                  </a:lnTo>
                  <a:close/>
                  <a:moveTo>
                    <a:pt x="1749679" y="5125593"/>
                  </a:moveTo>
                  <a:lnTo>
                    <a:pt x="1698879" y="5125593"/>
                  </a:lnTo>
                  <a:lnTo>
                    <a:pt x="1698879" y="5112893"/>
                  </a:lnTo>
                  <a:lnTo>
                    <a:pt x="1749679" y="5112893"/>
                  </a:lnTo>
                  <a:close/>
                  <a:moveTo>
                    <a:pt x="1660779" y="5125593"/>
                  </a:moveTo>
                  <a:lnTo>
                    <a:pt x="1609979" y="5125593"/>
                  </a:lnTo>
                  <a:lnTo>
                    <a:pt x="1609979" y="5112893"/>
                  </a:lnTo>
                  <a:lnTo>
                    <a:pt x="1660779" y="5112893"/>
                  </a:lnTo>
                  <a:close/>
                  <a:moveTo>
                    <a:pt x="1571879" y="5125593"/>
                  </a:moveTo>
                  <a:lnTo>
                    <a:pt x="1521079" y="5125593"/>
                  </a:lnTo>
                  <a:lnTo>
                    <a:pt x="1521079" y="5112893"/>
                  </a:lnTo>
                  <a:lnTo>
                    <a:pt x="1571879" y="5112893"/>
                  </a:lnTo>
                  <a:close/>
                  <a:moveTo>
                    <a:pt x="1482979" y="5125593"/>
                  </a:moveTo>
                  <a:lnTo>
                    <a:pt x="1432179" y="5125593"/>
                  </a:lnTo>
                  <a:lnTo>
                    <a:pt x="1432179" y="5112893"/>
                  </a:lnTo>
                  <a:lnTo>
                    <a:pt x="1482979" y="5112893"/>
                  </a:lnTo>
                  <a:close/>
                  <a:moveTo>
                    <a:pt x="1394079" y="5125593"/>
                  </a:moveTo>
                  <a:lnTo>
                    <a:pt x="1343279" y="5125593"/>
                  </a:lnTo>
                  <a:lnTo>
                    <a:pt x="1343279" y="5112893"/>
                  </a:lnTo>
                  <a:lnTo>
                    <a:pt x="1394079" y="5112893"/>
                  </a:lnTo>
                  <a:close/>
                  <a:moveTo>
                    <a:pt x="1305179" y="5125593"/>
                  </a:moveTo>
                  <a:lnTo>
                    <a:pt x="1254379" y="5125593"/>
                  </a:lnTo>
                  <a:lnTo>
                    <a:pt x="1254379" y="5112893"/>
                  </a:lnTo>
                  <a:lnTo>
                    <a:pt x="1305179" y="5112893"/>
                  </a:lnTo>
                  <a:close/>
                  <a:moveTo>
                    <a:pt x="1216279" y="5125593"/>
                  </a:moveTo>
                  <a:lnTo>
                    <a:pt x="1165479" y="5125593"/>
                  </a:lnTo>
                  <a:lnTo>
                    <a:pt x="1165479" y="5112893"/>
                  </a:lnTo>
                  <a:lnTo>
                    <a:pt x="1216279" y="5112893"/>
                  </a:lnTo>
                  <a:close/>
                  <a:moveTo>
                    <a:pt x="1127379" y="5125593"/>
                  </a:moveTo>
                  <a:lnTo>
                    <a:pt x="1076579" y="5125593"/>
                  </a:lnTo>
                  <a:lnTo>
                    <a:pt x="1076579" y="5112893"/>
                  </a:lnTo>
                  <a:lnTo>
                    <a:pt x="1127379" y="5112893"/>
                  </a:lnTo>
                  <a:close/>
                  <a:moveTo>
                    <a:pt x="1038479" y="5125593"/>
                  </a:moveTo>
                  <a:lnTo>
                    <a:pt x="987679" y="5125593"/>
                  </a:lnTo>
                  <a:lnTo>
                    <a:pt x="987679" y="5112893"/>
                  </a:lnTo>
                  <a:lnTo>
                    <a:pt x="1038479" y="5112893"/>
                  </a:lnTo>
                  <a:close/>
                  <a:moveTo>
                    <a:pt x="949579" y="5125593"/>
                  </a:moveTo>
                  <a:lnTo>
                    <a:pt x="898779" y="5125593"/>
                  </a:lnTo>
                  <a:lnTo>
                    <a:pt x="898779" y="5112893"/>
                  </a:lnTo>
                  <a:lnTo>
                    <a:pt x="949579" y="5112893"/>
                  </a:lnTo>
                  <a:close/>
                  <a:moveTo>
                    <a:pt x="860679" y="5125593"/>
                  </a:moveTo>
                  <a:lnTo>
                    <a:pt x="809879" y="5125593"/>
                  </a:lnTo>
                  <a:lnTo>
                    <a:pt x="809879" y="5112893"/>
                  </a:lnTo>
                  <a:lnTo>
                    <a:pt x="860679" y="5112893"/>
                  </a:lnTo>
                  <a:close/>
                  <a:moveTo>
                    <a:pt x="771779" y="5125593"/>
                  </a:moveTo>
                  <a:lnTo>
                    <a:pt x="720979" y="5125593"/>
                  </a:lnTo>
                  <a:lnTo>
                    <a:pt x="720979" y="5112893"/>
                  </a:lnTo>
                  <a:lnTo>
                    <a:pt x="771779" y="5112893"/>
                  </a:lnTo>
                  <a:close/>
                  <a:moveTo>
                    <a:pt x="682879" y="5125593"/>
                  </a:moveTo>
                  <a:lnTo>
                    <a:pt x="632079" y="5125593"/>
                  </a:lnTo>
                  <a:lnTo>
                    <a:pt x="632079" y="5112893"/>
                  </a:lnTo>
                  <a:lnTo>
                    <a:pt x="682879" y="5112893"/>
                  </a:lnTo>
                  <a:close/>
                  <a:moveTo>
                    <a:pt x="593979" y="5125593"/>
                  </a:moveTo>
                  <a:lnTo>
                    <a:pt x="543179" y="5125593"/>
                  </a:lnTo>
                  <a:lnTo>
                    <a:pt x="543179" y="5112893"/>
                  </a:lnTo>
                  <a:lnTo>
                    <a:pt x="593979" y="5112893"/>
                  </a:lnTo>
                  <a:close/>
                  <a:moveTo>
                    <a:pt x="505079" y="5125593"/>
                  </a:moveTo>
                  <a:lnTo>
                    <a:pt x="454279" y="5125593"/>
                  </a:lnTo>
                  <a:lnTo>
                    <a:pt x="454279" y="5112893"/>
                  </a:lnTo>
                  <a:lnTo>
                    <a:pt x="505079" y="5112893"/>
                  </a:lnTo>
                  <a:close/>
                  <a:moveTo>
                    <a:pt x="416179" y="5125593"/>
                  </a:moveTo>
                  <a:lnTo>
                    <a:pt x="365379" y="5125593"/>
                  </a:lnTo>
                  <a:lnTo>
                    <a:pt x="365379" y="5112893"/>
                  </a:lnTo>
                  <a:lnTo>
                    <a:pt x="416179" y="5112893"/>
                  </a:lnTo>
                  <a:close/>
                  <a:moveTo>
                    <a:pt x="327279" y="5125593"/>
                  </a:moveTo>
                  <a:lnTo>
                    <a:pt x="276479" y="5125593"/>
                  </a:lnTo>
                  <a:lnTo>
                    <a:pt x="276479" y="5112893"/>
                  </a:lnTo>
                  <a:lnTo>
                    <a:pt x="327279" y="5112893"/>
                  </a:lnTo>
                  <a:close/>
                  <a:moveTo>
                    <a:pt x="238379" y="5125593"/>
                  </a:moveTo>
                  <a:lnTo>
                    <a:pt x="187579" y="5125593"/>
                  </a:lnTo>
                  <a:lnTo>
                    <a:pt x="187579" y="5112893"/>
                  </a:lnTo>
                  <a:lnTo>
                    <a:pt x="238379" y="5112893"/>
                  </a:lnTo>
                  <a:close/>
                  <a:moveTo>
                    <a:pt x="149479" y="5125593"/>
                  </a:moveTo>
                  <a:lnTo>
                    <a:pt x="98679" y="5125593"/>
                  </a:lnTo>
                  <a:lnTo>
                    <a:pt x="98679" y="5112893"/>
                  </a:lnTo>
                  <a:lnTo>
                    <a:pt x="149479" y="5112893"/>
                  </a:lnTo>
                  <a:close/>
                  <a:moveTo>
                    <a:pt x="60579" y="5125593"/>
                  </a:moveTo>
                  <a:lnTo>
                    <a:pt x="9779" y="5125593"/>
                  </a:lnTo>
                  <a:lnTo>
                    <a:pt x="9779" y="5112893"/>
                  </a:lnTo>
                  <a:lnTo>
                    <a:pt x="60579" y="5112893"/>
                  </a:lnTo>
                  <a:close/>
                  <a:moveTo>
                    <a:pt x="0" y="5084572"/>
                  </a:moveTo>
                  <a:lnTo>
                    <a:pt x="0" y="5033772"/>
                  </a:lnTo>
                  <a:lnTo>
                    <a:pt x="12700" y="5033772"/>
                  </a:lnTo>
                  <a:lnTo>
                    <a:pt x="12700" y="5084572"/>
                  </a:lnTo>
                  <a:close/>
                  <a:moveTo>
                    <a:pt x="0" y="4995672"/>
                  </a:moveTo>
                  <a:lnTo>
                    <a:pt x="0" y="4944872"/>
                  </a:lnTo>
                  <a:lnTo>
                    <a:pt x="12700" y="4944872"/>
                  </a:lnTo>
                  <a:lnTo>
                    <a:pt x="12700" y="4995672"/>
                  </a:lnTo>
                  <a:close/>
                  <a:moveTo>
                    <a:pt x="0" y="4906772"/>
                  </a:moveTo>
                  <a:lnTo>
                    <a:pt x="0" y="4855972"/>
                  </a:lnTo>
                  <a:lnTo>
                    <a:pt x="12700" y="4855972"/>
                  </a:lnTo>
                  <a:lnTo>
                    <a:pt x="12700" y="4906772"/>
                  </a:lnTo>
                  <a:close/>
                  <a:moveTo>
                    <a:pt x="0" y="4817872"/>
                  </a:moveTo>
                  <a:lnTo>
                    <a:pt x="0" y="4767072"/>
                  </a:lnTo>
                  <a:lnTo>
                    <a:pt x="12700" y="4767072"/>
                  </a:lnTo>
                  <a:lnTo>
                    <a:pt x="12700" y="4817872"/>
                  </a:lnTo>
                  <a:close/>
                  <a:moveTo>
                    <a:pt x="0" y="4728972"/>
                  </a:moveTo>
                  <a:lnTo>
                    <a:pt x="0" y="4678172"/>
                  </a:lnTo>
                  <a:lnTo>
                    <a:pt x="12700" y="4678172"/>
                  </a:lnTo>
                  <a:lnTo>
                    <a:pt x="12700" y="4728972"/>
                  </a:lnTo>
                  <a:close/>
                  <a:moveTo>
                    <a:pt x="0" y="4640072"/>
                  </a:moveTo>
                  <a:lnTo>
                    <a:pt x="0" y="4589272"/>
                  </a:lnTo>
                  <a:lnTo>
                    <a:pt x="12700" y="4589272"/>
                  </a:lnTo>
                  <a:lnTo>
                    <a:pt x="12700" y="4640072"/>
                  </a:lnTo>
                  <a:close/>
                  <a:moveTo>
                    <a:pt x="0" y="4551172"/>
                  </a:moveTo>
                  <a:lnTo>
                    <a:pt x="0" y="4500372"/>
                  </a:lnTo>
                  <a:lnTo>
                    <a:pt x="12700" y="4500372"/>
                  </a:lnTo>
                  <a:lnTo>
                    <a:pt x="12700" y="4551172"/>
                  </a:lnTo>
                  <a:close/>
                  <a:moveTo>
                    <a:pt x="0" y="4462272"/>
                  </a:moveTo>
                  <a:lnTo>
                    <a:pt x="0" y="4411472"/>
                  </a:lnTo>
                  <a:lnTo>
                    <a:pt x="12700" y="4411472"/>
                  </a:lnTo>
                  <a:lnTo>
                    <a:pt x="12700" y="4462272"/>
                  </a:lnTo>
                  <a:close/>
                  <a:moveTo>
                    <a:pt x="0" y="4373372"/>
                  </a:moveTo>
                  <a:lnTo>
                    <a:pt x="0" y="4322572"/>
                  </a:lnTo>
                  <a:lnTo>
                    <a:pt x="12700" y="4322572"/>
                  </a:lnTo>
                  <a:lnTo>
                    <a:pt x="12700" y="4373372"/>
                  </a:lnTo>
                  <a:close/>
                  <a:moveTo>
                    <a:pt x="0" y="4284472"/>
                  </a:moveTo>
                  <a:lnTo>
                    <a:pt x="0" y="4233672"/>
                  </a:lnTo>
                  <a:lnTo>
                    <a:pt x="12700" y="4233672"/>
                  </a:lnTo>
                  <a:lnTo>
                    <a:pt x="12700" y="4284472"/>
                  </a:lnTo>
                  <a:close/>
                  <a:moveTo>
                    <a:pt x="0" y="4195572"/>
                  </a:moveTo>
                  <a:lnTo>
                    <a:pt x="0" y="4144772"/>
                  </a:lnTo>
                  <a:lnTo>
                    <a:pt x="12700" y="4144772"/>
                  </a:lnTo>
                  <a:lnTo>
                    <a:pt x="12700" y="4195572"/>
                  </a:lnTo>
                  <a:close/>
                  <a:moveTo>
                    <a:pt x="0" y="4106672"/>
                  </a:moveTo>
                  <a:lnTo>
                    <a:pt x="0" y="4055872"/>
                  </a:lnTo>
                  <a:lnTo>
                    <a:pt x="12700" y="4055872"/>
                  </a:lnTo>
                  <a:lnTo>
                    <a:pt x="12700" y="4106672"/>
                  </a:lnTo>
                  <a:close/>
                  <a:moveTo>
                    <a:pt x="0" y="4017772"/>
                  </a:moveTo>
                  <a:lnTo>
                    <a:pt x="0" y="3966972"/>
                  </a:lnTo>
                  <a:lnTo>
                    <a:pt x="12700" y="3966972"/>
                  </a:lnTo>
                  <a:lnTo>
                    <a:pt x="12700" y="4017772"/>
                  </a:lnTo>
                  <a:close/>
                  <a:moveTo>
                    <a:pt x="0" y="3928872"/>
                  </a:moveTo>
                  <a:lnTo>
                    <a:pt x="0" y="3878072"/>
                  </a:lnTo>
                  <a:lnTo>
                    <a:pt x="12700" y="3878072"/>
                  </a:lnTo>
                  <a:lnTo>
                    <a:pt x="12700" y="3928872"/>
                  </a:lnTo>
                  <a:close/>
                  <a:moveTo>
                    <a:pt x="0" y="3839972"/>
                  </a:moveTo>
                  <a:lnTo>
                    <a:pt x="0" y="3789172"/>
                  </a:lnTo>
                  <a:lnTo>
                    <a:pt x="12700" y="3789172"/>
                  </a:lnTo>
                  <a:lnTo>
                    <a:pt x="12700" y="3839972"/>
                  </a:lnTo>
                  <a:close/>
                  <a:moveTo>
                    <a:pt x="0" y="3751072"/>
                  </a:moveTo>
                  <a:lnTo>
                    <a:pt x="0" y="3700272"/>
                  </a:lnTo>
                  <a:lnTo>
                    <a:pt x="12700" y="3700272"/>
                  </a:lnTo>
                  <a:lnTo>
                    <a:pt x="12700" y="3751072"/>
                  </a:lnTo>
                  <a:close/>
                  <a:moveTo>
                    <a:pt x="0" y="3662172"/>
                  </a:moveTo>
                  <a:lnTo>
                    <a:pt x="0" y="3611372"/>
                  </a:lnTo>
                  <a:lnTo>
                    <a:pt x="12700" y="3611372"/>
                  </a:lnTo>
                  <a:lnTo>
                    <a:pt x="12700" y="3662172"/>
                  </a:lnTo>
                  <a:close/>
                  <a:moveTo>
                    <a:pt x="0" y="3573272"/>
                  </a:moveTo>
                  <a:lnTo>
                    <a:pt x="0" y="3522472"/>
                  </a:lnTo>
                  <a:lnTo>
                    <a:pt x="12700" y="3522472"/>
                  </a:lnTo>
                  <a:lnTo>
                    <a:pt x="12700" y="3573272"/>
                  </a:lnTo>
                  <a:close/>
                  <a:moveTo>
                    <a:pt x="0" y="3484372"/>
                  </a:moveTo>
                  <a:lnTo>
                    <a:pt x="0" y="3433572"/>
                  </a:lnTo>
                  <a:lnTo>
                    <a:pt x="12700" y="3433572"/>
                  </a:lnTo>
                  <a:lnTo>
                    <a:pt x="12700" y="3484372"/>
                  </a:lnTo>
                  <a:close/>
                  <a:moveTo>
                    <a:pt x="0" y="3395472"/>
                  </a:moveTo>
                  <a:lnTo>
                    <a:pt x="0" y="3344672"/>
                  </a:lnTo>
                  <a:lnTo>
                    <a:pt x="12700" y="3344672"/>
                  </a:lnTo>
                  <a:lnTo>
                    <a:pt x="12700" y="3395472"/>
                  </a:lnTo>
                  <a:close/>
                  <a:moveTo>
                    <a:pt x="0" y="3306572"/>
                  </a:moveTo>
                  <a:lnTo>
                    <a:pt x="0" y="3255772"/>
                  </a:lnTo>
                  <a:lnTo>
                    <a:pt x="12700" y="3255772"/>
                  </a:lnTo>
                  <a:lnTo>
                    <a:pt x="12700" y="3306572"/>
                  </a:lnTo>
                  <a:close/>
                  <a:moveTo>
                    <a:pt x="0" y="3217672"/>
                  </a:moveTo>
                  <a:lnTo>
                    <a:pt x="0" y="3166872"/>
                  </a:lnTo>
                  <a:lnTo>
                    <a:pt x="12700" y="3166872"/>
                  </a:lnTo>
                  <a:lnTo>
                    <a:pt x="12700" y="3217672"/>
                  </a:lnTo>
                  <a:close/>
                  <a:moveTo>
                    <a:pt x="0" y="3128772"/>
                  </a:moveTo>
                  <a:lnTo>
                    <a:pt x="0" y="3077972"/>
                  </a:lnTo>
                  <a:lnTo>
                    <a:pt x="12700" y="3077972"/>
                  </a:lnTo>
                  <a:lnTo>
                    <a:pt x="12700" y="3128772"/>
                  </a:lnTo>
                  <a:close/>
                  <a:moveTo>
                    <a:pt x="0" y="3039872"/>
                  </a:moveTo>
                  <a:lnTo>
                    <a:pt x="0" y="2989072"/>
                  </a:lnTo>
                  <a:lnTo>
                    <a:pt x="12700" y="2989072"/>
                  </a:lnTo>
                  <a:lnTo>
                    <a:pt x="12700" y="3039872"/>
                  </a:lnTo>
                  <a:close/>
                  <a:moveTo>
                    <a:pt x="0" y="2950972"/>
                  </a:moveTo>
                  <a:lnTo>
                    <a:pt x="0" y="2900172"/>
                  </a:lnTo>
                  <a:lnTo>
                    <a:pt x="12700" y="2900172"/>
                  </a:lnTo>
                  <a:lnTo>
                    <a:pt x="12700" y="2950972"/>
                  </a:lnTo>
                  <a:close/>
                  <a:moveTo>
                    <a:pt x="0" y="2862072"/>
                  </a:moveTo>
                  <a:lnTo>
                    <a:pt x="0" y="2811272"/>
                  </a:lnTo>
                  <a:lnTo>
                    <a:pt x="12700" y="2811272"/>
                  </a:lnTo>
                  <a:lnTo>
                    <a:pt x="12700" y="2862072"/>
                  </a:lnTo>
                  <a:close/>
                  <a:moveTo>
                    <a:pt x="0" y="2773172"/>
                  </a:moveTo>
                  <a:lnTo>
                    <a:pt x="0" y="2722372"/>
                  </a:lnTo>
                  <a:lnTo>
                    <a:pt x="12700" y="2722372"/>
                  </a:lnTo>
                  <a:lnTo>
                    <a:pt x="12700" y="2773172"/>
                  </a:lnTo>
                  <a:close/>
                  <a:moveTo>
                    <a:pt x="0" y="2684272"/>
                  </a:moveTo>
                  <a:lnTo>
                    <a:pt x="0" y="2633472"/>
                  </a:lnTo>
                  <a:lnTo>
                    <a:pt x="12700" y="2633472"/>
                  </a:lnTo>
                  <a:lnTo>
                    <a:pt x="12700" y="2684272"/>
                  </a:lnTo>
                  <a:close/>
                  <a:moveTo>
                    <a:pt x="0" y="2595372"/>
                  </a:moveTo>
                  <a:lnTo>
                    <a:pt x="0" y="2544572"/>
                  </a:lnTo>
                  <a:lnTo>
                    <a:pt x="12700" y="2544572"/>
                  </a:lnTo>
                  <a:lnTo>
                    <a:pt x="12700" y="2595372"/>
                  </a:lnTo>
                  <a:close/>
                  <a:moveTo>
                    <a:pt x="0" y="2506472"/>
                  </a:moveTo>
                  <a:lnTo>
                    <a:pt x="0" y="2455672"/>
                  </a:lnTo>
                  <a:lnTo>
                    <a:pt x="12700" y="2455672"/>
                  </a:lnTo>
                  <a:lnTo>
                    <a:pt x="12700" y="2506472"/>
                  </a:lnTo>
                  <a:close/>
                  <a:moveTo>
                    <a:pt x="0" y="2417572"/>
                  </a:moveTo>
                  <a:lnTo>
                    <a:pt x="0" y="2366772"/>
                  </a:lnTo>
                  <a:lnTo>
                    <a:pt x="12700" y="2366772"/>
                  </a:lnTo>
                  <a:lnTo>
                    <a:pt x="12700" y="2417572"/>
                  </a:lnTo>
                  <a:close/>
                  <a:moveTo>
                    <a:pt x="0" y="2328672"/>
                  </a:moveTo>
                  <a:lnTo>
                    <a:pt x="0" y="2277872"/>
                  </a:lnTo>
                  <a:lnTo>
                    <a:pt x="12700" y="2277872"/>
                  </a:lnTo>
                  <a:lnTo>
                    <a:pt x="12700" y="2328672"/>
                  </a:lnTo>
                  <a:close/>
                  <a:moveTo>
                    <a:pt x="0" y="2239772"/>
                  </a:moveTo>
                  <a:lnTo>
                    <a:pt x="0" y="2188972"/>
                  </a:lnTo>
                  <a:lnTo>
                    <a:pt x="12700" y="2188972"/>
                  </a:lnTo>
                  <a:lnTo>
                    <a:pt x="12700" y="2239772"/>
                  </a:lnTo>
                  <a:close/>
                  <a:moveTo>
                    <a:pt x="0" y="2150872"/>
                  </a:moveTo>
                  <a:lnTo>
                    <a:pt x="0" y="2100072"/>
                  </a:lnTo>
                  <a:lnTo>
                    <a:pt x="12700" y="2100072"/>
                  </a:lnTo>
                  <a:lnTo>
                    <a:pt x="12700" y="2150872"/>
                  </a:lnTo>
                  <a:close/>
                  <a:moveTo>
                    <a:pt x="0" y="2061972"/>
                  </a:moveTo>
                  <a:lnTo>
                    <a:pt x="0" y="2011172"/>
                  </a:lnTo>
                  <a:lnTo>
                    <a:pt x="12700" y="2011172"/>
                  </a:lnTo>
                  <a:lnTo>
                    <a:pt x="12700" y="2061972"/>
                  </a:lnTo>
                  <a:close/>
                  <a:moveTo>
                    <a:pt x="0" y="1973072"/>
                  </a:moveTo>
                  <a:lnTo>
                    <a:pt x="0" y="1922272"/>
                  </a:lnTo>
                  <a:lnTo>
                    <a:pt x="12700" y="1922272"/>
                  </a:lnTo>
                  <a:lnTo>
                    <a:pt x="12700" y="1973072"/>
                  </a:lnTo>
                  <a:close/>
                  <a:moveTo>
                    <a:pt x="0" y="1884172"/>
                  </a:moveTo>
                  <a:lnTo>
                    <a:pt x="0" y="1833372"/>
                  </a:lnTo>
                  <a:lnTo>
                    <a:pt x="12700" y="1833372"/>
                  </a:lnTo>
                  <a:lnTo>
                    <a:pt x="12700" y="1884172"/>
                  </a:lnTo>
                  <a:close/>
                  <a:moveTo>
                    <a:pt x="0" y="1795272"/>
                  </a:moveTo>
                  <a:lnTo>
                    <a:pt x="0" y="1744472"/>
                  </a:lnTo>
                  <a:lnTo>
                    <a:pt x="12700" y="1744472"/>
                  </a:lnTo>
                  <a:lnTo>
                    <a:pt x="12700" y="1795272"/>
                  </a:lnTo>
                  <a:close/>
                  <a:moveTo>
                    <a:pt x="0" y="1706372"/>
                  </a:moveTo>
                  <a:lnTo>
                    <a:pt x="0" y="1655572"/>
                  </a:lnTo>
                  <a:lnTo>
                    <a:pt x="12700" y="1655572"/>
                  </a:lnTo>
                  <a:lnTo>
                    <a:pt x="12700" y="1706372"/>
                  </a:lnTo>
                  <a:close/>
                  <a:moveTo>
                    <a:pt x="0" y="1617472"/>
                  </a:moveTo>
                  <a:lnTo>
                    <a:pt x="0" y="1566672"/>
                  </a:lnTo>
                  <a:lnTo>
                    <a:pt x="12700" y="1566672"/>
                  </a:lnTo>
                  <a:lnTo>
                    <a:pt x="12700" y="1617472"/>
                  </a:lnTo>
                  <a:close/>
                  <a:moveTo>
                    <a:pt x="0" y="1528572"/>
                  </a:moveTo>
                  <a:lnTo>
                    <a:pt x="0" y="1477772"/>
                  </a:lnTo>
                  <a:lnTo>
                    <a:pt x="12700" y="1477772"/>
                  </a:lnTo>
                  <a:lnTo>
                    <a:pt x="12700" y="1528572"/>
                  </a:lnTo>
                  <a:close/>
                  <a:moveTo>
                    <a:pt x="0" y="1439672"/>
                  </a:moveTo>
                  <a:lnTo>
                    <a:pt x="0" y="1388872"/>
                  </a:lnTo>
                  <a:lnTo>
                    <a:pt x="12700" y="1388872"/>
                  </a:lnTo>
                  <a:lnTo>
                    <a:pt x="12700" y="1439672"/>
                  </a:lnTo>
                  <a:close/>
                  <a:moveTo>
                    <a:pt x="0" y="1350772"/>
                  </a:moveTo>
                  <a:lnTo>
                    <a:pt x="0" y="1299972"/>
                  </a:lnTo>
                  <a:lnTo>
                    <a:pt x="12700" y="1299972"/>
                  </a:lnTo>
                  <a:lnTo>
                    <a:pt x="12700" y="1350772"/>
                  </a:lnTo>
                  <a:close/>
                  <a:moveTo>
                    <a:pt x="0" y="1261872"/>
                  </a:moveTo>
                  <a:lnTo>
                    <a:pt x="0" y="1211072"/>
                  </a:lnTo>
                  <a:lnTo>
                    <a:pt x="12700" y="1211072"/>
                  </a:lnTo>
                  <a:lnTo>
                    <a:pt x="12700" y="1261872"/>
                  </a:lnTo>
                  <a:close/>
                  <a:moveTo>
                    <a:pt x="0" y="1172972"/>
                  </a:moveTo>
                  <a:lnTo>
                    <a:pt x="0" y="1122172"/>
                  </a:lnTo>
                  <a:lnTo>
                    <a:pt x="12700" y="1122172"/>
                  </a:lnTo>
                  <a:lnTo>
                    <a:pt x="12700" y="1172972"/>
                  </a:lnTo>
                  <a:close/>
                  <a:moveTo>
                    <a:pt x="0" y="1084072"/>
                  </a:moveTo>
                  <a:lnTo>
                    <a:pt x="0" y="1033272"/>
                  </a:lnTo>
                  <a:lnTo>
                    <a:pt x="12700" y="1033272"/>
                  </a:lnTo>
                  <a:lnTo>
                    <a:pt x="12700" y="1084072"/>
                  </a:lnTo>
                  <a:close/>
                  <a:moveTo>
                    <a:pt x="0" y="995172"/>
                  </a:moveTo>
                  <a:lnTo>
                    <a:pt x="0" y="944372"/>
                  </a:lnTo>
                  <a:lnTo>
                    <a:pt x="12700" y="944372"/>
                  </a:lnTo>
                  <a:lnTo>
                    <a:pt x="12700" y="995172"/>
                  </a:lnTo>
                  <a:close/>
                  <a:moveTo>
                    <a:pt x="0" y="906272"/>
                  </a:moveTo>
                  <a:lnTo>
                    <a:pt x="0" y="855472"/>
                  </a:lnTo>
                  <a:lnTo>
                    <a:pt x="12700" y="855472"/>
                  </a:lnTo>
                  <a:lnTo>
                    <a:pt x="12700" y="906272"/>
                  </a:lnTo>
                  <a:close/>
                  <a:moveTo>
                    <a:pt x="0" y="817372"/>
                  </a:moveTo>
                  <a:lnTo>
                    <a:pt x="0" y="766572"/>
                  </a:lnTo>
                  <a:lnTo>
                    <a:pt x="12700" y="766572"/>
                  </a:lnTo>
                  <a:lnTo>
                    <a:pt x="12700" y="817372"/>
                  </a:lnTo>
                  <a:close/>
                  <a:moveTo>
                    <a:pt x="0" y="728472"/>
                  </a:moveTo>
                  <a:lnTo>
                    <a:pt x="0" y="677672"/>
                  </a:lnTo>
                  <a:lnTo>
                    <a:pt x="12700" y="677672"/>
                  </a:lnTo>
                  <a:lnTo>
                    <a:pt x="12700" y="728472"/>
                  </a:lnTo>
                  <a:close/>
                  <a:moveTo>
                    <a:pt x="0" y="639572"/>
                  </a:moveTo>
                  <a:lnTo>
                    <a:pt x="0" y="588772"/>
                  </a:lnTo>
                  <a:lnTo>
                    <a:pt x="12700" y="588772"/>
                  </a:lnTo>
                  <a:lnTo>
                    <a:pt x="12700" y="639572"/>
                  </a:lnTo>
                  <a:close/>
                  <a:moveTo>
                    <a:pt x="0" y="550672"/>
                  </a:moveTo>
                  <a:lnTo>
                    <a:pt x="0" y="499872"/>
                  </a:lnTo>
                  <a:lnTo>
                    <a:pt x="12700" y="499872"/>
                  </a:lnTo>
                  <a:lnTo>
                    <a:pt x="12700" y="550672"/>
                  </a:lnTo>
                  <a:close/>
                  <a:moveTo>
                    <a:pt x="0" y="461772"/>
                  </a:moveTo>
                  <a:lnTo>
                    <a:pt x="0" y="410972"/>
                  </a:lnTo>
                  <a:lnTo>
                    <a:pt x="12700" y="410972"/>
                  </a:lnTo>
                  <a:lnTo>
                    <a:pt x="12700" y="461772"/>
                  </a:lnTo>
                  <a:close/>
                  <a:moveTo>
                    <a:pt x="0" y="372872"/>
                  </a:moveTo>
                  <a:lnTo>
                    <a:pt x="0" y="322072"/>
                  </a:lnTo>
                  <a:lnTo>
                    <a:pt x="12700" y="322072"/>
                  </a:lnTo>
                  <a:lnTo>
                    <a:pt x="12700" y="372872"/>
                  </a:lnTo>
                  <a:close/>
                  <a:moveTo>
                    <a:pt x="0" y="283972"/>
                  </a:moveTo>
                  <a:lnTo>
                    <a:pt x="0" y="233172"/>
                  </a:lnTo>
                  <a:lnTo>
                    <a:pt x="12700" y="233172"/>
                  </a:lnTo>
                  <a:lnTo>
                    <a:pt x="12700" y="283972"/>
                  </a:lnTo>
                  <a:close/>
                  <a:moveTo>
                    <a:pt x="0" y="195072"/>
                  </a:moveTo>
                  <a:lnTo>
                    <a:pt x="0" y="144272"/>
                  </a:lnTo>
                  <a:lnTo>
                    <a:pt x="12700" y="144272"/>
                  </a:lnTo>
                  <a:lnTo>
                    <a:pt x="12700" y="195072"/>
                  </a:lnTo>
                  <a:close/>
                  <a:moveTo>
                    <a:pt x="0" y="106172"/>
                  </a:moveTo>
                  <a:lnTo>
                    <a:pt x="0" y="55372"/>
                  </a:lnTo>
                  <a:lnTo>
                    <a:pt x="12700" y="55372"/>
                  </a:lnTo>
                  <a:lnTo>
                    <a:pt x="12700" y="106172"/>
                  </a:lnTo>
                  <a:close/>
                  <a:moveTo>
                    <a:pt x="0" y="17272"/>
                  </a:moveTo>
                  <a:lnTo>
                    <a:pt x="0" y="6350"/>
                  </a:lnTo>
                  <a:lnTo>
                    <a:pt x="2794" y="0"/>
                  </a:lnTo>
                  <a:lnTo>
                    <a:pt x="57150" y="0"/>
                  </a:lnTo>
                  <a:lnTo>
                    <a:pt x="57150" y="12700"/>
                  </a:lnTo>
                  <a:lnTo>
                    <a:pt x="6350" y="12700"/>
                  </a:lnTo>
                  <a:lnTo>
                    <a:pt x="6350" y="6350"/>
                  </a:lnTo>
                  <a:lnTo>
                    <a:pt x="12700" y="6350"/>
                  </a:lnTo>
                  <a:lnTo>
                    <a:pt x="12700" y="1727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6235703" y="8516160"/>
            <a:ext cx="3784597" cy="613829"/>
            <a:chOff x="0" y="0"/>
            <a:chExt cx="3784600" cy="613829"/>
          </a:xfrm>
        </p:grpSpPr>
        <p:sp>
          <p:nvSpPr>
            <p:cNvPr id="21" name="Freeform 21"/>
            <p:cNvSpPr/>
            <p:nvPr/>
          </p:nvSpPr>
          <p:spPr>
            <a:xfrm>
              <a:off x="1530350" y="163322"/>
              <a:ext cx="731774" cy="287401"/>
            </a:xfrm>
            <a:custGeom>
              <a:avLst/>
              <a:gdLst/>
              <a:ahLst/>
              <a:cxnLst/>
              <a:rect l="l" t="t" r="r" b="b"/>
              <a:pathLst>
                <a:path w="731774" h="287401">
                  <a:moveTo>
                    <a:pt x="0" y="0"/>
                  </a:moveTo>
                  <a:lnTo>
                    <a:pt x="731774" y="0"/>
                  </a:lnTo>
                  <a:lnTo>
                    <a:pt x="731774" y="287401"/>
                  </a:lnTo>
                  <a:lnTo>
                    <a:pt x="0" y="2874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63500" y="63500"/>
              <a:ext cx="3657600" cy="486791"/>
            </a:xfrm>
            <a:custGeom>
              <a:avLst/>
              <a:gdLst/>
              <a:ahLst/>
              <a:cxnLst/>
              <a:rect l="l" t="t" r="r" b="b"/>
              <a:pathLst>
                <a:path w="3657600" h="486791">
                  <a:moveTo>
                    <a:pt x="0" y="0"/>
                  </a:moveTo>
                  <a:lnTo>
                    <a:pt x="3657600" y="0"/>
                  </a:lnTo>
                  <a:lnTo>
                    <a:pt x="3657600" y="486791"/>
                  </a:lnTo>
                  <a:lnTo>
                    <a:pt x="0" y="486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3883459" y="7789240"/>
            <a:ext cx="1358408" cy="54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spc="-48" dirty="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LOCAL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24410" y="7091743"/>
            <a:ext cx="11378794" cy="136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4"/>
              </a:lnSpc>
            </a:pPr>
            <a:r>
              <a:rPr lang="en-US" sz="2400" b="1" spc="13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Running handlers: [2016-09-15T15:17:30+00:00] ERROR: Running exception handlers Running handlers complete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24410" y="3075365"/>
            <a:ext cx="13617245" cy="2110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1"/>
              </a:lnSpc>
            </a:pPr>
            <a:r>
              <a:rPr lang="en-US" sz="2400" b="1" spc="13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[2016-09-15T15:17:27+00:00] WARN: No config file found or specified on command line, using command line options.</a:t>
            </a:r>
          </a:p>
          <a:p>
            <a:pPr algn="l">
              <a:lnSpc>
                <a:spcPts val="4449"/>
              </a:lnSpc>
            </a:pPr>
            <a:r>
              <a:rPr lang="en-US" sz="2400" b="1" spc="13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Starting Chef Client, version 12.3.0</a:t>
            </a:r>
          </a:p>
          <a:p>
            <a:pPr algn="l">
              <a:lnSpc>
                <a:spcPts val="2899"/>
              </a:lnSpc>
            </a:pPr>
            <a:r>
              <a:rPr lang="en-US" sz="2400" b="1" spc="13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resolving cookbooks for run list: ["apache::server","workstation::setup"]</a:t>
            </a:r>
          </a:p>
          <a:p>
            <a:pPr algn="l">
              <a:lnSpc>
                <a:spcPts val="4449"/>
              </a:lnSpc>
            </a:pPr>
            <a:r>
              <a:rPr lang="en-US" sz="2400" b="1" spc="13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Synchronizing Cookbooks: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24410" y="5301043"/>
            <a:ext cx="186538" cy="81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99"/>
              </a:lnSpc>
            </a:pPr>
            <a:r>
              <a:rPr lang="en-US" sz="2400" b="1" spc="13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algn="just">
              <a:lnSpc>
                <a:spcPts val="4449"/>
              </a:lnSpc>
            </a:pPr>
            <a:r>
              <a:rPr lang="en-US" sz="2400" b="1" spc="13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590170" y="5301043"/>
            <a:ext cx="2424989" cy="81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9"/>
              </a:lnSpc>
            </a:pPr>
            <a:r>
              <a:rPr lang="en-US" sz="2400" b="1" spc="13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apache</a:t>
            </a:r>
          </a:p>
          <a:p>
            <a:pPr algn="l">
              <a:lnSpc>
                <a:spcPts val="4449"/>
              </a:lnSpc>
            </a:pPr>
            <a:r>
              <a:rPr lang="en-US" sz="2400" b="1" spc="13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workstation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4410" y="6234493"/>
            <a:ext cx="4103827" cy="351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9"/>
              </a:lnSpc>
            </a:pPr>
            <a:r>
              <a:rPr lang="en-US" sz="2400" b="1" spc="13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Compiling Cookbooks...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09600" y="333575"/>
            <a:ext cx="11777520" cy="101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24">
                <a:solidFill>
                  <a:srgbClr val="F18B21"/>
                </a:solidFill>
                <a:latin typeface="IBM Plex Sans"/>
                <a:ea typeface="IBM Plex Sans"/>
                <a:cs typeface="IBM Plex Sans"/>
                <a:sym typeface="IBM Plex Sans"/>
              </a:rPr>
              <a:t>GL: Apply Both Recipes Locally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06827" y="1495511"/>
            <a:ext cx="8192110" cy="54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099" b="1" spc="17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$ sudo chef-client --local-mode \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679267" y="2073364"/>
            <a:ext cx="13010998" cy="54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099" b="1" spc="17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-r "recipe[apache::server],recipe[workstation::setup]"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3E5A24-C5C7-FD43-A21F-BC8AE62EDD13}"/>
              </a:ext>
            </a:extLst>
          </p:cNvPr>
          <p:cNvSpPr txBox="1"/>
          <p:nvPr/>
        </p:nvSpPr>
        <p:spPr>
          <a:xfrm>
            <a:off x="0" y="8354173"/>
            <a:ext cx="4466908" cy="74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2" dirty="0">
                <a:solidFill>
                  <a:srgbClr val="7030A0"/>
                </a:solidFill>
              </a:rPr>
              <a:t>Author: </a:t>
            </a:r>
            <a:r>
              <a:rPr lang="en-US" sz="2132" dirty="0" err="1">
                <a:solidFill>
                  <a:srgbClr val="7030A0"/>
                </a:solidFill>
              </a:rPr>
              <a:t>Nho</a:t>
            </a:r>
            <a:r>
              <a:rPr lang="en-US" sz="2132" dirty="0">
                <a:solidFill>
                  <a:srgbClr val="7030A0"/>
                </a:solidFill>
              </a:rPr>
              <a:t> Luong</a:t>
            </a:r>
          </a:p>
          <a:p>
            <a:r>
              <a:rPr lang="en-US" sz="2132" dirty="0">
                <a:solidFill>
                  <a:srgbClr val="7030A0"/>
                </a:solidFill>
              </a:rPr>
              <a:t>Skill: DevOps Engineer Lead</a:t>
            </a:r>
            <a:endParaRPr lang="en-VN" sz="2132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37ED85-E2CA-FB4D-B515-ECACD66C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922" y="4320151"/>
            <a:ext cx="7414910" cy="9339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9EB77-B94D-994E-84C1-3B11ED342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191" y="3277370"/>
            <a:ext cx="2189772" cy="1046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54F4A4-BAE8-354A-A827-E9F8C40BF2E4}"/>
              </a:ext>
            </a:extLst>
          </p:cNvPr>
          <p:cNvSpPr txBox="1"/>
          <p:nvPr/>
        </p:nvSpPr>
        <p:spPr>
          <a:xfrm>
            <a:off x="0" y="8354173"/>
            <a:ext cx="4466908" cy="74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2" dirty="0">
                <a:solidFill>
                  <a:srgbClr val="7030A0"/>
                </a:solidFill>
              </a:rPr>
              <a:t>Author: </a:t>
            </a:r>
            <a:r>
              <a:rPr lang="en-US" sz="2132" dirty="0" err="1">
                <a:solidFill>
                  <a:srgbClr val="7030A0"/>
                </a:solidFill>
              </a:rPr>
              <a:t>Nho</a:t>
            </a:r>
            <a:r>
              <a:rPr lang="en-US" sz="2132" dirty="0">
                <a:solidFill>
                  <a:srgbClr val="7030A0"/>
                </a:solidFill>
              </a:rPr>
              <a:t> Luong</a:t>
            </a:r>
          </a:p>
          <a:p>
            <a:r>
              <a:rPr lang="en-US" sz="2132" dirty="0">
                <a:solidFill>
                  <a:srgbClr val="7030A0"/>
                </a:solidFill>
              </a:rPr>
              <a:t>Skill: DevOps Engineer Lead</a:t>
            </a:r>
            <a:endParaRPr lang="en-VN" sz="2132" dirty="0"/>
          </a:p>
        </p:txBody>
      </p:sp>
    </p:spTree>
    <p:extLst>
      <p:ext uri="{BB962C8B-B14F-4D97-AF65-F5344CB8AC3E}">
        <p14:creationId xmlns:p14="http://schemas.microsoft.com/office/powerpoint/2010/main" val="252199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142978" y="8178794"/>
            <a:ext cx="950462" cy="965206"/>
          </a:xfrm>
          <a:custGeom>
            <a:avLst/>
            <a:gdLst/>
            <a:ahLst/>
            <a:cxnLst/>
            <a:rect l="l" t="t" r="r" b="b"/>
            <a:pathLst>
              <a:path w="950462" h="965206">
                <a:moveTo>
                  <a:pt x="0" y="0"/>
                </a:moveTo>
                <a:lnTo>
                  <a:pt x="950462" y="0"/>
                </a:lnTo>
                <a:lnTo>
                  <a:pt x="950462" y="965206"/>
                </a:lnTo>
                <a:lnTo>
                  <a:pt x="0" y="96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706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16383000" cy="3783159"/>
            <a:chOff x="0" y="0"/>
            <a:chExt cx="16383000" cy="3783165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6256000" cy="3354451"/>
            </a:xfrm>
            <a:custGeom>
              <a:avLst/>
              <a:gdLst/>
              <a:ahLst/>
              <a:cxnLst/>
              <a:rect l="l" t="t" r="r" b="b"/>
              <a:pathLst>
                <a:path w="16256000" h="3354451">
                  <a:moveTo>
                    <a:pt x="0" y="0"/>
                  </a:moveTo>
                  <a:lnTo>
                    <a:pt x="16256000" y="0"/>
                  </a:lnTo>
                  <a:lnTo>
                    <a:pt x="16256000" y="3354451"/>
                  </a:lnTo>
                  <a:lnTo>
                    <a:pt x="0" y="3354451"/>
                  </a:lnTo>
                  <a:close/>
                </a:path>
              </a:pathLst>
            </a:custGeom>
            <a:solidFill>
              <a:srgbClr val="D8D8D8">
                <a:alpha val="24706"/>
              </a:srgbClr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2462129" y="557403"/>
              <a:ext cx="3162300" cy="3162300"/>
            </a:xfrm>
            <a:custGeom>
              <a:avLst/>
              <a:gdLst/>
              <a:ahLst/>
              <a:cxnLst/>
              <a:rect l="l" t="t" r="r" b="b"/>
              <a:pathLst>
                <a:path w="3162300" h="3162300">
                  <a:moveTo>
                    <a:pt x="0" y="0"/>
                  </a:moveTo>
                  <a:lnTo>
                    <a:pt x="3162300" y="0"/>
                  </a:lnTo>
                  <a:lnTo>
                    <a:pt x="3162300" y="3162300"/>
                  </a:lnTo>
                  <a:lnTo>
                    <a:pt x="0" y="3162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2398683" y="493871"/>
            <a:ext cx="3162290" cy="3162290"/>
          </a:xfrm>
          <a:custGeom>
            <a:avLst/>
            <a:gdLst/>
            <a:ahLst/>
            <a:cxnLst/>
            <a:rect l="l" t="t" r="r" b="b"/>
            <a:pathLst>
              <a:path w="3162290" h="3162290">
                <a:moveTo>
                  <a:pt x="0" y="0"/>
                </a:moveTo>
                <a:lnTo>
                  <a:pt x="3162290" y="0"/>
                </a:lnTo>
                <a:lnTo>
                  <a:pt x="3162290" y="3162291"/>
                </a:lnTo>
                <a:lnTo>
                  <a:pt x="0" y="31622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8128997"/>
            <a:ext cx="16256003" cy="153962"/>
          </a:xfrm>
          <a:custGeom>
            <a:avLst/>
            <a:gdLst/>
            <a:ahLst/>
            <a:cxnLst/>
            <a:rect l="l" t="t" r="r" b="b"/>
            <a:pathLst>
              <a:path w="16256003" h="153962">
                <a:moveTo>
                  <a:pt x="0" y="0"/>
                </a:moveTo>
                <a:lnTo>
                  <a:pt x="16256003" y="0"/>
                </a:lnTo>
                <a:lnTo>
                  <a:pt x="16256003" y="153962"/>
                </a:lnTo>
                <a:lnTo>
                  <a:pt x="0" y="153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3" r="-363"/>
            </a:stretch>
          </a:blip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013748" y="2496331"/>
            <a:ext cx="10972800" cy="852716"/>
            <a:chOff x="0" y="0"/>
            <a:chExt cx="10972800" cy="85271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972800" cy="852678"/>
            </a:xfrm>
            <a:custGeom>
              <a:avLst/>
              <a:gdLst/>
              <a:ahLst/>
              <a:cxnLst/>
              <a:rect l="l" t="t" r="r" b="b"/>
              <a:pathLst>
                <a:path w="10972800" h="852678">
                  <a:moveTo>
                    <a:pt x="0" y="0"/>
                  </a:moveTo>
                  <a:lnTo>
                    <a:pt x="10972800" y="0"/>
                  </a:lnTo>
                  <a:lnTo>
                    <a:pt x="10972800" y="852678"/>
                  </a:lnTo>
                  <a:lnTo>
                    <a:pt x="0" y="8526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2950254" y="3442621"/>
            <a:ext cx="11101130" cy="3473425"/>
            <a:chOff x="0" y="0"/>
            <a:chExt cx="11101134" cy="3473425"/>
          </a:xfrm>
        </p:grpSpPr>
        <p:sp>
          <p:nvSpPr>
            <p:cNvPr id="12" name="Freeform 12"/>
            <p:cNvSpPr/>
            <p:nvPr/>
          </p:nvSpPr>
          <p:spPr>
            <a:xfrm>
              <a:off x="63500" y="63500"/>
              <a:ext cx="10974070" cy="905002"/>
            </a:xfrm>
            <a:custGeom>
              <a:avLst/>
              <a:gdLst/>
              <a:ahLst/>
              <a:cxnLst/>
              <a:rect l="l" t="t" r="r" b="b"/>
              <a:pathLst>
                <a:path w="10974070" h="905002">
                  <a:moveTo>
                    <a:pt x="0" y="0"/>
                  </a:moveTo>
                  <a:lnTo>
                    <a:pt x="10974070" y="0"/>
                  </a:lnTo>
                  <a:lnTo>
                    <a:pt x="10974070" y="905002"/>
                  </a:lnTo>
                  <a:lnTo>
                    <a:pt x="0" y="9050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63500" y="1037082"/>
              <a:ext cx="10974070" cy="2372868"/>
            </a:xfrm>
            <a:custGeom>
              <a:avLst/>
              <a:gdLst/>
              <a:ahLst/>
              <a:cxnLst/>
              <a:rect l="l" t="t" r="r" b="b"/>
              <a:pathLst>
                <a:path w="10974070" h="2372868">
                  <a:moveTo>
                    <a:pt x="0" y="0"/>
                  </a:moveTo>
                  <a:lnTo>
                    <a:pt x="10974070" y="0"/>
                  </a:lnTo>
                  <a:lnTo>
                    <a:pt x="10974070" y="2372868"/>
                  </a:lnTo>
                  <a:lnTo>
                    <a:pt x="0" y="23728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-63503" y="8082505"/>
            <a:ext cx="16383000" cy="1124998"/>
            <a:chOff x="0" y="0"/>
            <a:chExt cx="16383000" cy="1125004"/>
          </a:xfrm>
        </p:grpSpPr>
        <p:sp>
          <p:nvSpPr>
            <p:cNvPr id="15" name="Freeform 15"/>
            <p:cNvSpPr/>
            <p:nvPr/>
          </p:nvSpPr>
          <p:spPr>
            <a:xfrm>
              <a:off x="63500" y="63500"/>
              <a:ext cx="16256000" cy="73914"/>
            </a:xfrm>
            <a:custGeom>
              <a:avLst/>
              <a:gdLst/>
              <a:ahLst/>
              <a:cxnLst/>
              <a:rect l="l" t="t" r="r" b="b"/>
              <a:pathLst>
                <a:path w="16256000" h="73914">
                  <a:moveTo>
                    <a:pt x="16256000" y="0"/>
                  </a:moveTo>
                  <a:lnTo>
                    <a:pt x="0" y="35814"/>
                  </a:lnTo>
                  <a:lnTo>
                    <a:pt x="0" y="55118"/>
                  </a:lnTo>
                  <a:lnTo>
                    <a:pt x="0" y="73914"/>
                  </a:lnTo>
                  <a:lnTo>
                    <a:pt x="16256000" y="38100"/>
                  </a:lnTo>
                  <a:lnTo>
                    <a:pt x="16256000" y="19050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F18B21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7829550" y="597027"/>
              <a:ext cx="731774" cy="287401"/>
            </a:xfrm>
            <a:custGeom>
              <a:avLst/>
              <a:gdLst/>
              <a:ahLst/>
              <a:cxnLst/>
              <a:rect l="l" t="t" r="r" b="b"/>
              <a:pathLst>
                <a:path w="731774" h="287401">
                  <a:moveTo>
                    <a:pt x="0" y="0"/>
                  </a:moveTo>
                  <a:lnTo>
                    <a:pt x="731774" y="0"/>
                  </a:lnTo>
                  <a:lnTo>
                    <a:pt x="731774" y="287401"/>
                  </a:lnTo>
                  <a:lnTo>
                    <a:pt x="0" y="2874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387858" y="497078"/>
              <a:ext cx="5681980" cy="507619"/>
            </a:xfrm>
            <a:custGeom>
              <a:avLst/>
              <a:gdLst/>
              <a:ahLst/>
              <a:cxnLst/>
              <a:rect l="l" t="t" r="r" b="b"/>
              <a:pathLst>
                <a:path w="5681980" h="507619">
                  <a:moveTo>
                    <a:pt x="0" y="0"/>
                  </a:moveTo>
                  <a:lnTo>
                    <a:pt x="5681980" y="0"/>
                  </a:lnTo>
                  <a:lnTo>
                    <a:pt x="5681980" y="507619"/>
                  </a:lnTo>
                  <a:lnTo>
                    <a:pt x="0" y="507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6362700" y="497205"/>
              <a:ext cx="3657600" cy="486791"/>
            </a:xfrm>
            <a:custGeom>
              <a:avLst/>
              <a:gdLst/>
              <a:ahLst/>
              <a:cxnLst/>
              <a:rect l="l" t="t" r="r" b="b"/>
              <a:pathLst>
                <a:path w="3657600" h="486791">
                  <a:moveTo>
                    <a:pt x="0" y="0"/>
                  </a:moveTo>
                  <a:lnTo>
                    <a:pt x="3657600" y="0"/>
                  </a:lnTo>
                  <a:lnTo>
                    <a:pt x="3657600" y="486791"/>
                  </a:lnTo>
                  <a:lnTo>
                    <a:pt x="0" y="486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667637" y="161798"/>
              <a:ext cx="914400" cy="899668"/>
            </a:xfrm>
            <a:custGeom>
              <a:avLst/>
              <a:gdLst/>
              <a:ahLst/>
              <a:cxnLst/>
              <a:rect l="l" t="t" r="r" b="b"/>
              <a:pathLst>
                <a:path w="914400" h="899668">
                  <a:moveTo>
                    <a:pt x="0" y="0"/>
                  </a:moveTo>
                  <a:lnTo>
                    <a:pt x="0" y="899668"/>
                  </a:lnTo>
                  <a:lnTo>
                    <a:pt x="914400" y="899668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3099473" y="2559968"/>
            <a:ext cx="10694822" cy="159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63"/>
              </a:lnSpc>
            </a:pPr>
            <a:r>
              <a:rPr lang="en-US" sz="5759" spc="23">
                <a:solidFill>
                  <a:srgbClr val="F18B21"/>
                </a:solidFill>
                <a:latin typeface="IBM Plex Sans"/>
                <a:ea typeface="IBM Plex Sans"/>
                <a:cs typeface="IBM Plex Sans"/>
                <a:sym typeface="IBM Plex Sans"/>
              </a:rPr>
              <a:t>chef-client</a:t>
            </a:r>
          </a:p>
          <a:p>
            <a:pPr algn="l">
              <a:lnSpc>
                <a:spcPts val="4480"/>
              </a:lnSpc>
            </a:pPr>
            <a:r>
              <a:rPr lang="en-US" sz="3200" b="1" spc="17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$ sudo chef-client --local-mode RECIPE_FILE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099483" y="4639361"/>
            <a:ext cx="10648274" cy="1121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8"/>
              </a:lnSpc>
            </a:pPr>
            <a:r>
              <a:rPr lang="en-US" sz="3733" spc="-55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would we apply both the workstation's setup recipe and apache's server recipe?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7C75A4-9569-9945-A6FF-39A1EAF3EBA6}"/>
              </a:ext>
            </a:extLst>
          </p:cNvPr>
          <p:cNvSpPr txBox="1"/>
          <p:nvPr/>
        </p:nvSpPr>
        <p:spPr>
          <a:xfrm>
            <a:off x="0" y="8354173"/>
            <a:ext cx="4466908" cy="74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2" dirty="0">
                <a:solidFill>
                  <a:srgbClr val="7030A0"/>
                </a:solidFill>
              </a:rPr>
              <a:t>Author: </a:t>
            </a:r>
            <a:r>
              <a:rPr lang="en-US" sz="2132" dirty="0" err="1">
                <a:solidFill>
                  <a:srgbClr val="7030A0"/>
                </a:solidFill>
              </a:rPr>
              <a:t>Nho</a:t>
            </a:r>
            <a:r>
              <a:rPr lang="en-US" sz="2132" dirty="0">
                <a:solidFill>
                  <a:srgbClr val="7030A0"/>
                </a:solidFill>
              </a:rPr>
              <a:t> Luong</a:t>
            </a:r>
          </a:p>
          <a:p>
            <a:r>
              <a:rPr lang="en-US" sz="2132" dirty="0">
                <a:solidFill>
                  <a:srgbClr val="7030A0"/>
                </a:solidFill>
              </a:rPr>
              <a:t>Skill: DevOps Engineer Lead</a:t>
            </a:r>
            <a:endParaRPr lang="en-VN" sz="21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142978" y="8178794"/>
            <a:ext cx="950462" cy="965206"/>
          </a:xfrm>
          <a:custGeom>
            <a:avLst/>
            <a:gdLst/>
            <a:ahLst/>
            <a:cxnLst/>
            <a:rect l="l" t="t" r="r" b="b"/>
            <a:pathLst>
              <a:path w="950462" h="965206">
                <a:moveTo>
                  <a:pt x="0" y="0"/>
                </a:moveTo>
                <a:lnTo>
                  <a:pt x="950462" y="0"/>
                </a:lnTo>
                <a:lnTo>
                  <a:pt x="950462" y="965206"/>
                </a:lnTo>
                <a:lnTo>
                  <a:pt x="0" y="96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70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8128997"/>
            <a:ext cx="16256003" cy="153962"/>
          </a:xfrm>
          <a:custGeom>
            <a:avLst/>
            <a:gdLst/>
            <a:ahLst/>
            <a:cxnLst/>
            <a:rect l="l" t="t" r="r" b="b"/>
            <a:pathLst>
              <a:path w="16256003" h="153962">
                <a:moveTo>
                  <a:pt x="0" y="0"/>
                </a:moveTo>
                <a:lnTo>
                  <a:pt x="16256003" y="0"/>
                </a:lnTo>
                <a:lnTo>
                  <a:pt x="16256003" y="153962"/>
                </a:lnTo>
                <a:lnTo>
                  <a:pt x="0" y="153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3" r="-363"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324402" y="8579606"/>
            <a:ext cx="5681958" cy="507559"/>
            <a:chOff x="0" y="0"/>
            <a:chExt cx="5681955" cy="5075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81980" cy="507619"/>
            </a:xfrm>
            <a:custGeom>
              <a:avLst/>
              <a:gdLst/>
              <a:ahLst/>
              <a:cxnLst/>
              <a:rect l="l" t="t" r="r" b="b"/>
              <a:pathLst>
                <a:path w="5681980" h="507619">
                  <a:moveTo>
                    <a:pt x="0" y="0"/>
                  </a:moveTo>
                  <a:lnTo>
                    <a:pt x="5681980" y="0"/>
                  </a:lnTo>
                  <a:lnTo>
                    <a:pt x="5681980" y="507619"/>
                  </a:lnTo>
                  <a:lnTo>
                    <a:pt x="0" y="507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-63503" y="8082505"/>
            <a:ext cx="16383000" cy="200958"/>
            <a:chOff x="0" y="0"/>
            <a:chExt cx="16383000" cy="200965"/>
          </a:xfrm>
        </p:grpSpPr>
        <p:sp>
          <p:nvSpPr>
            <p:cNvPr id="8" name="Freeform 8"/>
            <p:cNvSpPr/>
            <p:nvPr/>
          </p:nvSpPr>
          <p:spPr>
            <a:xfrm>
              <a:off x="63500" y="63500"/>
              <a:ext cx="16256000" cy="73914"/>
            </a:xfrm>
            <a:custGeom>
              <a:avLst/>
              <a:gdLst/>
              <a:ahLst/>
              <a:cxnLst/>
              <a:rect l="l" t="t" r="r" b="b"/>
              <a:pathLst>
                <a:path w="16256000" h="73914">
                  <a:moveTo>
                    <a:pt x="16256000" y="0"/>
                  </a:moveTo>
                  <a:lnTo>
                    <a:pt x="0" y="35814"/>
                  </a:lnTo>
                  <a:lnTo>
                    <a:pt x="0" y="55118"/>
                  </a:lnTo>
                  <a:lnTo>
                    <a:pt x="0" y="73914"/>
                  </a:lnTo>
                  <a:lnTo>
                    <a:pt x="16256000" y="38100"/>
                  </a:lnTo>
                  <a:lnTo>
                    <a:pt x="16256000" y="19050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F18B21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609600" y="304800"/>
            <a:ext cx="14935200" cy="829056"/>
            <a:chOff x="0" y="0"/>
            <a:chExt cx="14935200" cy="82905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935200" cy="829056"/>
            </a:xfrm>
            <a:custGeom>
              <a:avLst/>
              <a:gdLst/>
              <a:ahLst/>
              <a:cxnLst/>
              <a:rect l="l" t="t" r="r" b="b"/>
              <a:pathLst>
                <a:path w="14935200" h="829056">
                  <a:moveTo>
                    <a:pt x="0" y="0"/>
                  </a:moveTo>
                  <a:lnTo>
                    <a:pt x="14935200" y="0"/>
                  </a:lnTo>
                  <a:lnTo>
                    <a:pt x="14935200" y="829056"/>
                  </a:lnTo>
                  <a:lnTo>
                    <a:pt x="0" y="8290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677332" y="1396508"/>
            <a:ext cx="14898624" cy="6018638"/>
            <a:chOff x="0" y="0"/>
            <a:chExt cx="14898624" cy="601863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898624" cy="6018657"/>
            </a:xfrm>
            <a:custGeom>
              <a:avLst/>
              <a:gdLst/>
              <a:ahLst/>
              <a:cxnLst/>
              <a:rect l="l" t="t" r="r" b="b"/>
              <a:pathLst>
                <a:path w="14898624" h="6018657">
                  <a:moveTo>
                    <a:pt x="0" y="0"/>
                  </a:moveTo>
                  <a:lnTo>
                    <a:pt x="14898624" y="0"/>
                  </a:lnTo>
                  <a:lnTo>
                    <a:pt x="14898624" y="6018657"/>
                  </a:lnTo>
                  <a:lnTo>
                    <a:pt x="0" y="60186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6235703" y="8516160"/>
            <a:ext cx="3784597" cy="613829"/>
            <a:chOff x="0" y="0"/>
            <a:chExt cx="3784600" cy="613829"/>
          </a:xfrm>
        </p:grpSpPr>
        <p:sp>
          <p:nvSpPr>
            <p:cNvPr id="14" name="Freeform 14"/>
            <p:cNvSpPr/>
            <p:nvPr/>
          </p:nvSpPr>
          <p:spPr>
            <a:xfrm>
              <a:off x="1530350" y="163322"/>
              <a:ext cx="731774" cy="287401"/>
            </a:xfrm>
            <a:custGeom>
              <a:avLst/>
              <a:gdLst/>
              <a:ahLst/>
              <a:cxnLst/>
              <a:rect l="l" t="t" r="r" b="b"/>
              <a:pathLst>
                <a:path w="731774" h="287401">
                  <a:moveTo>
                    <a:pt x="0" y="0"/>
                  </a:moveTo>
                  <a:lnTo>
                    <a:pt x="731774" y="0"/>
                  </a:lnTo>
                  <a:lnTo>
                    <a:pt x="731774" y="287401"/>
                  </a:lnTo>
                  <a:lnTo>
                    <a:pt x="0" y="2874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3500" y="63500"/>
              <a:ext cx="3657600" cy="486791"/>
            </a:xfrm>
            <a:custGeom>
              <a:avLst/>
              <a:gdLst/>
              <a:ahLst/>
              <a:cxnLst/>
              <a:rect l="l" t="t" r="r" b="b"/>
              <a:pathLst>
                <a:path w="3657600" h="486791">
                  <a:moveTo>
                    <a:pt x="0" y="0"/>
                  </a:moveTo>
                  <a:lnTo>
                    <a:pt x="3657600" y="0"/>
                  </a:lnTo>
                  <a:lnTo>
                    <a:pt x="3657600" y="486791"/>
                  </a:lnTo>
                  <a:lnTo>
                    <a:pt x="0" y="486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609600" y="339928"/>
            <a:ext cx="3841099" cy="98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13"/>
              </a:lnSpc>
            </a:pPr>
            <a:r>
              <a:rPr lang="en-US" sz="5866" spc="23">
                <a:solidFill>
                  <a:srgbClr val="F18B21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82132" y="1470393"/>
            <a:ext cx="14343250" cy="2512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8"/>
              </a:lnSpc>
            </a:pPr>
            <a:r>
              <a:rPr lang="en-US" sz="3733" spc="-55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After completing this module, you should be able to use chef-client to:</a:t>
            </a:r>
          </a:p>
          <a:p>
            <a:pPr algn="l">
              <a:lnSpc>
                <a:spcPts val="5474"/>
              </a:lnSpc>
            </a:pPr>
            <a:r>
              <a:rPr lang="en-US" sz="2879">
                <a:solidFill>
                  <a:srgbClr val="3E4346"/>
                </a:solidFill>
                <a:latin typeface="Arimo"/>
                <a:ea typeface="Arimo"/>
                <a:cs typeface="Arimo"/>
                <a:sym typeface="Arimo"/>
              </a:rPr>
              <a:t>➢ ➢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96504" y="2635949"/>
            <a:ext cx="10533155" cy="1336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75"/>
              </a:lnSpc>
            </a:pPr>
            <a:r>
              <a:rPr lang="en-US" sz="3200" spc="-48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Locally apply multiple cookbooks' recipes with chef-client. Include a recipe from within another recipe.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D12ED6-961B-A349-9626-229EC89D8569}"/>
              </a:ext>
            </a:extLst>
          </p:cNvPr>
          <p:cNvSpPr txBox="1"/>
          <p:nvPr/>
        </p:nvSpPr>
        <p:spPr>
          <a:xfrm>
            <a:off x="0" y="8354173"/>
            <a:ext cx="4466908" cy="74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2" dirty="0">
                <a:solidFill>
                  <a:srgbClr val="7030A0"/>
                </a:solidFill>
              </a:rPr>
              <a:t>Author: </a:t>
            </a:r>
            <a:r>
              <a:rPr lang="en-US" sz="2132" dirty="0" err="1">
                <a:solidFill>
                  <a:srgbClr val="7030A0"/>
                </a:solidFill>
              </a:rPr>
              <a:t>Nho</a:t>
            </a:r>
            <a:r>
              <a:rPr lang="en-US" sz="2132" dirty="0">
                <a:solidFill>
                  <a:srgbClr val="7030A0"/>
                </a:solidFill>
              </a:rPr>
              <a:t> Luong</a:t>
            </a:r>
          </a:p>
          <a:p>
            <a:r>
              <a:rPr lang="en-US" sz="2132" dirty="0">
                <a:solidFill>
                  <a:srgbClr val="7030A0"/>
                </a:solidFill>
              </a:rPr>
              <a:t>Skill: DevOps Engineer Lead</a:t>
            </a:r>
            <a:endParaRPr lang="en-VN" sz="21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142978" y="8178794"/>
            <a:ext cx="950462" cy="965206"/>
          </a:xfrm>
          <a:custGeom>
            <a:avLst/>
            <a:gdLst/>
            <a:ahLst/>
            <a:cxnLst/>
            <a:rect l="l" t="t" r="r" b="b"/>
            <a:pathLst>
              <a:path w="950462" h="965206">
                <a:moveTo>
                  <a:pt x="0" y="0"/>
                </a:moveTo>
                <a:lnTo>
                  <a:pt x="950462" y="0"/>
                </a:lnTo>
                <a:lnTo>
                  <a:pt x="950462" y="965206"/>
                </a:lnTo>
                <a:lnTo>
                  <a:pt x="0" y="96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706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16383000" cy="3481511"/>
            <a:chOff x="0" y="0"/>
            <a:chExt cx="16383000" cy="3481502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6256000" cy="3354451"/>
            </a:xfrm>
            <a:custGeom>
              <a:avLst/>
              <a:gdLst/>
              <a:ahLst/>
              <a:cxnLst/>
              <a:rect l="l" t="t" r="r" b="b"/>
              <a:pathLst>
                <a:path w="16256000" h="3354451">
                  <a:moveTo>
                    <a:pt x="0" y="0"/>
                  </a:moveTo>
                  <a:lnTo>
                    <a:pt x="16256000" y="0"/>
                  </a:lnTo>
                  <a:lnTo>
                    <a:pt x="16256000" y="3354451"/>
                  </a:lnTo>
                  <a:lnTo>
                    <a:pt x="0" y="3354451"/>
                  </a:lnTo>
                  <a:close/>
                </a:path>
              </a:pathLst>
            </a:custGeom>
            <a:solidFill>
              <a:srgbClr val="D8D8D8">
                <a:alpha val="24706"/>
              </a:srgbClr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200406" y="551688"/>
              <a:ext cx="11554333" cy="2378202"/>
            </a:xfrm>
            <a:custGeom>
              <a:avLst/>
              <a:gdLst/>
              <a:ahLst/>
              <a:cxnLst/>
              <a:rect l="l" t="t" r="r" b="b"/>
              <a:pathLst>
                <a:path w="11554333" h="2378202">
                  <a:moveTo>
                    <a:pt x="0" y="0"/>
                  </a:moveTo>
                  <a:lnTo>
                    <a:pt x="11554333" y="0"/>
                  </a:lnTo>
                  <a:lnTo>
                    <a:pt x="11554333" y="2378202"/>
                  </a:lnTo>
                  <a:lnTo>
                    <a:pt x="0" y="23782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0" y="8128997"/>
            <a:ext cx="16256003" cy="153962"/>
          </a:xfrm>
          <a:custGeom>
            <a:avLst/>
            <a:gdLst/>
            <a:ahLst/>
            <a:cxnLst/>
            <a:rect l="l" t="t" r="r" b="b"/>
            <a:pathLst>
              <a:path w="16256003" h="153962">
                <a:moveTo>
                  <a:pt x="0" y="0"/>
                </a:moveTo>
                <a:lnTo>
                  <a:pt x="16256003" y="0"/>
                </a:lnTo>
                <a:lnTo>
                  <a:pt x="16256003" y="153962"/>
                </a:lnTo>
                <a:lnTo>
                  <a:pt x="0" y="153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3" r="-363"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7782439" y="8679542"/>
            <a:ext cx="731825" cy="287322"/>
            <a:chOff x="0" y="0"/>
            <a:chExt cx="731825" cy="2873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1774" cy="287274"/>
            </a:xfrm>
            <a:custGeom>
              <a:avLst/>
              <a:gdLst/>
              <a:ahLst/>
              <a:cxnLst/>
              <a:rect l="l" t="t" r="r" b="b"/>
              <a:pathLst>
                <a:path w="731774" h="287274">
                  <a:moveTo>
                    <a:pt x="0" y="0"/>
                  </a:moveTo>
                  <a:lnTo>
                    <a:pt x="731774" y="0"/>
                  </a:lnTo>
                  <a:lnTo>
                    <a:pt x="731774" y="287274"/>
                  </a:lnTo>
                  <a:lnTo>
                    <a:pt x="0" y="287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-63541" y="8082505"/>
            <a:ext cx="16383086" cy="200958"/>
            <a:chOff x="0" y="0"/>
            <a:chExt cx="16383089" cy="200965"/>
          </a:xfrm>
        </p:grpSpPr>
        <p:sp>
          <p:nvSpPr>
            <p:cNvPr id="11" name="Freeform 11"/>
            <p:cNvSpPr/>
            <p:nvPr/>
          </p:nvSpPr>
          <p:spPr>
            <a:xfrm>
              <a:off x="63500" y="82550"/>
              <a:ext cx="16256000" cy="35814"/>
            </a:xfrm>
            <a:custGeom>
              <a:avLst/>
              <a:gdLst/>
              <a:ahLst/>
              <a:cxnLst/>
              <a:rect l="l" t="t" r="r" b="b"/>
              <a:pathLst>
                <a:path w="16256000" h="35814">
                  <a:moveTo>
                    <a:pt x="16256000" y="0"/>
                  </a:moveTo>
                  <a:lnTo>
                    <a:pt x="0" y="35814"/>
                  </a:lnTo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16256127" cy="73914"/>
            </a:xfrm>
            <a:custGeom>
              <a:avLst/>
              <a:gdLst/>
              <a:ahLst/>
              <a:cxnLst/>
              <a:rect l="l" t="t" r="r" b="b"/>
              <a:pathLst>
                <a:path w="16256127" h="73914">
                  <a:moveTo>
                    <a:pt x="16256127" y="38100"/>
                  </a:moveTo>
                  <a:lnTo>
                    <a:pt x="127" y="73914"/>
                  </a:lnTo>
                  <a:lnTo>
                    <a:pt x="0" y="35814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F18B21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3101847" y="955748"/>
            <a:ext cx="2635015" cy="2122656"/>
            <a:chOff x="0" y="0"/>
            <a:chExt cx="2635009" cy="212265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634996" cy="2122678"/>
            </a:xfrm>
            <a:custGeom>
              <a:avLst/>
              <a:gdLst/>
              <a:ahLst/>
              <a:cxnLst/>
              <a:rect l="l" t="t" r="r" b="b"/>
              <a:pathLst>
                <a:path w="2634996" h="2122678">
                  <a:moveTo>
                    <a:pt x="0" y="0"/>
                  </a:moveTo>
                  <a:lnTo>
                    <a:pt x="2634996" y="0"/>
                  </a:lnTo>
                  <a:lnTo>
                    <a:pt x="2634996" y="2122678"/>
                  </a:lnTo>
                  <a:lnTo>
                    <a:pt x="0" y="21226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13101847" y="955748"/>
            <a:ext cx="2635015" cy="2122656"/>
          </a:xfrm>
          <a:custGeom>
            <a:avLst/>
            <a:gdLst/>
            <a:ahLst/>
            <a:cxnLst/>
            <a:rect l="l" t="t" r="r" b="b"/>
            <a:pathLst>
              <a:path w="2635015" h="2122656">
                <a:moveTo>
                  <a:pt x="0" y="0"/>
                </a:moveTo>
                <a:lnTo>
                  <a:pt x="2635015" y="0"/>
                </a:lnTo>
                <a:lnTo>
                  <a:pt x="2635015" y="2122656"/>
                </a:lnTo>
                <a:lnTo>
                  <a:pt x="0" y="2122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324402" y="8579606"/>
            <a:ext cx="5681958" cy="507559"/>
            <a:chOff x="0" y="0"/>
            <a:chExt cx="5681955" cy="50755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681980" cy="507619"/>
            </a:xfrm>
            <a:custGeom>
              <a:avLst/>
              <a:gdLst/>
              <a:ahLst/>
              <a:cxnLst/>
              <a:rect l="l" t="t" r="r" b="b"/>
              <a:pathLst>
                <a:path w="5681980" h="507619">
                  <a:moveTo>
                    <a:pt x="0" y="0"/>
                  </a:moveTo>
                  <a:lnTo>
                    <a:pt x="5681980" y="0"/>
                  </a:lnTo>
                  <a:lnTo>
                    <a:pt x="5681980" y="507619"/>
                  </a:lnTo>
                  <a:lnTo>
                    <a:pt x="0" y="507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3013748" y="2496331"/>
            <a:ext cx="10972800" cy="852716"/>
            <a:chOff x="0" y="0"/>
            <a:chExt cx="10972800" cy="85271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972800" cy="852678"/>
            </a:xfrm>
            <a:custGeom>
              <a:avLst/>
              <a:gdLst/>
              <a:ahLst/>
              <a:cxnLst/>
              <a:rect l="l" t="t" r="r" b="b"/>
              <a:pathLst>
                <a:path w="10972800" h="852678">
                  <a:moveTo>
                    <a:pt x="0" y="0"/>
                  </a:moveTo>
                  <a:lnTo>
                    <a:pt x="10972800" y="0"/>
                  </a:lnTo>
                  <a:lnTo>
                    <a:pt x="10972800" y="852678"/>
                  </a:lnTo>
                  <a:lnTo>
                    <a:pt x="0" y="8526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3013758" y="3506114"/>
            <a:ext cx="10974134" cy="3346418"/>
            <a:chOff x="0" y="0"/>
            <a:chExt cx="10974134" cy="334642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974070" cy="3346450"/>
            </a:xfrm>
            <a:custGeom>
              <a:avLst/>
              <a:gdLst/>
              <a:ahLst/>
              <a:cxnLst/>
              <a:rect l="l" t="t" r="r" b="b"/>
              <a:pathLst>
                <a:path w="10974070" h="3346450">
                  <a:moveTo>
                    <a:pt x="0" y="0"/>
                  </a:moveTo>
                  <a:lnTo>
                    <a:pt x="10974070" y="0"/>
                  </a:lnTo>
                  <a:lnTo>
                    <a:pt x="10974070" y="3346450"/>
                  </a:lnTo>
                  <a:lnTo>
                    <a:pt x="0" y="33464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6299197" y="8579663"/>
            <a:ext cx="3657600" cy="486832"/>
            <a:chOff x="0" y="0"/>
            <a:chExt cx="3657600" cy="48682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657600" cy="486791"/>
            </a:xfrm>
            <a:custGeom>
              <a:avLst/>
              <a:gdLst/>
              <a:ahLst/>
              <a:cxnLst/>
              <a:rect l="l" t="t" r="r" b="b"/>
              <a:pathLst>
                <a:path w="3657600" h="486791">
                  <a:moveTo>
                    <a:pt x="0" y="0"/>
                  </a:moveTo>
                  <a:lnTo>
                    <a:pt x="3657600" y="0"/>
                  </a:lnTo>
                  <a:lnTo>
                    <a:pt x="3657600" y="486791"/>
                  </a:lnTo>
                  <a:lnTo>
                    <a:pt x="0" y="486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251260" y="1097661"/>
            <a:ext cx="10715254" cy="2116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917"/>
              </a:lnSpc>
            </a:pPr>
            <a:r>
              <a:rPr lang="en-US" sz="16933" spc="-253">
                <a:solidFill>
                  <a:srgbClr val="F2F2F2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CONCEPT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099473" y="2607593"/>
            <a:ext cx="11038513" cy="4473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22"/>
              </a:lnSpc>
            </a:pPr>
            <a:r>
              <a:rPr lang="en-US" sz="5759" spc="23">
                <a:solidFill>
                  <a:srgbClr val="F18B21"/>
                </a:solidFill>
                <a:latin typeface="IBM Plex Sans"/>
                <a:ea typeface="IBM Plex Sans"/>
                <a:cs typeface="IBM Plex Sans"/>
                <a:sym typeface="IBM Plex Sans"/>
              </a:rPr>
              <a:t>--local-mode</a:t>
            </a:r>
          </a:p>
          <a:p>
            <a:pPr algn="l">
              <a:lnSpc>
                <a:spcPts val="4498"/>
              </a:lnSpc>
            </a:pPr>
            <a:r>
              <a:rPr lang="en-US" sz="3733" spc="-55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chef-client's default mode attempts to contact a Chef Server and ask it for the recipes to run for the given node. We are overriding that behavior to have it work in a local mode.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967D0B-87A5-1447-BF83-C936481B42CB}"/>
              </a:ext>
            </a:extLst>
          </p:cNvPr>
          <p:cNvSpPr txBox="1"/>
          <p:nvPr/>
        </p:nvSpPr>
        <p:spPr>
          <a:xfrm>
            <a:off x="0" y="8354173"/>
            <a:ext cx="4466908" cy="74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2" dirty="0">
                <a:solidFill>
                  <a:srgbClr val="7030A0"/>
                </a:solidFill>
              </a:rPr>
              <a:t>Author: </a:t>
            </a:r>
            <a:r>
              <a:rPr lang="en-US" sz="2132" dirty="0" err="1">
                <a:solidFill>
                  <a:srgbClr val="7030A0"/>
                </a:solidFill>
              </a:rPr>
              <a:t>Nho</a:t>
            </a:r>
            <a:r>
              <a:rPr lang="en-US" sz="2132" dirty="0">
                <a:solidFill>
                  <a:srgbClr val="7030A0"/>
                </a:solidFill>
              </a:rPr>
              <a:t> Luong</a:t>
            </a:r>
          </a:p>
          <a:p>
            <a:r>
              <a:rPr lang="en-US" sz="2132" dirty="0">
                <a:solidFill>
                  <a:srgbClr val="7030A0"/>
                </a:solidFill>
              </a:rPr>
              <a:t>Skill: DevOps Engineer Lead</a:t>
            </a:r>
            <a:endParaRPr lang="en-VN" sz="21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142978" y="8178794"/>
            <a:ext cx="950462" cy="965206"/>
          </a:xfrm>
          <a:custGeom>
            <a:avLst/>
            <a:gdLst/>
            <a:ahLst/>
            <a:cxnLst/>
            <a:rect l="l" t="t" r="r" b="b"/>
            <a:pathLst>
              <a:path w="950462" h="965206">
                <a:moveTo>
                  <a:pt x="0" y="0"/>
                </a:moveTo>
                <a:lnTo>
                  <a:pt x="950462" y="0"/>
                </a:lnTo>
                <a:lnTo>
                  <a:pt x="950462" y="965206"/>
                </a:lnTo>
                <a:lnTo>
                  <a:pt x="0" y="96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706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3503" y="-63503"/>
            <a:ext cx="16383000" cy="3481511"/>
            <a:chOff x="0" y="0"/>
            <a:chExt cx="16383000" cy="3481502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6256000" cy="3354451"/>
            </a:xfrm>
            <a:custGeom>
              <a:avLst/>
              <a:gdLst/>
              <a:ahLst/>
              <a:cxnLst/>
              <a:rect l="l" t="t" r="r" b="b"/>
              <a:pathLst>
                <a:path w="16256000" h="3354451">
                  <a:moveTo>
                    <a:pt x="0" y="0"/>
                  </a:moveTo>
                  <a:lnTo>
                    <a:pt x="16256000" y="0"/>
                  </a:lnTo>
                  <a:lnTo>
                    <a:pt x="16256000" y="3354451"/>
                  </a:lnTo>
                  <a:lnTo>
                    <a:pt x="0" y="3354451"/>
                  </a:lnTo>
                  <a:close/>
                </a:path>
              </a:pathLst>
            </a:custGeom>
            <a:solidFill>
              <a:srgbClr val="D8D8D8">
                <a:alpha val="24706"/>
              </a:srgbClr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200406" y="551688"/>
              <a:ext cx="11554333" cy="2378202"/>
            </a:xfrm>
            <a:custGeom>
              <a:avLst/>
              <a:gdLst/>
              <a:ahLst/>
              <a:cxnLst/>
              <a:rect l="l" t="t" r="r" b="b"/>
              <a:pathLst>
                <a:path w="11554333" h="2378202">
                  <a:moveTo>
                    <a:pt x="0" y="0"/>
                  </a:moveTo>
                  <a:lnTo>
                    <a:pt x="11554333" y="0"/>
                  </a:lnTo>
                  <a:lnTo>
                    <a:pt x="11554333" y="2378202"/>
                  </a:lnTo>
                  <a:lnTo>
                    <a:pt x="0" y="23782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0" y="8128997"/>
            <a:ext cx="16256003" cy="153962"/>
          </a:xfrm>
          <a:custGeom>
            <a:avLst/>
            <a:gdLst/>
            <a:ahLst/>
            <a:cxnLst/>
            <a:rect l="l" t="t" r="r" b="b"/>
            <a:pathLst>
              <a:path w="16256003" h="153962">
                <a:moveTo>
                  <a:pt x="0" y="0"/>
                </a:moveTo>
                <a:lnTo>
                  <a:pt x="16256003" y="0"/>
                </a:lnTo>
                <a:lnTo>
                  <a:pt x="16256003" y="153962"/>
                </a:lnTo>
                <a:lnTo>
                  <a:pt x="0" y="153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3" r="-363"/>
            </a:stretch>
          </a:blip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7782439" y="8679542"/>
            <a:ext cx="731825" cy="287322"/>
            <a:chOff x="0" y="0"/>
            <a:chExt cx="731825" cy="2873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1774" cy="287274"/>
            </a:xfrm>
            <a:custGeom>
              <a:avLst/>
              <a:gdLst/>
              <a:ahLst/>
              <a:cxnLst/>
              <a:rect l="l" t="t" r="r" b="b"/>
              <a:pathLst>
                <a:path w="731774" h="287274">
                  <a:moveTo>
                    <a:pt x="0" y="0"/>
                  </a:moveTo>
                  <a:lnTo>
                    <a:pt x="731774" y="0"/>
                  </a:lnTo>
                  <a:lnTo>
                    <a:pt x="731774" y="287274"/>
                  </a:lnTo>
                  <a:lnTo>
                    <a:pt x="0" y="287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-63541" y="8082505"/>
            <a:ext cx="16383086" cy="200958"/>
            <a:chOff x="0" y="0"/>
            <a:chExt cx="16383089" cy="200965"/>
          </a:xfrm>
        </p:grpSpPr>
        <p:sp>
          <p:nvSpPr>
            <p:cNvPr id="11" name="Freeform 11"/>
            <p:cNvSpPr/>
            <p:nvPr/>
          </p:nvSpPr>
          <p:spPr>
            <a:xfrm>
              <a:off x="63500" y="82550"/>
              <a:ext cx="16256000" cy="35814"/>
            </a:xfrm>
            <a:custGeom>
              <a:avLst/>
              <a:gdLst/>
              <a:ahLst/>
              <a:cxnLst/>
              <a:rect l="l" t="t" r="r" b="b"/>
              <a:pathLst>
                <a:path w="16256000" h="35814">
                  <a:moveTo>
                    <a:pt x="16256000" y="0"/>
                  </a:moveTo>
                  <a:lnTo>
                    <a:pt x="0" y="35814"/>
                  </a:lnTo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16256127" cy="73914"/>
            </a:xfrm>
            <a:custGeom>
              <a:avLst/>
              <a:gdLst/>
              <a:ahLst/>
              <a:cxnLst/>
              <a:rect l="l" t="t" r="r" b="b"/>
              <a:pathLst>
                <a:path w="16256127" h="73914">
                  <a:moveTo>
                    <a:pt x="16256127" y="38100"/>
                  </a:moveTo>
                  <a:lnTo>
                    <a:pt x="127" y="73914"/>
                  </a:lnTo>
                  <a:lnTo>
                    <a:pt x="0" y="35814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F18B21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3101847" y="955748"/>
            <a:ext cx="2635015" cy="2122656"/>
            <a:chOff x="0" y="0"/>
            <a:chExt cx="2635009" cy="212265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634996" cy="2122678"/>
            </a:xfrm>
            <a:custGeom>
              <a:avLst/>
              <a:gdLst/>
              <a:ahLst/>
              <a:cxnLst/>
              <a:rect l="l" t="t" r="r" b="b"/>
              <a:pathLst>
                <a:path w="2634996" h="2122678">
                  <a:moveTo>
                    <a:pt x="0" y="0"/>
                  </a:moveTo>
                  <a:lnTo>
                    <a:pt x="2634996" y="0"/>
                  </a:lnTo>
                  <a:lnTo>
                    <a:pt x="2634996" y="2122678"/>
                  </a:lnTo>
                  <a:lnTo>
                    <a:pt x="0" y="21226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13101847" y="955748"/>
            <a:ext cx="2635015" cy="2122656"/>
          </a:xfrm>
          <a:custGeom>
            <a:avLst/>
            <a:gdLst/>
            <a:ahLst/>
            <a:cxnLst/>
            <a:rect l="l" t="t" r="r" b="b"/>
            <a:pathLst>
              <a:path w="2635015" h="2122656">
                <a:moveTo>
                  <a:pt x="0" y="0"/>
                </a:moveTo>
                <a:lnTo>
                  <a:pt x="2635015" y="0"/>
                </a:lnTo>
                <a:lnTo>
                  <a:pt x="2635015" y="2122656"/>
                </a:lnTo>
                <a:lnTo>
                  <a:pt x="0" y="2122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324402" y="8579606"/>
            <a:ext cx="5681958" cy="507559"/>
            <a:chOff x="0" y="0"/>
            <a:chExt cx="5681955" cy="50755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681980" cy="507619"/>
            </a:xfrm>
            <a:custGeom>
              <a:avLst/>
              <a:gdLst/>
              <a:ahLst/>
              <a:cxnLst/>
              <a:rect l="l" t="t" r="r" b="b"/>
              <a:pathLst>
                <a:path w="5681980" h="507619">
                  <a:moveTo>
                    <a:pt x="0" y="0"/>
                  </a:moveTo>
                  <a:lnTo>
                    <a:pt x="5681980" y="0"/>
                  </a:lnTo>
                  <a:lnTo>
                    <a:pt x="5681980" y="507619"/>
                  </a:lnTo>
                  <a:lnTo>
                    <a:pt x="0" y="507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2447430" y="2496331"/>
            <a:ext cx="12208288" cy="852716"/>
            <a:chOff x="0" y="0"/>
            <a:chExt cx="12208281" cy="85271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08256" cy="852678"/>
            </a:xfrm>
            <a:custGeom>
              <a:avLst/>
              <a:gdLst/>
              <a:ahLst/>
              <a:cxnLst/>
              <a:rect l="l" t="t" r="r" b="b"/>
              <a:pathLst>
                <a:path w="12208256" h="852678">
                  <a:moveTo>
                    <a:pt x="0" y="0"/>
                  </a:moveTo>
                  <a:lnTo>
                    <a:pt x="12208256" y="0"/>
                  </a:lnTo>
                  <a:lnTo>
                    <a:pt x="12208256" y="852678"/>
                  </a:lnTo>
                  <a:lnTo>
                    <a:pt x="0" y="8526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3013758" y="3506114"/>
            <a:ext cx="10974134" cy="4372051"/>
            <a:chOff x="0" y="0"/>
            <a:chExt cx="10974134" cy="437205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974070" cy="4372102"/>
            </a:xfrm>
            <a:custGeom>
              <a:avLst/>
              <a:gdLst/>
              <a:ahLst/>
              <a:cxnLst/>
              <a:rect l="l" t="t" r="r" b="b"/>
              <a:pathLst>
                <a:path w="10974070" h="4372102">
                  <a:moveTo>
                    <a:pt x="0" y="0"/>
                  </a:moveTo>
                  <a:lnTo>
                    <a:pt x="10974070" y="0"/>
                  </a:lnTo>
                  <a:lnTo>
                    <a:pt x="10974070" y="4372102"/>
                  </a:lnTo>
                  <a:lnTo>
                    <a:pt x="0" y="4372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6299197" y="8579663"/>
            <a:ext cx="3657600" cy="486832"/>
            <a:chOff x="0" y="0"/>
            <a:chExt cx="3657600" cy="48682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657600" cy="486791"/>
            </a:xfrm>
            <a:custGeom>
              <a:avLst/>
              <a:gdLst/>
              <a:ahLst/>
              <a:cxnLst/>
              <a:rect l="l" t="t" r="r" b="b"/>
              <a:pathLst>
                <a:path w="3657600" h="486791">
                  <a:moveTo>
                    <a:pt x="0" y="0"/>
                  </a:moveTo>
                  <a:lnTo>
                    <a:pt x="3657600" y="0"/>
                  </a:lnTo>
                  <a:lnTo>
                    <a:pt x="3657600" y="486791"/>
                  </a:lnTo>
                  <a:lnTo>
                    <a:pt x="0" y="486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5462454" y="3338960"/>
            <a:ext cx="8584473" cy="118100"/>
          </a:xfrm>
          <a:custGeom>
            <a:avLst/>
            <a:gdLst/>
            <a:ahLst/>
            <a:cxnLst/>
            <a:rect l="l" t="t" r="r" b="b"/>
            <a:pathLst>
              <a:path w="8584473" h="118100">
                <a:moveTo>
                  <a:pt x="0" y="0"/>
                </a:moveTo>
                <a:lnTo>
                  <a:pt x="8584473" y="0"/>
                </a:lnTo>
                <a:lnTo>
                  <a:pt x="8584473" y="118101"/>
                </a:lnTo>
                <a:lnTo>
                  <a:pt x="0" y="1181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5521509" y="3355953"/>
            <a:ext cx="8466372" cy="38100"/>
            <a:chOff x="0" y="0"/>
            <a:chExt cx="8466379" cy="381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466328" cy="38100"/>
            </a:xfrm>
            <a:custGeom>
              <a:avLst/>
              <a:gdLst/>
              <a:ahLst/>
              <a:cxnLst/>
              <a:rect l="l" t="t" r="r" b="b"/>
              <a:pathLst>
                <a:path w="8466328" h="38100">
                  <a:moveTo>
                    <a:pt x="0" y="0"/>
                  </a:moveTo>
                  <a:lnTo>
                    <a:pt x="8466328" y="0"/>
                  </a:lnTo>
                  <a:lnTo>
                    <a:pt x="8466328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6BB2E2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251260" y="354711"/>
            <a:ext cx="10715254" cy="285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06"/>
              </a:lnSpc>
            </a:pPr>
            <a:r>
              <a:rPr lang="en-US" sz="16933" spc="-253">
                <a:solidFill>
                  <a:srgbClr val="F2F2F2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CONCEPT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533155" y="2622804"/>
            <a:ext cx="11980069" cy="804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spc="19">
                <a:solidFill>
                  <a:srgbClr val="F18B21"/>
                </a:solidFill>
                <a:latin typeface="IBM Plex Sans"/>
                <a:ea typeface="IBM Plex Sans"/>
                <a:cs typeface="IBM Plex Sans"/>
                <a:sym typeface="IBM Plex Sans"/>
              </a:rPr>
              <a:t>--run-list "recipe[COOKBOOK::RECIPE]"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099483" y="3665725"/>
            <a:ext cx="10797216" cy="4003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8"/>
              </a:lnSpc>
            </a:pPr>
            <a:r>
              <a:rPr lang="en-US" sz="3733" spc="-55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In local mode, we need to provide a list of recipes to apply to the system. This is called a </a:t>
            </a:r>
            <a:r>
              <a:rPr lang="en-US" sz="3733" spc="-55">
                <a:solidFill>
                  <a:srgbClr val="6BB2E2"/>
                </a:solidFill>
                <a:latin typeface="IBM Plex Sans"/>
                <a:ea typeface="IBM Plex Sans"/>
                <a:cs typeface="IBM Plex Sans"/>
                <a:sym typeface="IBM Plex Sans"/>
              </a:rPr>
              <a:t>run list</a:t>
            </a:r>
            <a:r>
              <a:rPr lang="en-US" sz="3733" spc="-55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. A run list is an ordered collection of recipes to execute. Each recipe in the run list must be addressed with the format recipe[COOKBOOK::RECIPE].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7B3E1B-9A0A-924B-A8B7-88863047E32E}"/>
              </a:ext>
            </a:extLst>
          </p:cNvPr>
          <p:cNvSpPr txBox="1"/>
          <p:nvPr/>
        </p:nvSpPr>
        <p:spPr>
          <a:xfrm>
            <a:off x="0" y="8354173"/>
            <a:ext cx="4466908" cy="74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2" dirty="0">
                <a:solidFill>
                  <a:srgbClr val="7030A0"/>
                </a:solidFill>
              </a:rPr>
              <a:t>Author: </a:t>
            </a:r>
            <a:r>
              <a:rPr lang="en-US" sz="2132" dirty="0" err="1">
                <a:solidFill>
                  <a:srgbClr val="7030A0"/>
                </a:solidFill>
              </a:rPr>
              <a:t>Nho</a:t>
            </a:r>
            <a:r>
              <a:rPr lang="en-US" sz="2132" dirty="0">
                <a:solidFill>
                  <a:srgbClr val="7030A0"/>
                </a:solidFill>
              </a:rPr>
              <a:t> Luong</a:t>
            </a:r>
          </a:p>
          <a:p>
            <a:r>
              <a:rPr lang="en-US" sz="2132" dirty="0">
                <a:solidFill>
                  <a:srgbClr val="7030A0"/>
                </a:solidFill>
              </a:rPr>
              <a:t>Skill: DevOps Engineer Lead</a:t>
            </a:r>
            <a:endParaRPr lang="en-VN" sz="21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142978" y="8178794"/>
            <a:ext cx="950462" cy="965206"/>
          </a:xfrm>
          <a:custGeom>
            <a:avLst/>
            <a:gdLst/>
            <a:ahLst/>
            <a:cxnLst/>
            <a:rect l="l" t="t" r="r" b="b"/>
            <a:pathLst>
              <a:path w="950462" h="965206">
                <a:moveTo>
                  <a:pt x="0" y="0"/>
                </a:moveTo>
                <a:lnTo>
                  <a:pt x="950462" y="0"/>
                </a:lnTo>
                <a:lnTo>
                  <a:pt x="950462" y="965206"/>
                </a:lnTo>
                <a:lnTo>
                  <a:pt x="0" y="96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70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8128997"/>
            <a:ext cx="16256003" cy="153962"/>
          </a:xfrm>
          <a:custGeom>
            <a:avLst/>
            <a:gdLst/>
            <a:ahLst/>
            <a:cxnLst/>
            <a:rect l="l" t="t" r="r" b="b"/>
            <a:pathLst>
              <a:path w="16256003" h="153962">
                <a:moveTo>
                  <a:pt x="0" y="0"/>
                </a:moveTo>
                <a:lnTo>
                  <a:pt x="16256003" y="0"/>
                </a:lnTo>
                <a:lnTo>
                  <a:pt x="16256003" y="153962"/>
                </a:lnTo>
                <a:lnTo>
                  <a:pt x="0" y="153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3" r="-363"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09600" y="304800"/>
            <a:ext cx="15646403" cy="827580"/>
            <a:chOff x="0" y="0"/>
            <a:chExt cx="15646400" cy="8275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646400" cy="827532"/>
            </a:xfrm>
            <a:custGeom>
              <a:avLst/>
              <a:gdLst/>
              <a:ahLst/>
              <a:cxnLst/>
              <a:rect l="l" t="t" r="r" b="b"/>
              <a:pathLst>
                <a:path w="15646400" h="827532">
                  <a:moveTo>
                    <a:pt x="0" y="0"/>
                  </a:moveTo>
                  <a:lnTo>
                    <a:pt x="15646400" y="0"/>
                  </a:lnTo>
                  <a:lnTo>
                    <a:pt x="15646400" y="827532"/>
                  </a:lnTo>
                  <a:lnTo>
                    <a:pt x="0" y="8275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540068" y="1278426"/>
            <a:ext cx="15268080" cy="3550520"/>
            <a:chOff x="0" y="0"/>
            <a:chExt cx="15268080" cy="3550514"/>
          </a:xfrm>
        </p:grpSpPr>
        <p:sp>
          <p:nvSpPr>
            <p:cNvPr id="8" name="Freeform 8"/>
            <p:cNvSpPr/>
            <p:nvPr/>
          </p:nvSpPr>
          <p:spPr>
            <a:xfrm>
              <a:off x="69850" y="69850"/>
              <a:ext cx="15128367" cy="3410839"/>
            </a:xfrm>
            <a:custGeom>
              <a:avLst/>
              <a:gdLst/>
              <a:ahLst/>
              <a:cxnLst/>
              <a:rect l="l" t="t" r="r" b="b"/>
              <a:pathLst>
                <a:path w="15128367" h="3410839">
                  <a:moveTo>
                    <a:pt x="0" y="0"/>
                  </a:moveTo>
                  <a:lnTo>
                    <a:pt x="15128367" y="0"/>
                  </a:lnTo>
                  <a:lnTo>
                    <a:pt x="15128367" y="3410839"/>
                  </a:lnTo>
                  <a:lnTo>
                    <a:pt x="0" y="341083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63500"/>
              <a:ext cx="15141067" cy="3423539"/>
            </a:xfrm>
            <a:custGeom>
              <a:avLst/>
              <a:gdLst/>
              <a:ahLst/>
              <a:cxnLst/>
              <a:rect l="l" t="t" r="r" b="b"/>
              <a:pathLst>
                <a:path w="15141067" h="3423539">
                  <a:moveTo>
                    <a:pt x="95250" y="0"/>
                  </a:moveTo>
                  <a:lnTo>
                    <a:pt x="146050" y="0"/>
                  </a:lnTo>
                  <a:lnTo>
                    <a:pt x="146050" y="12700"/>
                  </a:lnTo>
                  <a:lnTo>
                    <a:pt x="95250" y="12700"/>
                  </a:lnTo>
                  <a:close/>
                  <a:moveTo>
                    <a:pt x="184150" y="0"/>
                  </a:moveTo>
                  <a:lnTo>
                    <a:pt x="234950" y="0"/>
                  </a:lnTo>
                  <a:lnTo>
                    <a:pt x="234950" y="12700"/>
                  </a:lnTo>
                  <a:lnTo>
                    <a:pt x="184150" y="12700"/>
                  </a:lnTo>
                  <a:close/>
                  <a:moveTo>
                    <a:pt x="273050" y="0"/>
                  </a:moveTo>
                  <a:lnTo>
                    <a:pt x="323850" y="0"/>
                  </a:lnTo>
                  <a:lnTo>
                    <a:pt x="323850" y="12700"/>
                  </a:lnTo>
                  <a:lnTo>
                    <a:pt x="273050" y="12700"/>
                  </a:lnTo>
                  <a:close/>
                  <a:moveTo>
                    <a:pt x="361950" y="0"/>
                  </a:moveTo>
                  <a:lnTo>
                    <a:pt x="412750" y="0"/>
                  </a:lnTo>
                  <a:lnTo>
                    <a:pt x="412750" y="12700"/>
                  </a:lnTo>
                  <a:lnTo>
                    <a:pt x="361950" y="12700"/>
                  </a:lnTo>
                  <a:close/>
                  <a:moveTo>
                    <a:pt x="450850" y="0"/>
                  </a:moveTo>
                  <a:lnTo>
                    <a:pt x="501650" y="0"/>
                  </a:lnTo>
                  <a:lnTo>
                    <a:pt x="501650" y="12700"/>
                  </a:lnTo>
                  <a:lnTo>
                    <a:pt x="450850" y="12700"/>
                  </a:lnTo>
                  <a:close/>
                  <a:moveTo>
                    <a:pt x="539750" y="0"/>
                  </a:moveTo>
                  <a:lnTo>
                    <a:pt x="590550" y="0"/>
                  </a:lnTo>
                  <a:lnTo>
                    <a:pt x="590550" y="12700"/>
                  </a:lnTo>
                  <a:lnTo>
                    <a:pt x="539750" y="12700"/>
                  </a:lnTo>
                  <a:close/>
                  <a:moveTo>
                    <a:pt x="628650" y="0"/>
                  </a:moveTo>
                  <a:lnTo>
                    <a:pt x="679450" y="0"/>
                  </a:lnTo>
                  <a:lnTo>
                    <a:pt x="679450" y="12700"/>
                  </a:lnTo>
                  <a:lnTo>
                    <a:pt x="628650" y="12700"/>
                  </a:lnTo>
                  <a:close/>
                  <a:moveTo>
                    <a:pt x="717550" y="0"/>
                  </a:moveTo>
                  <a:lnTo>
                    <a:pt x="768350" y="0"/>
                  </a:lnTo>
                  <a:lnTo>
                    <a:pt x="768350" y="12700"/>
                  </a:lnTo>
                  <a:lnTo>
                    <a:pt x="717550" y="12700"/>
                  </a:lnTo>
                  <a:close/>
                  <a:moveTo>
                    <a:pt x="806450" y="0"/>
                  </a:moveTo>
                  <a:lnTo>
                    <a:pt x="857250" y="0"/>
                  </a:lnTo>
                  <a:lnTo>
                    <a:pt x="857250" y="12700"/>
                  </a:lnTo>
                  <a:lnTo>
                    <a:pt x="806450" y="12700"/>
                  </a:lnTo>
                  <a:close/>
                  <a:moveTo>
                    <a:pt x="895350" y="0"/>
                  </a:moveTo>
                  <a:lnTo>
                    <a:pt x="946150" y="0"/>
                  </a:lnTo>
                  <a:lnTo>
                    <a:pt x="946150" y="12700"/>
                  </a:lnTo>
                  <a:lnTo>
                    <a:pt x="895350" y="12700"/>
                  </a:lnTo>
                  <a:close/>
                  <a:moveTo>
                    <a:pt x="984250" y="0"/>
                  </a:moveTo>
                  <a:lnTo>
                    <a:pt x="1035050" y="0"/>
                  </a:lnTo>
                  <a:lnTo>
                    <a:pt x="1035050" y="12700"/>
                  </a:lnTo>
                  <a:lnTo>
                    <a:pt x="984250" y="12700"/>
                  </a:lnTo>
                  <a:close/>
                  <a:moveTo>
                    <a:pt x="1073150" y="0"/>
                  </a:moveTo>
                  <a:lnTo>
                    <a:pt x="1123950" y="0"/>
                  </a:lnTo>
                  <a:lnTo>
                    <a:pt x="1123950" y="12700"/>
                  </a:lnTo>
                  <a:lnTo>
                    <a:pt x="1073150" y="12700"/>
                  </a:lnTo>
                  <a:close/>
                  <a:moveTo>
                    <a:pt x="1162050" y="0"/>
                  </a:moveTo>
                  <a:lnTo>
                    <a:pt x="1212850" y="0"/>
                  </a:lnTo>
                  <a:lnTo>
                    <a:pt x="1212850" y="12700"/>
                  </a:lnTo>
                  <a:lnTo>
                    <a:pt x="1162050" y="12700"/>
                  </a:lnTo>
                  <a:close/>
                  <a:moveTo>
                    <a:pt x="1250950" y="0"/>
                  </a:moveTo>
                  <a:lnTo>
                    <a:pt x="1301750" y="0"/>
                  </a:lnTo>
                  <a:lnTo>
                    <a:pt x="1301750" y="12700"/>
                  </a:lnTo>
                  <a:lnTo>
                    <a:pt x="1250950" y="12700"/>
                  </a:lnTo>
                  <a:close/>
                  <a:moveTo>
                    <a:pt x="1339850" y="0"/>
                  </a:moveTo>
                  <a:lnTo>
                    <a:pt x="1390650" y="0"/>
                  </a:lnTo>
                  <a:lnTo>
                    <a:pt x="1390650" y="12700"/>
                  </a:lnTo>
                  <a:lnTo>
                    <a:pt x="1339850" y="12700"/>
                  </a:lnTo>
                  <a:close/>
                  <a:moveTo>
                    <a:pt x="1428750" y="0"/>
                  </a:moveTo>
                  <a:lnTo>
                    <a:pt x="1479550" y="0"/>
                  </a:lnTo>
                  <a:lnTo>
                    <a:pt x="1479550" y="12700"/>
                  </a:lnTo>
                  <a:lnTo>
                    <a:pt x="1428750" y="12700"/>
                  </a:lnTo>
                  <a:close/>
                  <a:moveTo>
                    <a:pt x="1517650" y="0"/>
                  </a:moveTo>
                  <a:lnTo>
                    <a:pt x="1568450" y="0"/>
                  </a:lnTo>
                  <a:lnTo>
                    <a:pt x="1568450" y="12700"/>
                  </a:lnTo>
                  <a:lnTo>
                    <a:pt x="1517650" y="12700"/>
                  </a:lnTo>
                  <a:close/>
                  <a:moveTo>
                    <a:pt x="1606550" y="0"/>
                  </a:moveTo>
                  <a:lnTo>
                    <a:pt x="1657350" y="0"/>
                  </a:lnTo>
                  <a:lnTo>
                    <a:pt x="1657350" y="12700"/>
                  </a:lnTo>
                  <a:lnTo>
                    <a:pt x="1606550" y="12700"/>
                  </a:lnTo>
                  <a:close/>
                  <a:moveTo>
                    <a:pt x="1695450" y="0"/>
                  </a:moveTo>
                  <a:lnTo>
                    <a:pt x="1746250" y="0"/>
                  </a:lnTo>
                  <a:lnTo>
                    <a:pt x="1746250" y="12700"/>
                  </a:lnTo>
                  <a:lnTo>
                    <a:pt x="1695450" y="12700"/>
                  </a:lnTo>
                  <a:close/>
                  <a:moveTo>
                    <a:pt x="1784350" y="0"/>
                  </a:moveTo>
                  <a:lnTo>
                    <a:pt x="1835150" y="0"/>
                  </a:lnTo>
                  <a:lnTo>
                    <a:pt x="1835150" y="12700"/>
                  </a:lnTo>
                  <a:lnTo>
                    <a:pt x="1784350" y="12700"/>
                  </a:lnTo>
                  <a:close/>
                  <a:moveTo>
                    <a:pt x="1873250" y="0"/>
                  </a:moveTo>
                  <a:lnTo>
                    <a:pt x="1924050" y="0"/>
                  </a:lnTo>
                  <a:lnTo>
                    <a:pt x="1924050" y="12700"/>
                  </a:lnTo>
                  <a:lnTo>
                    <a:pt x="1873250" y="12700"/>
                  </a:lnTo>
                  <a:close/>
                  <a:moveTo>
                    <a:pt x="1962150" y="0"/>
                  </a:moveTo>
                  <a:lnTo>
                    <a:pt x="2012950" y="0"/>
                  </a:lnTo>
                  <a:lnTo>
                    <a:pt x="2012950" y="12700"/>
                  </a:lnTo>
                  <a:lnTo>
                    <a:pt x="1962150" y="12700"/>
                  </a:lnTo>
                  <a:close/>
                  <a:moveTo>
                    <a:pt x="2051050" y="0"/>
                  </a:moveTo>
                  <a:lnTo>
                    <a:pt x="2101850" y="0"/>
                  </a:lnTo>
                  <a:lnTo>
                    <a:pt x="2101850" y="12700"/>
                  </a:lnTo>
                  <a:lnTo>
                    <a:pt x="2051050" y="12700"/>
                  </a:lnTo>
                  <a:close/>
                  <a:moveTo>
                    <a:pt x="2139950" y="0"/>
                  </a:moveTo>
                  <a:lnTo>
                    <a:pt x="2190750" y="0"/>
                  </a:lnTo>
                  <a:lnTo>
                    <a:pt x="2190750" y="12700"/>
                  </a:lnTo>
                  <a:lnTo>
                    <a:pt x="2139950" y="12700"/>
                  </a:lnTo>
                  <a:close/>
                  <a:moveTo>
                    <a:pt x="2228850" y="0"/>
                  </a:moveTo>
                  <a:lnTo>
                    <a:pt x="2279650" y="0"/>
                  </a:lnTo>
                  <a:lnTo>
                    <a:pt x="2279650" y="12700"/>
                  </a:lnTo>
                  <a:lnTo>
                    <a:pt x="2228850" y="12700"/>
                  </a:lnTo>
                  <a:close/>
                  <a:moveTo>
                    <a:pt x="2317750" y="0"/>
                  </a:moveTo>
                  <a:lnTo>
                    <a:pt x="2368550" y="0"/>
                  </a:lnTo>
                  <a:lnTo>
                    <a:pt x="2368550" y="12700"/>
                  </a:lnTo>
                  <a:lnTo>
                    <a:pt x="2317750" y="12700"/>
                  </a:lnTo>
                  <a:close/>
                  <a:moveTo>
                    <a:pt x="2406650" y="0"/>
                  </a:moveTo>
                  <a:lnTo>
                    <a:pt x="2457450" y="0"/>
                  </a:lnTo>
                  <a:lnTo>
                    <a:pt x="2457450" y="12700"/>
                  </a:lnTo>
                  <a:lnTo>
                    <a:pt x="2406650" y="12700"/>
                  </a:lnTo>
                  <a:close/>
                  <a:moveTo>
                    <a:pt x="2495550" y="0"/>
                  </a:moveTo>
                  <a:lnTo>
                    <a:pt x="2546350" y="0"/>
                  </a:lnTo>
                  <a:lnTo>
                    <a:pt x="2546350" y="12700"/>
                  </a:lnTo>
                  <a:lnTo>
                    <a:pt x="2495550" y="12700"/>
                  </a:lnTo>
                  <a:close/>
                  <a:moveTo>
                    <a:pt x="2584450" y="0"/>
                  </a:moveTo>
                  <a:lnTo>
                    <a:pt x="2635250" y="0"/>
                  </a:lnTo>
                  <a:lnTo>
                    <a:pt x="2635250" y="12700"/>
                  </a:lnTo>
                  <a:lnTo>
                    <a:pt x="2584450" y="12700"/>
                  </a:lnTo>
                  <a:close/>
                  <a:moveTo>
                    <a:pt x="2673350" y="0"/>
                  </a:moveTo>
                  <a:lnTo>
                    <a:pt x="2724150" y="0"/>
                  </a:lnTo>
                  <a:lnTo>
                    <a:pt x="2724150" y="12700"/>
                  </a:lnTo>
                  <a:lnTo>
                    <a:pt x="2673350" y="12700"/>
                  </a:lnTo>
                  <a:close/>
                  <a:moveTo>
                    <a:pt x="2762250" y="0"/>
                  </a:moveTo>
                  <a:lnTo>
                    <a:pt x="2813050" y="0"/>
                  </a:lnTo>
                  <a:lnTo>
                    <a:pt x="2813050" y="12700"/>
                  </a:lnTo>
                  <a:lnTo>
                    <a:pt x="2762250" y="12700"/>
                  </a:lnTo>
                  <a:close/>
                  <a:moveTo>
                    <a:pt x="2851150" y="0"/>
                  </a:moveTo>
                  <a:lnTo>
                    <a:pt x="2901950" y="0"/>
                  </a:lnTo>
                  <a:lnTo>
                    <a:pt x="2901950" y="12700"/>
                  </a:lnTo>
                  <a:lnTo>
                    <a:pt x="2851150" y="12700"/>
                  </a:lnTo>
                  <a:close/>
                  <a:moveTo>
                    <a:pt x="2940050" y="0"/>
                  </a:moveTo>
                  <a:lnTo>
                    <a:pt x="2990850" y="0"/>
                  </a:lnTo>
                  <a:lnTo>
                    <a:pt x="2990850" y="12700"/>
                  </a:lnTo>
                  <a:lnTo>
                    <a:pt x="2940050" y="12700"/>
                  </a:lnTo>
                  <a:close/>
                  <a:moveTo>
                    <a:pt x="3028950" y="0"/>
                  </a:moveTo>
                  <a:lnTo>
                    <a:pt x="3079750" y="0"/>
                  </a:lnTo>
                  <a:lnTo>
                    <a:pt x="3079750" y="12700"/>
                  </a:lnTo>
                  <a:lnTo>
                    <a:pt x="3028950" y="12700"/>
                  </a:lnTo>
                  <a:close/>
                  <a:moveTo>
                    <a:pt x="3117850" y="0"/>
                  </a:moveTo>
                  <a:lnTo>
                    <a:pt x="3168650" y="0"/>
                  </a:lnTo>
                  <a:lnTo>
                    <a:pt x="3168650" y="12700"/>
                  </a:lnTo>
                  <a:lnTo>
                    <a:pt x="3117850" y="12700"/>
                  </a:lnTo>
                  <a:close/>
                  <a:moveTo>
                    <a:pt x="3206750" y="0"/>
                  </a:moveTo>
                  <a:lnTo>
                    <a:pt x="3257550" y="0"/>
                  </a:lnTo>
                  <a:lnTo>
                    <a:pt x="3257550" y="12700"/>
                  </a:lnTo>
                  <a:lnTo>
                    <a:pt x="3206750" y="12700"/>
                  </a:lnTo>
                  <a:close/>
                  <a:moveTo>
                    <a:pt x="3295650" y="0"/>
                  </a:moveTo>
                  <a:lnTo>
                    <a:pt x="3346450" y="0"/>
                  </a:lnTo>
                  <a:lnTo>
                    <a:pt x="3346450" y="12700"/>
                  </a:lnTo>
                  <a:lnTo>
                    <a:pt x="3295650" y="12700"/>
                  </a:lnTo>
                  <a:close/>
                  <a:moveTo>
                    <a:pt x="3384550" y="0"/>
                  </a:moveTo>
                  <a:lnTo>
                    <a:pt x="3435350" y="0"/>
                  </a:lnTo>
                  <a:lnTo>
                    <a:pt x="3435350" y="12700"/>
                  </a:lnTo>
                  <a:lnTo>
                    <a:pt x="3384550" y="12700"/>
                  </a:lnTo>
                  <a:close/>
                  <a:moveTo>
                    <a:pt x="3473450" y="0"/>
                  </a:moveTo>
                  <a:lnTo>
                    <a:pt x="3524250" y="0"/>
                  </a:lnTo>
                  <a:lnTo>
                    <a:pt x="3524250" y="12700"/>
                  </a:lnTo>
                  <a:lnTo>
                    <a:pt x="3473450" y="12700"/>
                  </a:lnTo>
                  <a:close/>
                  <a:moveTo>
                    <a:pt x="3562350" y="0"/>
                  </a:moveTo>
                  <a:lnTo>
                    <a:pt x="3613150" y="0"/>
                  </a:lnTo>
                  <a:lnTo>
                    <a:pt x="3613150" y="12700"/>
                  </a:lnTo>
                  <a:lnTo>
                    <a:pt x="3562350" y="12700"/>
                  </a:lnTo>
                  <a:close/>
                  <a:moveTo>
                    <a:pt x="3651250" y="0"/>
                  </a:moveTo>
                  <a:lnTo>
                    <a:pt x="3702050" y="0"/>
                  </a:lnTo>
                  <a:lnTo>
                    <a:pt x="3702050" y="12700"/>
                  </a:lnTo>
                  <a:lnTo>
                    <a:pt x="3651250" y="12700"/>
                  </a:lnTo>
                  <a:close/>
                  <a:moveTo>
                    <a:pt x="3740150" y="0"/>
                  </a:moveTo>
                  <a:lnTo>
                    <a:pt x="3790950" y="0"/>
                  </a:lnTo>
                  <a:lnTo>
                    <a:pt x="3790950" y="12700"/>
                  </a:lnTo>
                  <a:lnTo>
                    <a:pt x="3740150" y="12700"/>
                  </a:lnTo>
                  <a:close/>
                  <a:moveTo>
                    <a:pt x="3829050" y="0"/>
                  </a:moveTo>
                  <a:lnTo>
                    <a:pt x="3879850" y="0"/>
                  </a:lnTo>
                  <a:lnTo>
                    <a:pt x="3879850" y="12700"/>
                  </a:lnTo>
                  <a:lnTo>
                    <a:pt x="3829050" y="12700"/>
                  </a:lnTo>
                  <a:close/>
                  <a:moveTo>
                    <a:pt x="3917950" y="0"/>
                  </a:moveTo>
                  <a:lnTo>
                    <a:pt x="3968750" y="0"/>
                  </a:lnTo>
                  <a:lnTo>
                    <a:pt x="3968750" y="12700"/>
                  </a:lnTo>
                  <a:lnTo>
                    <a:pt x="3917950" y="12700"/>
                  </a:lnTo>
                  <a:close/>
                  <a:moveTo>
                    <a:pt x="4006850" y="0"/>
                  </a:moveTo>
                  <a:lnTo>
                    <a:pt x="4057650" y="0"/>
                  </a:lnTo>
                  <a:lnTo>
                    <a:pt x="4057650" y="12700"/>
                  </a:lnTo>
                  <a:lnTo>
                    <a:pt x="4006850" y="12700"/>
                  </a:lnTo>
                  <a:close/>
                  <a:moveTo>
                    <a:pt x="4095750" y="0"/>
                  </a:moveTo>
                  <a:lnTo>
                    <a:pt x="4146550" y="0"/>
                  </a:lnTo>
                  <a:lnTo>
                    <a:pt x="4146550" y="12700"/>
                  </a:lnTo>
                  <a:lnTo>
                    <a:pt x="4095750" y="12700"/>
                  </a:lnTo>
                  <a:close/>
                  <a:moveTo>
                    <a:pt x="4184650" y="0"/>
                  </a:moveTo>
                  <a:lnTo>
                    <a:pt x="4235450" y="0"/>
                  </a:lnTo>
                  <a:lnTo>
                    <a:pt x="4235450" y="12700"/>
                  </a:lnTo>
                  <a:lnTo>
                    <a:pt x="4184650" y="12700"/>
                  </a:lnTo>
                  <a:close/>
                  <a:moveTo>
                    <a:pt x="4273550" y="0"/>
                  </a:moveTo>
                  <a:lnTo>
                    <a:pt x="4324350" y="0"/>
                  </a:lnTo>
                  <a:lnTo>
                    <a:pt x="4324350" y="12700"/>
                  </a:lnTo>
                  <a:lnTo>
                    <a:pt x="4273550" y="12700"/>
                  </a:lnTo>
                  <a:close/>
                  <a:moveTo>
                    <a:pt x="4362450" y="0"/>
                  </a:moveTo>
                  <a:lnTo>
                    <a:pt x="4413250" y="0"/>
                  </a:lnTo>
                  <a:lnTo>
                    <a:pt x="4413250" y="12700"/>
                  </a:lnTo>
                  <a:lnTo>
                    <a:pt x="4362450" y="12700"/>
                  </a:lnTo>
                  <a:close/>
                  <a:moveTo>
                    <a:pt x="4451350" y="0"/>
                  </a:moveTo>
                  <a:lnTo>
                    <a:pt x="4502150" y="0"/>
                  </a:lnTo>
                  <a:lnTo>
                    <a:pt x="4502150" y="12700"/>
                  </a:lnTo>
                  <a:lnTo>
                    <a:pt x="4451350" y="12700"/>
                  </a:lnTo>
                  <a:close/>
                  <a:moveTo>
                    <a:pt x="4540250" y="0"/>
                  </a:moveTo>
                  <a:lnTo>
                    <a:pt x="4591050" y="0"/>
                  </a:lnTo>
                  <a:lnTo>
                    <a:pt x="4591050" y="12700"/>
                  </a:lnTo>
                  <a:lnTo>
                    <a:pt x="4540250" y="12700"/>
                  </a:lnTo>
                  <a:close/>
                  <a:moveTo>
                    <a:pt x="4629150" y="0"/>
                  </a:moveTo>
                  <a:lnTo>
                    <a:pt x="4679950" y="0"/>
                  </a:lnTo>
                  <a:lnTo>
                    <a:pt x="4679950" y="12700"/>
                  </a:lnTo>
                  <a:lnTo>
                    <a:pt x="4629150" y="12700"/>
                  </a:lnTo>
                  <a:close/>
                  <a:moveTo>
                    <a:pt x="4718050" y="0"/>
                  </a:moveTo>
                  <a:lnTo>
                    <a:pt x="4768850" y="0"/>
                  </a:lnTo>
                  <a:lnTo>
                    <a:pt x="4768850" y="12700"/>
                  </a:lnTo>
                  <a:lnTo>
                    <a:pt x="4718050" y="12700"/>
                  </a:lnTo>
                  <a:close/>
                  <a:moveTo>
                    <a:pt x="4806950" y="0"/>
                  </a:moveTo>
                  <a:lnTo>
                    <a:pt x="4857750" y="0"/>
                  </a:lnTo>
                  <a:lnTo>
                    <a:pt x="4857750" y="12700"/>
                  </a:lnTo>
                  <a:lnTo>
                    <a:pt x="4806950" y="12700"/>
                  </a:lnTo>
                  <a:close/>
                  <a:moveTo>
                    <a:pt x="4895850" y="0"/>
                  </a:moveTo>
                  <a:lnTo>
                    <a:pt x="4946650" y="0"/>
                  </a:lnTo>
                  <a:lnTo>
                    <a:pt x="4946650" y="12700"/>
                  </a:lnTo>
                  <a:lnTo>
                    <a:pt x="4895850" y="12700"/>
                  </a:lnTo>
                  <a:close/>
                  <a:moveTo>
                    <a:pt x="4984750" y="0"/>
                  </a:moveTo>
                  <a:lnTo>
                    <a:pt x="5035550" y="0"/>
                  </a:lnTo>
                  <a:lnTo>
                    <a:pt x="5035550" y="12700"/>
                  </a:lnTo>
                  <a:lnTo>
                    <a:pt x="4984750" y="12700"/>
                  </a:lnTo>
                  <a:close/>
                  <a:moveTo>
                    <a:pt x="5073650" y="0"/>
                  </a:moveTo>
                  <a:lnTo>
                    <a:pt x="5124450" y="0"/>
                  </a:lnTo>
                  <a:lnTo>
                    <a:pt x="5124450" y="12700"/>
                  </a:lnTo>
                  <a:lnTo>
                    <a:pt x="5073650" y="12700"/>
                  </a:lnTo>
                  <a:close/>
                  <a:moveTo>
                    <a:pt x="5162550" y="0"/>
                  </a:moveTo>
                  <a:lnTo>
                    <a:pt x="5213350" y="0"/>
                  </a:lnTo>
                  <a:lnTo>
                    <a:pt x="5213350" y="12700"/>
                  </a:lnTo>
                  <a:lnTo>
                    <a:pt x="5162550" y="12700"/>
                  </a:lnTo>
                  <a:close/>
                  <a:moveTo>
                    <a:pt x="5251450" y="0"/>
                  </a:moveTo>
                  <a:lnTo>
                    <a:pt x="5302250" y="0"/>
                  </a:lnTo>
                  <a:lnTo>
                    <a:pt x="5302250" y="12700"/>
                  </a:lnTo>
                  <a:lnTo>
                    <a:pt x="5251450" y="12700"/>
                  </a:lnTo>
                  <a:close/>
                  <a:moveTo>
                    <a:pt x="5340350" y="0"/>
                  </a:moveTo>
                  <a:lnTo>
                    <a:pt x="5391150" y="0"/>
                  </a:lnTo>
                  <a:lnTo>
                    <a:pt x="5391150" y="12700"/>
                  </a:lnTo>
                  <a:lnTo>
                    <a:pt x="5340350" y="12700"/>
                  </a:lnTo>
                  <a:close/>
                  <a:moveTo>
                    <a:pt x="5429250" y="0"/>
                  </a:moveTo>
                  <a:lnTo>
                    <a:pt x="5480050" y="0"/>
                  </a:lnTo>
                  <a:lnTo>
                    <a:pt x="5480050" y="12700"/>
                  </a:lnTo>
                  <a:lnTo>
                    <a:pt x="5429250" y="12700"/>
                  </a:lnTo>
                  <a:close/>
                  <a:moveTo>
                    <a:pt x="5518150" y="0"/>
                  </a:moveTo>
                  <a:lnTo>
                    <a:pt x="5568950" y="0"/>
                  </a:lnTo>
                  <a:lnTo>
                    <a:pt x="5568950" y="12700"/>
                  </a:lnTo>
                  <a:lnTo>
                    <a:pt x="5518150" y="12700"/>
                  </a:lnTo>
                  <a:close/>
                  <a:moveTo>
                    <a:pt x="5607050" y="0"/>
                  </a:moveTo>
                  <a:lnTo>
                    <a:pt x="5657850" y="0"/>
                  </a:lnTo>
                  <a:lnTo>
                    <a:pt x="5657850" y="12700"/>
                  </a:lnTo>
                  <a:lnTo>
                    <a:pt x="5607050" y="12700"/>
                  </a:lnTo>
                  <a:close/>
                  <a:moveTo>
                    <a:pt x="5695950" y="0"/>
                  </a:moveTo>
                  <a:lnTo>
                    <a:pt x="5746750" y="0"/>
                  </a:lnTo>
                  <a:lnTo>
                    <a:pt x="5746750" y="12700"/>
                  </a:lnTo>
                  <a:lnTo>
                    <a:pt x="5695950" y="12700"/>
                  </a:lnTo>
                  <a:close/>
                  <a:moveTo>
                    <a:pt x="5784850" y="0"/>
                  </a:moveTo>
                  <a:lnTo>
                    <a:pt x="5835650" y="0"/>
                  </a:lnTo>
                  <a:lnTo>
                    <a:pt x="5835650" y="12700"/>
                  </a:lnTo>
                  <a:lnTo>
                    <a:pt x="5784850" y="12700"/>
                  </a:lnTo>
                  <a:close/>
                  <a:moveTo>
                    <a:pt x="5873750" y="0"/>
                  </a:moveTo>
                  <a:lnTo>
                    <a:pt x="5924550" y="0"/>
                  </a:lnTo>
                  <a:lnTo>
                    <a:pt x="5924550" y="12700"/>
                  </a:lnTo>
                  <a:lnTo>
                    <a:pt x="5873750" y="12700"/>
                  </a:lnTo>
                  <a:close/>
                  <a:moveTo>
                    <a:pt x="5962650" y="0"/>
                  </a:moveTo>
                  <a:lnTo>
                    <a:pt x="6013450" y="0"/>
                  </a:lnTo>
                  <a:lnTo>
                    <a:pt x="6013450" y="12700"/>
                  </a:lnTo>
                  <a:lnTo>
                    <a:pt x="5962650" y="12700"/>
                  </a:lnTo>
                  <a:close/>
                  <a:moveTo>
                    <a:pt x="6051550" y="0"/>
                  </a:moveTo>
                  <a:lnTo>
                    <a:pt x="6102350" y="0"/>
                  </a:lnTo>
                  <a:lnTo>
                    <a:pt x="6102350" y="12700"/>
                  </a:lnTo>
                  <a:lnTo>
                    <a:pt x="6051550" y="12700"/>
                  </a:lnTo>
                  <a:close/>
                  <a:moveTo>
                    <a:pt x="6140450" y="0"/>
                  </a:moveTo>
                  <a:lnTo>
                    <a:pt x="6191250" y="0"/>
                  </a:lnTo>
                  <a:lnTo>
                    <a:pt x="6191250" y="12700"/>
                  </a:lnTo>
                  <a:lnTo>
                    <a:pt x="6140450" y="12700"/>
                  </a:lnTo>
                  <a:close/>
                  <a:moveTo>
                    <a:pt x="6229350" y="0"/>
                  </a:moveTo>
                  <a:lnTo>
                    <a:pt x="6280150" y="0"/>
                  </a:lnTo>
                  <a:lnTo>
                    <a:pt x="6280150" y="12700"/>
                  </a:lnTo>
                  <a:lnTo>
                    <a:pt x="6229350" y="12700"/>
                  </a:lnTo>
                  <a:close/>
                  <a:moveTo>
                    <a:pt x="6318250" y="0"/>
                  </a:moveTo>
                  <a:lnTo>
                    <a:pt x="6369050" y="0"/>
                  </a:lnTo>
                  <a:lnTo>
                    <a:pt x="6369050" y="12700"/>
                  </a:lnTo>
                  <a:lnTo>
                    <a:pt x="6318250" y="12700"/>
                  </a:lnTo>
                  <a:close/>
                  <a:moveTo>
                    <a:pt x="6407150" y="0"/>
                  </a:moveTo>
                  <a:lnTo>
                    <a:pt x="6457950" y="0"/>
                  </a:lnTo>
                  <a:lnTo>
                    <a:pt x="6457950" y="12700"/>
                  </a:lnTo>
                  <a:lnTo>
                    <a:pt x="6407150" y="12700"/>
                  </a:lnTo>
                  <a:close/>
                  <a:moveTo>
                    <a:pt x="6496050" y="0"/>
                  </a:moveTo>
                  <a:lnTo>
                    <a:pt x="6546850" y="0"/>
                  </a:lnTo>
                  <a:lnTo>
                    <a:pt x="6546850" y="12700"/>
                  </a:lnTo>
                  <a:lnTo>
                    <a:pt x="6496050" y="12700"/>
                  </a:lnTo>
                  <a:close/>
                  <a:moveTo>
                    <a:pt x="6584950" y="0"/>
                  </a:moveTo>
                  <a:lnTo>
                    <a:pt x="6635750" y="0"/>
                  </a:lnTo>
                  <a:lnTo>
                    <a:pt x="6635750" y="12700"/>
                  </a:lnTo>
                  <a:lnTo>
                    <a:pt x="6584950" y="12700"/>
                  </a:lnTo>
                  <a:close/>
                  <a:moveTo>
                    <a:pt x="6673850" y="0"/>
                  </a:moveTo>
                  <a:lnTo>
                    <a:pt x="6724650" y="0"/>
                  </a:lnTo>
                  <a:lnTo>
                    <a:pt x="6724650" y="12700"/>
                  </a:lnTo>
                  <a:lnTo>
                    <a:pt x="6673850" y="12700"/>
                  </a:lnTo>
                  <a:close/>
                  <a:moveTo>
                    <a:pt x="6762750" y="0"/>
                  </a:moveTo>
                  <a:lnTo>
                    <a:pt x="6813550" y="0"/>
                  </a:lnTo>
                  <a:lnTo>
                    <a:pt x="6813550" y="12700"/>
                  </a:lnTo>
                  <a:lnTo>
                    <a:pt x="6762750" y="12700"/>
                  </a:lnTo>
                  <a:close/>
                  <a:moveTo>
                    <a:pt x="6851650" y="0"/>
                  </a:moveTo>
                  <a:lnTo>
                    <a:pt x="6902450" y="0"/>
                  </a:lnTo>
                  <a:lnTo>
                    <a:pt x="6902450" y="12700"/>
                  </a:lnTo>
                  <a:lnTo>
                    <a:pt x="6851650" y="12700"/>
                  </a:lnTo>
                  <a:close/>
                  <a:moveTo>
                    <a:pt x="6940550" y="0"/>
                  </a:moveTo>
                  <a:lnTo>
                    <a:pt x="6991350" y="0"/>
                  </a:lnTo>
                  <a:lnTo>
                    <a:pt x="6991350" y="12700"/>
                  </a:lnTo>
                  <a:lnTo>
                    <a:pt x="6940550" y="12700"/>
                  </a:lnTo>
                  <a:close/>
                  <a:moveTo>
                    <a:pt x="7029450" y="0"/>
                  </a:moveTo>
                  <a:lnTo>
                    <a:pt x="7080250" y="0"/>
                  </a:lnTo>
                  <a:lnTo>
                    <a:pt x="7080250" y="12700"/>
                  </a:lnTo>
                  <a:lnTo>
                    <a:pt x="7029450" y="12700"/>
                  </a:lnTo>
                  <a:close/>
                  <a:moveTo>
                    <a:pt x="7118350" y="0"/>
                  </a:moveTo>
                  <a:lnTo>
                    <a:pt x="7169150" y="0"/>
                  </a:lnTo>
                  <a:lnTo>
                    <a:pt x="7169150" y="12700"/>
                  </a:lnTo>
                  <a:lnTo>
                    <a:pt x="7118350" y="12700"/>
                  </a:lnTo>
                  <a:close/>
                  <a:moveTo>
                    <a:pt x="7207250" y="0"/>
                  </a:moveTo>
                  <a:lnTo>
                    <a:pt x="7258050" y="0"/>
                  </a:lnTo>
                  <a:lnTo>
                    <a:pt x="7258050" y="12700"/>
                  </a:lnTo>
                  <a:lnTo>
                    <a:pt x="7207250" y="12700"/>
                  </a:lnTo>
                  <a:close/>
                  <a:moveTo>
                    <a:pt x="7296150" y="0"/>
                  </a:moveTo>
                  <a:lnTo>
                    <a:pt x="7346950" y="0"/>
                  </a:lnTo>
                  <a:lnTo>
                    <a:pt x="7346950" y="12700"/>
                  </a:lnTo>
                  <a:lnTo>
                    <a:pt x="7296150" y="12700"/>
                  </a:lnTo>
                  <a:close/>
                  <a:moveTo>
                    <a:pt x="7385050" y="0"/>
                  </a:moveTo>
                  <a:lnTo>
                    <a:pt x="7435850" y="0"/>
                  </a:lnTo>
                  <a:lnTo>
                    <a:pt x="7435850" y="12700"/>
                  </a:lnTo>
                  <a:lnTo>
                    <a:pt x="7385050" y="12700"/>
                  </a:lnTo>
                  <a:close/>
                  <a:moveTo>
                    <a:pt x="7473950" y="0"/>
                  </a:moveTo>
                  <a:lnTo>
                    <a:pt x="7524750" y="0"/>
                  </a:lnTo>
                  <a:lnTo>
                    <a:pt x="7524750" y="12700"/>
                  </a:lnTo>
                  <a:lnTo>
                    <a:pt x="7473950" y="12700"/>
                  </a:lnTo>
                  <a:close/>
                  <a:moveTo>
                    <a:pt x="7562850" y="0"/>
                  </a:moveTo>
                  <a:lnTo>
                    <a:pt x="7613650" y="0"/>
                  </a:lnTo>
                  <a:lnTo>
                    <a:pt x="7613650" y="12700"/>
                  </a:lnTo>
                  <a:lnTo>
                    <a:pt x="7562850" y="12700"/>
                  </a:lnTo>
                  <a:close/>
                  <a:moveTo>
                    <a:pt x="7651750" y="0"/>
                  </a:moveTo>
                  <a:lnTo>
                    <a:pt x="7702550" y="0"/>
                  </a:lnTo>
                  <a:lnTo>
                    <a:pt x="7702550" y="12700"/>
                  </a:lnTo>
                  <a:lnTo>
                    <a:pt x="7651750" y="12700"/>
                  </a:lnTo>
                  <a:close/>
                  <a:moveTo>
                    <a:pt x="7740650" y="0"/>
                  </a:moveTo>
                  <a:lnTo>
                    <a:pt x="7791450" y="0"/>
                  </a:lnTo>
                  <a:lnTo>
                    <a:pt x="7791450" y="12700"/>
                  </a:lnTo>
                  <a:lnTo>
                    <a:pt x="7740650" y="12700"/>
                  </a:lnTo>
                  <a:close/>
                  <a:moveTo>
                    <a:pt x="7829550" y="0"/>
                  </a:moveTo>
                  <a:lnTo>
                    <a:pt x="7880350" y="0"/>
                  </a:lnTo>
                  <a:lnTo>
                    <a:pt x="7880350" y="12700"/>
                  </a:lnTo>
                  <a:lnTo>
                    <a:pt x="7829550" y="12700"/>
                  </a:lnTo>
                  <a:close/>
                  <a:moveTo>
                    <a:pt x="7918450" y="0"/>
                  </a:moveTo>
                  <a:lnTo>
                    <a:pt x="7969250" y="0"/>
                  </a:lnTo>
                  <a:lnTo>
                    <a:pt x="7969250" y="12700"/>
                  </a:lnTo>
                  <a:lnTo>
                    <a:pt x="7918450" y="12700"/>
                  </a:lnTo>
                  <a:close/>
                  <a:moveTo>
                    <a:pt x="8007350" y="0"/>
                  </a:moveTo>
                  <a:lnTo>
                    <a:pt x="8058150" y="0"/>
                  </a:lnTo>
                  <a:lnTo>
                    <a:pt x="8058150" y="12700"/>
                  </a:lnTo>
                  <a:lnTo>
                    <a:pt x="8007350" y="12700"/>
                  </a:lnTo>
                  <a:close/>
                  <a:moveTo>
                    <a:pt x="8096250" y="0"/>
                  </a:moveTo>
                  <a:lnTo>
                    <a:pt x="8147050" y="0"/>
                  </a:lnTo>
                  <a:lnTo>
                    <a:pt x="8147050" y="12700"/>
                  </a:lnTo>
                  <a:lnTo>
                    <a:pt x="8096250" y="12700"/>
                  </a:lnTo>
                  <a:close/>
                  <a:moveTo>
                    <a:pt x="8185150" y="0"/>
                  </a:moveTo>
                  <a:lnTo>
                    <a:pt x="8235950" y="0"/>
                  </a:lnTo>
                  <a:lnTo>
                    <a:pt x="8235950" y="12700"/>
                  </a:lnTo>
                  <a:lnTo>
                    <a:pt x="8185150" y="12700"/>
                  </a:lnTo>
                  <a:close/>
                  <a:moveTo>
                    <a:pt x="8274050" y="0"/>
                  </a:moveTo>
                  <a:lnTo>
                    <a:pt x="8324850" y="0"/>
                  </a:lnTo>
                  <a:lnTo>
                    <a:pt x="8324850" y="12700"/>
                  </a:lnTo>
                  <a:lnTo>
                    <a:pt x="8274050" y="12700"/>
                  </a:lnTo>
                  <a:close/>
                  <a:moveTo>
                    <a:pt x="8362950" y="0"/>
                  </a:moveTo>
                  <a:lnTo>
                    <a:pt x="8413750" y="0"/>
                  </a:lnTo>
                  <a:lnTo>
                    <a:pt x="8413750" y="12700"/>
                  </a:lnTo>
                  <a:lnTo>
                    <a:pt x="8362950" y="12700"/>
                  </a:lnTo>
                  <a:close/>
                  <a:moveTo>
                    <a:pt x="8451850" y="0"/>
                  </a:moveTo>
                  <a:lnTo>
                    <a:pt x="8502650" y="0"/>
                  </a:lnTo>
                  <a:lnTo>
                    <a:pt x="8502650" y="12700"/>
                  </a:lnTo>
                  <a:lnTo>
                    <a:pt x="8451850" y="12700"/>
                  </a:lnTo>
                  <a:close/>
                  <a:moveTo>
                    <a:pt x="8540750" y="0"/>
                  </a:moveTo>
                  <a:lnTo>
                    <a:pt x="8591550" y="0"/>
                  </a:lnTo>
                  <a:lnTo>
                    <a:pt x="8591550" y="12700"/>
                  </a:lnTo>
                  <a:lnTo>
                    <a:pt x="8540750" y="12700"/>
                  </a:lnTo>
                  <a:close/>
                  <a:moveTo>
                    <a:pt x="8629650" y="0"/>
                  </a:moveTo>
                  <a:lnTo>
                    <a:pt x="8680450" y="0"/>
                  </a:lnTo>
                  <a:lnTo>
                    <a:pt x="8680450" y="12700"/>
                  </a:lnTo>
                  <a:lnTo>
                    <a:pt x="8629650" y="12700"/>
                  </a:lnTo>
                  <a:close/>
                  <a:moveTo>
                    <a:pt x="8718550" y="0"/>
                  </a:moveTo>
                  <a:lnTo>
                    <a:pt x="8769350" y="0"/>
                  </a:lnTo>
                  <a:lnTo>
                    <a:pt x="8769350" y="12700"/>
                  </a:lnTo>
                  <a:lnTo>
                    <a:pt x="8718550" y="12700"/>
                  </a:lnTo>
                  <a:close/>
                  <a:moveTo>
                    <a:pt x="8807450" y="0"/>
                  </a:moveTo>
                  <a:lnTo>
                    <a:pt x="8858250" y="0"/>
                  </a:lnTo>
                  <a:lnTo>
                    <a:pt x="8858250" y="12700"/>
                  </a:lnTo>
                  <a:lnTo>
                    <a:pt x="8807450" y="12700"/>
                  </a:lnTo>
                  <a:close/>
                  <a:moveTo>
                    <a:pt x="8896350" y="0"/>
                  </a:moveTo>
                  <a:lnTo>
                    <a:pt x="8947150" y="0"/>
                  </a:lnTo>
                  <a:lnTo>
                    <a:pt x="8947150" y="12700"/>
                  </a:lnTo>
                  <a:lnTo>
                    <a:pt x="8896350" y="12700"/>
                  </a:lnTo>
                  <a:close/>
                  <a:moveTo>
                    <a:pt x="8985250" y="0"/>
                  </a:moveTo>
                  <a:lnTo>
                    <a:pt x="9036050" y="0"/>
                  </a:lnTo>
                  <a:lnTo>
                    <a:pt x="9036050" y="12700"/>
                  </a:lnTo>
                  <a:lnTo>
                    <a:pt x="8985250" y="12700"/>
                  </a:lnTo>
                  <a:close/>
                  <a:moveTo>
                    <a:pt x="9074150" y="0"/>
                  </a:moveTo>
                  <a:lnTo>
                    <a:pt x="9124950" y="0"/>
                  </a:lnTo>
                  <a:lnTo>
                    <a:pt x="9124950" y="12700"/>
                  </a:lnTo>
                  <a:lnTo>
                    <a:pt x="9074150" y="12700"/>
                  </a:lnTo>
                  <a:close/>
                  <a:moveTo>
                    <a:pt x="9163050" y="0"/>
                  </a:moveTo>
                  <a:lnTo>
                    <a:pt x="9213850" y="0"/>
                  </a:lnTo>
                  <a:lnTo>
                    <a:pt x="9213850" y="12700"/>
                  </a:lnTo>
                  <a:lnTo>
                    <a:pt x="9163050" y="12700"/>
                  </a:lnTo>
                  <a:close/>
                  <a:moveTo>
                    <a:pt x="9251950" y="0"/>
                  </a:moveTo>
                  <a:lnTo>
                    <a:pt x="9302750" y="0"/>
                  </a:lnTo>
                  <a:lnTo>
                    <a:pt x="9302750" y="12700"/>
                  </a:lnTo>
                  <a:lnTo>
                    <a:pt x="9251950" y="12700"/>
                  </a:lnTo>
                  <a:close/>
                  <a:moveTo>
                    <a:pt x="9340850" y="0"/>
                  </a:moveTo>
                  <a:lnTo>
                    <a:pt x="9391650" y="0"/>
                  </a:lnTo>
                  <a:lnTo>
                    <a:pt x="9391650" y="12700"/>
                  </a:lnTo>
                  <a:lnTo>
                    <a:pt x="9340850" y="12700"/>
                  </a:lnTo>
                  <a:close/>
                  <a:moveTo>
                    <a:pt x="9429750" y="0"/>
                  </a:moveTo>
                  <a:lnTo>
                    <a:pt x="9480550" y="0"/>
                  </a:lnTo>
                  <a:lnTo>
                    <a:pt x="9480550" y="12700"/>
                  </a:lnTo>
                  <a:lnTo>
                    <a:pt x="9429750" y="12700"/>
                  </a:lnTo>
                  <a:close/>
                  <a:moveTo>
                    <a:pt x="9518650" y="0"/>
                  </a:moveTo>
                  <a:lnTo>
                    <a:pt x="9569450" y="0"/>
                  </a:lnTo>
                  <a:lnTo>
                    <a:pt x="9569450" y="12700"/>
                  </a:lnTo>
                  <a:lnTo>
                    <a:pt x="9518650" y="12700"/>
                  </a:lnTo>
                  <a:close/>
                  <a:moveTo>
                    <a:pt x="9607550" y="0"/>
                  </a:moveTo>
                  <a:lnTo>
                    <a:pt x="9658350" y="0"/>
                  </a:lnTo>
                  <a:lnTo>
                    <a:pt x="9658350" y="12700"/>
                  </a:lnTo>
                  <a:lnTo>
                    <a:pt x="9607550" y="12700"/>
                  </a:lnTo>
                  <a:close/>
                  <a:moveTo>
                    <a:pt x="9696450" y="0"/>
                  </a:moveTo>
                  <a:lnTo>
                    <a:pt x="9747250" y="0"/>
                  </a:lnTo>
                  <a:lnTo>
                    <a:pt x="9747250" y="12700"/>
                  </a:lnTo>
                  <a:lnTo>
                    <a:pt x="9696450" y="12700"/>
                  </a:lnTo>
                  <a:close/>
                  <a:moveTo>
                    <a:pt x="9785350" y="0"/>
                  </a:moveTo>
                  <a:lnTo>
                    <a:pt x="9836150" y="0"/>
                  </a:lnTo>
                  <a:lnTo>
                    <a:pt x="9836150" y="12700"/>
                  </a:lnTo>
                  <a:lnTo>
                    <a:pt x="9785350" y="12700"/>
                  </a:lnTo>
                  <a:close/>
                  <a:moveTo>
                    <a:pt x="9874250" y="0"/>
                  </a:moveTo>
                  <a:lnTo>
                    <a:pt x="9925050" y="0"/>
                  </a:lnTo>
                  <a:lnTo>
                    <a:pt x="9925050" y="12700"/>
                  </a:lnTo>
                  <a:lnTo>
                    <a:pt x="9874250" y="12700"/>
                  </a:lnTo>
                  <a:close/>
                  <a:moveTo>
                    <a:pt x="9963150" y="0"/>
                  </a:moveTo>
                  <a:lnTo>
                    <a:pt x="10013950" y="0"/>
                  </a:lnTo>
                  <a:lnTo>
                    <a:pt x="10013950" y="12700"/>
                  </a:lnTo>
                  <a:lnTo>
                    <a:pt x="9963150" y="12700"/>
                  </a:lnTo>
                  <a:close/>
                  <a:moveTo>
                    <a:pt x="10052050" y="0"/>
                  </a:moveTo>
                  <a:lnTo>
                    <a:pt x="10102850" y="0"/>
                  </a:lnTo>
                  <a:lnTo>
                    <a:pt x="10102850" y="12700"/>
                  </a:lnTo>
                  <a:lnTo>
                    <a:pt x="10052050" y="12700"/>
                  </a:lnTo>
                  <a:close/>
                  <a:moveTo>
                    <a:pt x="10140950" y="0"/>
                  </a:moveTo>
                  <a:lnTo>
                    <a:pt x="10191750" y="0"/>
                  </a:lnTo>
                  <a:lnTo>
                    <a:pt x="10191750" y="12700"/>
                  </a:lnTo>
                  <a:lnTo>
                    <a:pt x="10140950" y="12700"/>
                  </a:lnTo>
                  <a:close/>
                  <a:moveTo>
                    <a:pt x="10229850" y="0"/>
                  </a:moveTo>
                  <a:lnTo>
                    <a:pt x="10280650" y="0"/>
                  </a:lnTo>
                  <a:lnTo>
                    <a:pt x="10280650" y="12700"/>
                  </a:lnTo>
                  <a:lnTo>
                    <a:pt x="10229850" y="12700"/>
                  </a:lnTo>
                  <a:close/>
                  <a:moveTo>
                    <a:pt x="10318750" y="0"/>
                  </a:moveTo>
                  <a:lnTo>
                    <a:pt x="10369550" y="0"/>
                  </a:lnTo>
                  <a:lnTo>
                    <a:pt x="10369550" y="12700"/>
                  </a:lnTo>
                  <a:lnTo>
                    <a:pt x="10318750" y="12700"/>
                  </a:lnTo>
                  <a:close/>
                  <a:moveTo>
                    <a:pt x="10407650" y="0"/>
                  </a:moveTo>
                  <a:lnTo>
                    <a:pt x="10458450" y="0"/>
                  </a:lnTo>
                  <a:lnTo>
                    <a:pt x="10458450" y="12700"/>
                  </a:lnTo>
                  <a:lnTo>
                    <a:pt x="10407650" y="12700"/>
                  </a:lnTo>
                  <a:close/>
                  <a:moveTo>
                    <a:pt x="10496550" y="0"/>
                  </a:moveTo>
                  <a:lnTo>
                    <a:pt x="10547350" y="0"/>
                  </a:lnTo>
                  <a:lnTo>
                    <a:pt x="10547350" y="12700"/>
                  </a:lnTo>
                  <a:lnTo>
                    <a:pt x="10496550" y="12700"/>
                  </a:lnTo>
                  <a:close/>
                  <a:moveTo>
                    <a:pt x="10585450" y="0"/>
                  </a:moveTo>
                  <a:lnTo>
                    <a:pt x="10636250" y="0"/>
                  </a:lnTo>
                  <a:lnTo>
                    <a:pt x="10636250" y="12700"/>
                  </a:lnTo>
                  <a:lnTo>
                    <a:pt x="10585450" y="12700"/>
                  </a:lnTo>
                  <a:close/>
                  <a:moveTo>
                    <a:pt x="10674350" y="0"/>
                  </a:moveTo>
                  <a:lnTo>
                    <a:pt x="10725150" y="0"/>
                  </a:lnTo>
                  <a:lnTo>
                    <a:pt x="10725150" y="12700"/>
                  </a:lnTo>
                  <a:lnTo>
                    <a:pt x="10674350" y="12700"/>
                  </a:lnTo>
                  <a:close/>
                  <a:moveTo>
                    <a:pt x="10763250" y="0"/>
                  </a:moveTo>
                  <a:lnTo>
                    <a:pt x="10814050" y="0"/>
                  </a:lnTo>
                  <a:lnTo>
                    <a:pt x="10814050" y="12700"/>
                  </a:lnTo>
                  <a:lnTo>
                    <a:pt x="10763250" y="12700"/>
                  </a:lnTo>
                  <a:close/>
                  <a:moveTo>
                    <a:pt x="10852150" y="0"/>
                  </a:moveTo>
                  <a:lnTo>
                    <a:pt x="10902950" y="0"/>
                  </a:lnTo>
                  <a:lnTo>
                    <a:pt x="10902950" y="12700"/>
                  </a:lnTo>
                  <a:lnTo>
                    <a:pt x="10852150" y="12700"/>
                  </a:lnTo>
                  <a:close/>
                  <a:moveTo>
                    <a:pt x="10941050" y="0"/>
                  </a:moveTo>
                  <a:lnTo>
                    <a:pt x="10991850" y="0"/>
                  </a:lnTo>
                  <a:lnTo>
                    <a:pt x="10991850" y="12700"/>
                  </a:lnTo>
                  <a:lnTo>
                    <a:pt x="10941050" y="12700"/>
                  </a:lnTo>
                  <a:close/>
                  <a:moveTo>
                    <a:pt x="11029950" y="0"/>
                  </a:moveTo>
                  <a:lnTo>
                    <a:pt x="11080750" y="0"/>
                  </a:lnTo>
                  <a:lnTo>
                    <a:pt x="11080750" y="12700"/>
                  </a:lnTo>
                  <a:lnTo>
                    <a:pt x="11029950" y="12700"/>
                  </a:lnTo>
                  <a:close/>
                  <a:moveTo>
                    <a:pt x="11118850" y="0"/>
                  </a:moveTo>
                  <a:lnTo>
                    <a:pt x="11169650" y="0"/>
                  </a:lnTo>
                  <a:lnTo>
                    <a:pt x="11169650" y="12700"/>
                  </a:lnTo>
                  <a:lnTo>
                    <a:pt x="11118850" y="12700"/>
                  </a:lnTo>
                  <a:close/>
                  <a:moveTo>
                    <a:pt x="11207750" y="0"/>
                  </a:moveTo>
                  <a:lnTo>
                    <a:pt x="11258550" y="0"/>
                  </a:lnTo>
                  <a:lnTo>
                    <a:pt x="11258550" y="12700"/>
                  </a:lnTo>
                  <a:lnTo>
                    <a:pt x="11207750" y="12700"/>
                  </a:lnTo>
                  <a:close/>
                  <a:moveTo>
                    <a:pt x="11296650" y="0"/>
                  </a:moveTo>
                  <a:lnTo>
                    <a:pt x="11347450" y="0"/>
                  </a:lnTo>
                  <a:lnTo>
                    <a:pt x="11347450" y="12700"/>
                  </a:lnTo>
                  <a:lnTo>
                    <a:pt x="11296650" y="12700"/>
                  </a:lnTo>
                  <a:close/>
                  <a:moveTo>
                    <a:pt x="11385550" y="0"/>
                  </a:moveTo>
                  <a:lnTo>
                    <a:pt x="11436350" y="0"/>
                  </a:lnTo>
                  <a:lnTo>
                    <a:pt x="11436350" y="12700"/>
                  </a:lnTo>
                  <a:lnTo>
                    <a:pt x="11385550" y="12700"/>
                  </a:lnTo>
                  <a:close/>
                  <a:moveTo>
                    <a:pt x="11474450" y="0"/>
                  </a:moveTo>
                  <a:lnTo>
                    <a:pt x="11525250" y="0"/>
                  </a:lnTo>
                  <a:lnTo>
                    <a:pt x="11525250" y="12700"/>
                  </a:lnTo>
                  <a:lnTo>
                    <a:pt x="11474450" y="12700"/>
                  </a:lnTo>
                  <a:close/>
                  <a:moveTo>
                    <a:pt x="11563350" y="0"/>
                  </a:moveTo>
                  <a:lnTo>
                    <a:pt x="11614150" y="0"/>
                  </a:lnTo>
                  <a:lnTo>
                    <a:pt x="11614150" y="12700"/>
                  </a:lnTo>
                  <a:lnTo>
                    <a:pt x="11563350" y="12700"/>
                  </a:lnTo>
                  <a:close/>
                  <a:moveTo>
                    <a:pt x="11652250" y="0"/>
                  </a:moveTo>
                  <a:lnTo>
                    <a:pt x="11703050" y="0"/>
                  </a:lnTo>
                  <a:lnTo>
                    <a:pt x="11703050" y="12700"/>
                  </a:lnTo>
                  <a:lnTo>
                    <a:pt x="11652250" y="12700"/>
                  </a:lnTo>
                  <a:close/>
                  <a:moveTo>
                    <a:pt x="11741150" y="0"/>
                  </a:moveTo>
                  <a:lnTo>
                    <a:pt x="11791950" y="0"/>
                  </a:lnTo>
                  <a:lnTo>
                    <a:pt x="11791950" y="12700"/>
                  </a:lnTo>
                  <a:lnTo>
                    <a:pt x="11741150" y="12700"/>
                  </a:lnTo>
                  <a:close/>
                  <a:moveTo>
                    <a:pt x="11830050" y="0"/>
                  </a:moveTo>
                  <a:lnTo>
                    <a:pt x="11880850" y="0"/>
                  </a:lnTo>
                  <a:lnTo>
                    <a:pt x="11880850" y="12700"/>
                  </a:lnTo>
                  <a:lnTo>
                    <a:pt x="11830050" y="12700"/>
                  </a:lnTo>
                  <a:close/>
                  <a:moveTo>
                    <a:pt x="11918950" y="0"/>
                  </a:moveTo>
                  <a:lnTo>
                    <a:pt x="11969750" y="0"/>
                  </a:lnTo>
                  <a:lnTo>
                    <a:pt x="11969750" y="12700"/>
                  </a:lnTo>
                  <a:lnTo>
                    <a:pt x="11918950" y="12700"/>
                  </a:lnTo>
                  <a:close/>
                  <a:moveTo>
                    <a:pt x="12007850" y="0"/>
                  </a:moveTo>
                  <a:lnTo>
                    <a:pt x="12058650" y="0"/>
                  </a:lnTo>
                  <a:lnTo>
                    <a:pt x="12058650" y="12700"/>
                  </a:lnTo>
                  <a:lnTo>
                    <a:pt x="12007850" y="12700"/>
                  </a:lnTo>
                  <a:close/>
                  <a:moveTo>
                    <a:pt x="12096750" y="0"/>
                  </a:moveTo>
                  <a:lnTo>
                    <a:pt x="12147550" y="0"/>
                  </a:lnTo>
                  <a:lnTo>
                    <a:pt x="12147550" y="12700"/>
                  </a:lnTo>
                  <a:lnTo>
                    <a:pt x="12096750" y="12700"/>
                  </a:lnTo>
                  <a:close/>
                  <a:moveTo>
                    <a:pt x="12185650" y="0"/>
                  </a:moveTo>
                  <a:lnTo>
                    <a:pt x="12236450" y="0"/>
                  </a:lnTo>
                  <a:lnTo>
                    <a:pt x="12236450" y="12700"/>
                  </a:lnTo>
                  <a:lnTo>
                    <a:pt x="12185650" y="12700"/>
                  </a:lnTo>
                  <a:close/>
                  <a:moveTo>
                    <a:pt x="12274550" y="0"/>
                  </a:moveTo>
                  <a:lnTo>
                    <a:pt x="12325350" y="0"/>
                  </a:lnTo>
                  <a:lnTo>
                    <a:pt x="12325350" y="12700"/>
                  </a:lnTo>
                  <a:lnTo>
                    <a:pt x="12274550" y="12700"/>
                  </a:lnTo>
                  <a:close/>
                  <a:moveTo>
                    <a:pt x="12363450" y="0"/>
                  </a:moveTo>
                  <a:lnTo>
                    <a:pt x="12414250" y="0"/>
                  </a:lnTo>
                  <a:lnTo>
                    <a:pt x="12414250" y="12700"/>
                  </a:lnTo>
                  <a:lnTo>
                    <a:pt x="12363450" y="12700"/>
                  </a:lnTo>
                  <a:close/>
                  <a:moveTo>
                    <a:pt x="12452350" y="0"/>
                  </a:moveTo>
                  <a:lnTo>
                    <a:pt x="12503150" y="0"/>
                  </a:lnTo>
                  <a:lnTo>
                    <a:pt x="12503150" y="12700"/>
                  </a:lnTo>
                  <a:lnTo>
                    <a:pt x="12452350" y="12700"/>
                  </a:lnTo>
                  <a:close/>
                  <a:moveTo>
                    <a:pt x="12541250" y="0"/>
                  </a:moveTo>
                  <a:lnTo>
                    <a:pt x="12592050" y="0"/>
                  </a:lnTo>
                  <a:lnTo>
                    <a:pt x="12592050" y="12700"/>
                  </a:lnTo>
                  <a:lnTo>
                    <a:pt x="12541250" y="12700"/>
                  </a:lnTo>
                  <a:close/>
                  <a:moveTo>
                    <a:pt x="12630150" y="0"/>
                  </a:moveTo>
                  <a:lnTo>
                    <a:pt x="12680950" y="0"/>
                  </a:lnTo>
                  <a:lnTo>
                    <a:pt x="12680950" y="12700"/>
                  </a:lnTo>
                  <a:lnTo>
                    <a:pt x="12630150" y="12700"/>
                  </a:lnTo>
                  <a:close/>
                  <a:moveTo>
                    <a:pt x="12719050" y="0"/>
                  </a:moveTo>
                  <a:lnTo>
                    <a:pt x="12769850" y="0"/>
                  </a:lnTo>
                  <a:lnTo>
                    <a:pt x="12769850" y="12700"/>
                  </a:lnTo>
                  <a:lnTo>
                    <a:pt x="12719050" y="12700"/>
                  </a:lnTo>
                  <a:close/>
                  <a:moveTo>
                    <a:pt x="12807950" y="0"/>
                  </a:moveTo>
                  <a:lnTo>
                    <a:pt x="12858750" y="0"/>
                  </a:lnTo>
                  <a:lnTo>
                    <a:pt x="12858750" y="12700"/>
                  </a:lnTo>
                  <a:lnTo>
                    <a:pt x="12807950" y="12700"/>
                  </a:lnTo>
                  <a:close/>
                  <a:moveTo>
                    <a:pt x="12896850" y="0"/>
                  </a:moveTo>
                  <a:lnTo>
                    <a:pt x="12947650" y="0"/>
                  </a:lnTo>
                  <a:lnTo>
                    <a:pt x="12947650" y="12700"/>
                  </a:lnTo>
                  <a:lnTo>
                    <a:pt x="12896850" y="12700"/>
                  </a:lnTo>
                  <a:close/>
                  <a:moveTo>
                    <a:pt x="12985750" y="0"/>
                  </a:moveTo>
                  <a:lnTo>
                    <a:pt x="13036550" y="0"/>
                  </a:lnTo>
                  <a:lnTo>
                    <a:pt x="13036550" y="12700"/>
                  </a:lnTo>
                  <a:lnTo>
                    <a:pt x="12985750" y="12700"/>
                  </a:lnTo>
                  <a:close/>
                  <a:moveTo>
                    <a:pt x="13074650" y="0"/>
                  </a:moveTo>
                  <a:lnTo>
                    <a:pt x="13125450" y="0"/>
                  </a:lnTo>
                  <a:lnTo>
                    <a:pt x="13125450" y="12700"/>
                  </a:lnTo>
                  <a:lnTo>
                    <a:pt x="13074650" y="12700"/>
                  </a:lnTo>
                  <a:close/>
                  <a:moveTo>
                    <a:pt x="13163550" y="0"/>
                  </a:moveTo>
                  <a:lnTo>
                    <a:pt x="13214350" y="0"/>
                  </a:lnTo>
                  <a:lnTo>
                    <a:pt x="13214350" y="12700"/>
                  </a:lnTo>
                  <a:lnTo>
                    <a:pt x="13163550" y="12700"/>
                  </a:lnTo>
                  <a:close/>
                  <a:moveTo>
                    <a:pt x="13252450" y="0"/>
                  </a:moveTo>
                  <a:lnTo>
                    <a:pt x="13303250" y="0"/>
                  </a:lnTo>
                  <a:lnTo>
                    <a:pt x="13303250" y="12700"/>
                  </a:lnTo>
                  <a:lnTo>
                    <a:pt x="13252450" y="12700"/>
                  </a:lnTo>
                  <a:close/>
                  <a:moveTo>
                    <a:pt x="13341350" y="0"/>
                  </a:moveTo>
                  <a:lnTo>
                    <a:pt x="13392150" y="0"/>
                  </a:lnTo>
                  <a:lnTo>
                    <a:pt x="13392150" y="12700"/>
                  </a:lnTo>
                  <a:lnTo>
                    <a:pt x="13341350" y="12700"/>
                  </a:lnTo>
                  <a:close/>
                  <a:moveTo>
                    <a:pt x="13430250" y="0"/>
                  </a:moveTo>
                  <a:lnTo>
                    <a:pt x="13481050" y="0"/>
                  </a:lnTo>
                  <a:lnTo>
                    <a:pt x="13481050" y="12700"/>
                  </a:lnTo>
                  <a:lnTo>
                    <a:pt x="13430250" y="12700"/>
                  </a:lnTo>
                  <a:close/>
                  <a:moveTo>
                    <a:pt x="13519150" y="0"/>
                  </a:moveTo>
                  <a:lnTo>
                    <a:pt x="13569950" y="0"/>
                  </a:lnTo>
                  <a:lnTo>
                    <a:pt x="13569950" y="12700"/>
                  </a:lnTo>
                  <a:lnTo>
                    <a:pt x="13519150" y="12700"/>
                  </a:lnTo>
                  <a:close/>
                  <a:moveTo>
                    <a:pt x="13608050" y="0"/>
                  </a:moveTo>
                  <a:lnTo>
                    <a:pt x="13658850" y="0"/>
                  </a:lnTo>
                  <a:lnTo>
                    <a:pt x="13658850" y="12700"/>
                  </a:lnTo>
                  <a:lnTo>
                    <a:pt x="13608050" y="12700"/>
                  </a:lnTo>
                  <a:close/>
                  <a:moveTo>
                    <a:pt x="13696950" y="0"/>
                  </a:moveTo>
                  <a:lnTo>
                    <a:pt x="13747750" y="0"/>
                  </a:lnTo>
                  <a:lnTo>
                    <a:pt x="13747750" y="12700"/>
                  </a:lnTo>
                  <a:lnTo>
                    <a:pt x="13696950" y="12700"/>
                  </a:lnTo>
                  <a:close/>
                  <a:moveTo>
                    <a:pt x="13785850" y="0"/>
                  </a:moveTo>
                  <a:lnTo>
                    <a:pt x="13836650" y="0"/>
                  </a:lnTo>
                  <a:lnTo>
                    <a:pt x="13836650" y="12700"/>
                  </a:lnTo>
                  <a:lnTo>
                    <a:pt x="13785850" y="12700"/>
                  </a:lnTo>
                  <a:close/>
                  <a:moveTo>
                    <a:pt x="13874750" y="0"/>
                  </a:moveTo>
                  <a:lnTo>
                    <a:pt x="13925550" y="0"/>
                  </a:lnTo>
                  <a:lnTo>
                    <a:pt x="13925550" y="12700"/>
                  </a:lnTo>
                  <a:lnTo>
                    <a:pt x="13874750" y="12700"/>
                  </a:lnTo>
                  <a:close/>
                  <a:moveTo>
                    <a:pt x="13963650" y="0"/>
                  </a:moveTo>
                  <a:lnTo>
                    <a:pt x="14014450" y="0"/>
                  </a:lnTo>
                  <a:lnTo>
                    <a:pt x="14014450" y="12700"/>
                  </a:lnTo>
                  <a:lnTo>
                    <a:pt x="13963650" y="12700"/>
                  </a:lnTo>
                  <a:close/>
                  <a:moveTo>
                    <a:pt x="14052550" y="0"/>
                  </a:moveTo>
                  <a:lnTo>
                    <a:pt x="14103350" y="0"/>
                  </a:lnTo>
                  <a:lnTo>
                    <a:pt x="14103350" y="12700"/>
                  </a:lnTo>
                  <a:lnTo>
                    <a:pt x="14052550" y="12700"/>
                  </a:lnTo>
                  <a:close/>
                  <a:moveTo>
                    <a:pt x="14141450" y="0"/>
                  </a:moveTo>
                  <a:lnTo>
                    <a:pt x="14192250" y="0"/>
                  </a:lnTo>
                  <a:lnTo>
                    <a:pt x="14192250" y="12700"/>
                  </a:lnTo>
                  <a:lnTo>
                    <a:pt x="14141450" y="12700"/>
                  </a:lnTo>
                  <a:close/>
                  <a:moveTo>
                    <a:pt x="14230350" y="0"/>
                  </a:moveTo>
                  <a:lnTo>
                    <a:pt x="14281150" y="0"/>
                  </a:lnTo>
                  <a:lnTo>
                    <a:pt x="14281150" y="12700"/>
                  </a:lnTo>
                  <a:lnTo>
                    <a:pt x="14230350" y="12700"/>
                  </a:lnTo>
                  <a:close/>
                  <a:moveTo>
                    <a:pt x="14319250" y="0"/>
                  </a:moveTo>
                  <a:lnTo>
                    <a:pt x="14370050" y="0"/>
                  </a:lnTo>
                  <a:lnTo>
                    <a:pt x="14370050" y="12700"/>
                  </a:lnTo>
                  <a:lnTo>
                    <a:pt x="14319250" y="12700"/>
                  </a:lnTo>
                  <a:close/>
                  <a:moveTo>
                    <a:pt x="14408150" y="0"/>
                  </a:moveTo>
                  <a:lnTo>
                    <a:pt x="14458950" y="0"/>
                  </a:lnTo>
                  <a:lnTo>
                    <a:pt x="14458950" y="12700"/>
                  </a:lnTo>
                  <a:lnTo>
                    <a:pt x="14408150" y="12700"/>
                  </a:lnTo>
                  <a:close/>
                  <a:moveTo>
                    <a:pt x="14497050" y="0"/>
                  </a:moveTo>
                  <a:lnTo>
                    <a:pt x="14547850" y="0"/>
                  </a:lnTo>
                  <a:lnTo>
                    <a:pt x="14547850" y="12700"/>
                  </a:lnTo>
                  <a:lnTo>
                    <a:pt x="14497050" y="12700"/>
                  </a:lnTo>
                  <a:close/>
                  <a:moveTo>
                    <a:pt x="14585950" y="0"/>
                  </a:moveTo>
                  <a:lnTo>
                    <a:pt x="14636750" y="0"/>
                  </a:lnTo>
                  <a:lnTo>
                    <a:pt x="14636750" y="12700"/>
                  </a:lnTo>
                  <a:lnTo>
                    <a:pt x="14585950" y="12700"/>
                  </a:lnTo>
                  <a:close/>
                  <a:moveTo>
                    <a:pt x="14674850" y="0"/>
                  </a:moveTo>
                  <a:lnTo>
                    <a:pt x="14725650" y="0"/>
                  </a:lnTo>
                  <a:lnTo>
                    <a:pt x="14725650" y="12700"/>
                  </a:lnTo>
                  <a:lnTo>
                    <a:pt x="14674850" y="12700"/>
                  </a:lnTo>
                  <a:close/>
                  <a:moveTo>
                    <a:pt x="14763750" y="0"/>
                  </a:moveTo>
                  <a:lnTo>
                    <a:pt x="14814550" y="0"/>
                  </a:lnTo>
                  <a:lnTo>
                    <a:pt x="14814550" y="12700"/>
                  </a:lnTo>
                  <a:lnTo>
                    <a:pt x="14763750" y="12700"/>
                  </a:lnTo>
                  <a:close/>
                  <a:moveTo>
                    <a:pt x="14852650" y="0"/>
                  </a:moveTo>
                  <a:lnTo>
                    <a:pt x="14903450" y="0"/>
                  </a:lnTo>
                  <a:lnTo>
                    <a:pt x="14903450" y="12700"/>
                  </a:lnTo>
                  <a:lnTo>
                    <a:pt x="14852650" y="12700"/>
                  </a:lnTo>
                  <a:close/>
                  <a:moveTo>
                    <a:pt x="14941550" y="0"/>
                  </a:moveTo>
                  <a:lnTo>
                    <a:pt x="14992350" y="0"/>
                  </a:lnTo>
                  <a:lnTo>
                    <a:pt x="14992350" y="12700"/>
                  </a:lnTo>
                  <a:lnTo>
                    <a:pt x="14941550" y="12700"/>
                  </a:lnTo>
                  <a:close/>
                  <a:moveTo>
                    <a:pt x="15030450" y="0"/>
                  </a:moveTo>
                  <a:lnTo>
                    <a:pt x="15081250" y="0"/>
                  </a:lnTo>
                  <a:lnTo>
                    <a:pt x="15081250" y="12700"/>
                  </a:lnTo>
                  <a:lnTo>
                    <a:pt x="15030450" y="12700"/>
                  </a:lnTo>
                  <a:close/>
                  <a:moveTo>
                    <a:pt x="15119350" y="0"/>
                  </a:moveTo>
                  <a:lnTo>
                    <a:pt x="15134717" y="0"/>
                  </a:lnTo>
                  <a:lnTo>
                    <a:pt x="15141067" y="2794"/>
                  </a:lnTo>
                  <a:lnTo>
                    <a:pt x="15141067" y="41783"/>
                  </a:lnTo>
                  <a:lnTo>
                    <a:pt x="15128367" y="41783"/>
                  </a:lnTo>
                  <a:lnTo>
                    <a:pt x="15128367" y="6350"/>
                  </a:lnTo>
                  <a:lnTo>
                    <a:pt x="15134717" y="6350"/>
                  </a:lnTo>
                  <a:lnTo>
                    <a:pt x="15134717" y="12700"/>
                  </a:lnTo>
                  <a:lnTo>
                    <a:pt x="15119350" y="12700"/>
                  </a:lnTo>
                  <a:close/>
                  <a:moveTo>
                    <a:pt x="15141067" y="79883"/>
                  </a:moveTo>
                  <a:lnTo>
                    <a:pt x="15141067" y="130683"/>
                  </a:lnTo>
                  <a:lnTo>
                    <a:pt x="15128367" y="130683"/>
                  </a:lnTo>
                  <a:lnTo>
                    <a:pt x="15128367" y="79883"/>
                  </a:lnTo>
                  <a:close/>
                  <a:moveTo>
                    <a:pt x="15141067" y="168783"/>
                  </a:moveTo>
                  <a:lnTo>
                    <a:pt x="15141067" y="219583"/>
                  </a:lnTo>
                  <a:lnTo>
                    <a:pt x="15128367" y="219583"/>
                  </a:lnTo>
                  <a:lnTo>
                    <a:pt x="15128367" y="168783"/>
                  </a:lnTo>
                  <a:close/>
                  <a:moveTo>
                    <a:pt x="15141067" y="257683"/>
                  </a:moveTo>
                  <a:lnTo>
                    <a:pt x="15141067" y="308483"/>
                  </a:lnTo>
                  <a:lnTo>
                    <a:pt x="15128367" y="308483"/>
                  </a:lnTo>
                  <a:lnTo>
                    <a:pt x="15128367" y="257683"/>
                  </a:lnTo>
                  <a:close/>
                  <a:moveTo>
                    <a:pt x="15141067" y="346583"/>
                  </a:moveTo>
                  <a:lnTo>
                    <a:pt x="15141067" y="397383"/>
                  </a:lnTo>
                  <a:lnTo>
                    <a:pt x="15128367" y="397383"/>
                  </a:lnTo>
                  <a:lnTo>
                    <a:pt x="15128367" y="346583"/>
                  </a:lnTo>
                  <a:close/>
                  <a:moveTo>
                    <a:pt x="15141067" y="435483"/>
                  </a:moveTo>
                  <a:lnTo>
                    <a:pt x="15141067" y="486283"/>
                  </a:lnTo>
                  <a:lnTo>
                    <a:pt x="15128367" y="486283"/>
                  </a:lnTo>
                  <a:lnTo>
                    <a:pt x="15128367" y="435483"/>
                  </a:lnTo>
                  <a:close/>
                  <a:moveTo>
                    <a:pt x="15141067" y="524383"/>
                  </a:moveTo>
                  <a:lnTo>
                    <a:pt x="15141067" y="575183"/>
                  </a:lnTo>
                  <a:lnTo>
                    <a:pt x="15128367" y="575183"/>
                  </a:lnTo>
                  <a:lnTo>
                    <a:pt x="15128367" y="524383"/>
                  </a:lnTo>
                  <a:close/>
                  <a:moveTo>
                    <a:pt x="15141067" y="613283"/>
                  </a:moveTo>
                  <a:lnTo>
                    <a:pt x="15141067" y="664083"/>
                  </a:lnTo>
                  <a:lnTo>
                    <a:pt x="15128367" y="664083"/>
                  </a:lnTo>
                  <a:lnTo>
                    <a:pt x="15128367" y="613283"/>
                  </a:lnTo>
                  <a:close/>
                  <a:moveTo>
                    <a:pt x="15141067" y="702183"/>
                  </a:moveTo>
                  <a:lnTo>
                    <a:pt x="15141067" y="752983"/>
                  </a:lnTo>
                  <a:lnTo>
                    <a:pt x="15128367" y="752983"/>
                  </a:lnTo>
                  <a:lnTo>
                    <a:pt x="15128367" y="702183"/>
                  </a:lnTo>
                  <a:close/>
                  <a:moveTo>
                    <a:pt x="15141067" y="791083"/>
                  </a:moveTo>
                  <a:lnTo>
                    <a:pt x="15141067" y="841883"/>
                  </a:lnTo>
                  <a:lnTo>
                    <a:pt x="15128367" y="841883"/>
                  </a:lnTo>
                  <a:lnTo>
                    <a:pt x="15128367" y="791083"/>
                  </a:lnTo>
                  <a:close/>
                  <a:moveTo>
                    <a:pt x="15141067" y="879983"/>
                  </a:moveTo>
                  <a:lnTo>
                    <a:pt x="15141067" y="930783"/>
                  </a:lnTo>
                  <a:lnTo>
                    <a:pt x="15128367" y="930783"/>
                  </a:lnTo>
                  <a:lnTo>
                    <a:pt x="15128367" y="879983"/>
                  </a:lnTo>
                  <a:close/>
                  <a:moveTo>
                    <a:pt x="15141067" y="968883"/>
                  </a:moveTo>
                  <a:lnTo>
                    <a:pt x="15141067" y="1019683"/>
                  </a:lnTo>
                  <a:lnTo>
                    <a:pt x="15128367" y="1019683"/>
                  </a:lnTo>
                  <a:lnTo>
                    <a:pt x="15128367" y="968883"/>
                  </a:lnTo>
                  <a:close/>
                  <a:moveTo>
                    <a:pt x="15141067" y="1057783"/>
                  </a:moveTo>
                  <a:lnTo>
                    <a:pt x="15141067" y="1108583"/>
                  </a:lnTo>
                  <a:lnTo>
                    <a:pt x="15128367" y="1108583"/>
                  </a:lnTo>
                  <a:lnTo>
                    <a:pt x="15128367" y="1057783"/>
                  </a:lnTo>
                  <a:close/>
                  <a:moveTo>
                    <a:pt x="15141067" y="1146683"/>
                  </a:moveTo>
                  <a:lnTo>
                    <a:pt x="15141067" y="1197483"/>
                  </a:lnTo>
                  <a:lnTo>
                    <a:pt x="15128367" y="1197483"/>
                  </a:lnTo>
                  <a:lnTo>
                    <a:pt x="15128367" y="1146683"/>
                  </a:lnTo>
                  <a:close/>
                  <a:moveTo>
                    <a:pt x="15141067" y="1235583"/>
                  </a:moveTo>
                  <a:lnTo>
                    <a:pt x="15141067" y="1286383"/>
                  </a:lnTo>
                  <a:lnTo>
                    <a:pt x="15128367" y="1286383"/>
                  </a:lnTo>
                  <a:lnTo>
                    <a:pt x="15128367" y="1235583"/>
                  </a:lnTo>
                  <a:close/>
                  <a:moveTo>
                    <a:pt x="15141067" y="1324483"/>
                  </a:moveTo>
                  <a:lnTo>
                    <a:pt x="15141067" y="1375283"/>
                  </a:lnTo>
                  <a:lnTo>
                    <a:pt x="15128367" y="1375283"/>
                  </a:lnTo>
                  <a:lnTo>
                    <a:pt x="15128367" y="1324483"/>
                  </a:lnTo>
                  <a:close/>
                  <a:moveTo>
                    <a:pt x="15141067" y="1413383"/>
                  </a:moveTo>
                  <a:lnTo>
                    <a:pt x="15141067" y="1464183"/>
                  </a:lnTo>
                  <a:lnTo>
                    <a:pt x="15128367" y="1464183"/>
                  </a:lnTo>
                  <a:lnTo>
                    <a:pt x="15128367" y="1413383"/>
                  </a:lnTo>
                  <a:close/>
                  <a:moveTo>
                    <a:pt x="15141067" y="1502283"/>
                  </a:moveTo>
                  <a:lnTo>
                    <a:pt x="15141067" y="1553083"/>
                  </a:lnTo>
                  <a:lnTo>
                    <a:pt x="15128367" y="1553083"/>
                  </a:lnTo>
                  <a:lnTo>
                    <a:pt x="15128367" y="1502283"/>
                  </a:lnTo>
                  <a:close/>
                  <a:moveTo>
                    <a:pt x="15141067" y="1591183"/>
                  </a:moveTo>
                  <a:lnTo>
                    <a:pt x="15141067" y="1641983"/>
                  </a:lnTo>
                  <a:lnTo>
                    <a:pt x="15128367" y="1641983"/>
                  </a:lnTo>
                  <a:lnTo>
                    <a:pt x="15128367" y="1591183"/>
                  </a:lnTo>
                  <a:close/>
                  <a:moveTo>
                    <a:pt x="15141067" y="1680083"/>
                  </a:moveTo>
                  <a:lnTo>
                    <a:pt x="15141067" y="1730883"/>
                  </a:lnTo>
                  <a:lnTo>
                    <a:pt x="15128367" y="1730883"/>
                  </a:lnTo>
                  <a:lnTo>
                    <a:pt x="15128367" y="1680083"/>
                  </a:lnTo>
                  <a:close/>
                  <a:moveTo>
                    <a:pt x="15141067" y="1768983"/>
                  </a:moveTo>
                  <a:lnTo>
                    <a:pt x="15141067" y="1819783"/>
                  </a:lnTo>
                  <a:lnTo>
                    <a:pt x="15128367" y="1819783"/>
                  </a:lnTo>
                  <a:lnTo>
                    <a:pt x="15128367" y="1768983"/>
                  </a:lnTo>
                  <a:close/>
                  <a:moveTo>
                    <a:pt x="15141067" y="1857883"/>
                  </a:moveTo>
                  <a:lnTo>
                    <a:pt x="15141067" y="1908683"/>
                  </a:lnTo>
                  <a:lnTo>
                    <a:pt x="15128367" y="1908683"/>
                  </a:lnTo>
                  <a:lnTo>
                    <a:pt x="15128367" y="1857883"/>
                  </a:lnTo>
                  <a:close/>
                  <a:moveTo>
                    <a:pt x="15141067" y="1946783"/>
                  </a:moveTo>
                  <a:lnTo>
                    <a:pt x="15141067" y="1997583"/>
                  </a:lnTo>
                  <a:lnTo>
                    <a:pt x="15128367" y="1997583"/>
                  </a:lnTo>
                  <a:lnTo>
                    <a:pt x="15128367" y="1946783"/>
                  </a:lnTo>
                  <a:close/>
                  <a:moveTo>
                    <a:pt x="15141067" y="2035683"/>
                  </a:moveTo>
                  <a:lnTo>
                    <a:pt x="15141067" y="2086483"/>
                  </a:lnTo>
                  <a:lnTo>
                    <a:pt x="15128367" y="2086483"/>
                  </a:lnTo>
                  <a:lnTo>
                    <a:pt x="15128367" y="2035683"/>
                  </a:lnTo>
                  <a:close/>
                  <a:moveTo>
                    <a:pt x="15141067" y="2124583"/>
                  </a:moveTo>
                  <a:lnTo>
                    <a:pt x="15141067" y="2175383"/>
                  </a:lnTo>
                  <a:lnTo>
                    <a:pt x="15128367" y="2175383"/>
                  </a:lnTo>
                  <a:lnTo>
                    <a:pt x="15128367" y="2124583"/>
                  </a:lnTo>
                  <a:close/>
                  <a:moveTo>
                    <a:pt x="15141067" y="2213483"/>
                  </a:moveTo>
                  <a:lnTo>
                    <a:pt x="15141067" y="2264283"/>
                  </a:lnTo>
                  <a:lnTo>
                    <a:pt x="15128367" y="2264283"/>
                  </a:lnTo>
                  <a:lnTo>
                    <a:pt x="15128367" y="2213483"/>
                  </a:lnTo>
                  <a:close/>
                  <a:moveTo>
                    <a:pt x="15141067" y="2302383"/>
                  </a:moveTo>
                  <a:lnTo>
                    <a:pt x="15141067" y="2353183"/>
                  </a:lnTo>
                  <a:lnTo>
                    <a:pt x="15128367" y="2353183"/>
                  </a:lnTo>
                  <a:lnTo>
                    <a:pt x="15128367" y="2302383"/>
                  </a:lnTo>
                  <a:close/>
                  <a:moveTo>
                    <a:pt x="15141067" y="2391283"/>
                  </a:moveTo>
                  <a:lnTo>
                    <a:pt x="15141067" y="2442083"/>
                  </a:lnTo>
                  <a:lnTo>
                    <a:pt x="15128367" y="2442083"/>
                  </a:lnTo>
                  <a:lnTo>
                    <a:pt x="15128367" y="2391283"/>
                  </a:lnTo>
                  <a:close/>
                  <a:moveTo>
                    <a:pt x="15141067" y="2480183"/>
                  </a:moveTo>
                  <a:lnTo>
                    <a:pt x="15141067" y="2530983"/>
                  </a:lnTo>
                  <a:lnTo>
                    <a:pt x="15128367" y="2530983"/>
                  </a:lnTo>
                  <a:lnTo>
                    <a:pt x="15128367" y="2480183"/>
                  </a:lnTo>
                  <a:close/>
                  <a:moveTo>
                    <a:pt x="15141067" y="2569083"/>
                  </a:moveTo>
                  <a:lnTo>
                    <a:pt x="15141067" y="2619883"/>
                  </a:lnTo>
                  <a:lnTo>
                    <a:pt x="15128367" y="2619883"/>
                  </a:lnTo>
                  <a:lnTo>
                    <a:pt x="15128367" y="2569083"/>
                  </a:lnTo>
                  <a:close/>
                  <a:moveTo>
                    <a:pt x="15141067" y="2657983"/>
                  </a:moveTo>
                  <a:lnTo>
                    <a:pt x="15141067" y="2708783"/>
                  </a:lnTo>
                  <a:lnTo>
                    <a:pt x="15128367" y="2708783"/>
                  </a:lnTo>
                  <a:lnTo>
                    <a:pt x="15128367" y="2657983"/>
                  </a:lnTo>
                  <a:close/>
                  <a:moveTo>
                    <a:pt x="15141067" y="2746883"/>
                  </a:moveTo>
                  <a:lnTo>
                    <a:pt x="15141067" y="2797683"/>
                  </a:lnTo>
                  <a:lnTo>
                    <a:pt x="15128367" y="2797683"/>
                  </a:lnTo>
                  <a:lnTo>
                    <a:pt x="15128367" y="2746883"/>
                  </a:lnTo>
                  <a:close/>
                  <a:moveTo>
                    <a:pt x="15141067" y="2835783"/>
                  </a:moveTo>
                  <a:lnTo>
                    <a:pt x="15141067" y="2886583"/>
                  </a:lnTo>
                  <a:lnTo>
                    <a:pt x="15128367" y="2886583"/>
                  </a:lnTo>
                  <a:lnTo>
                    <a:pt x="15128367" y="2835783"/>
                  </a:lnTo>
                  <a:close/>
                  <a:moveTo>
                    <a:pt x="15141067" y="2924683"/>
                  </a:moveTo>
                  <a:lnTo>
                    <a:pt x="15141067" y="2975483"/>
                  </a:lnTo>
                  <a:lnTo>
                    <a:pt x="15128367" y="2975483"/>
                  </a:lnTo>
                  <a:lnTo>
                    <a:pt x="15128367" y="2924683"/>
                  </a:lnTo>
                  <a:close/>
                  <a:moveTo>
                    <a:pt x="15141067" y="3013583"/>
                  </a:moveTo>
                  <a:lnTo>
                    <a:pt x="15141067" y="3064383"/>
                  </a:lnTo>
                  <a:lnTo>
                    <a:pt x="15128367" y="3064383"/>
                  </a:lnTo>
                  <a:lnTo>
                    <a:pt x="15128367" y="3013583"/>
                  </a:lnTo>
                  <a:close/>
                  <a:moveTo>
                    <a:pt x="15141067" y="3102483"/>
                  </a:moveTo>
                  <a:lnTo>
                    <a:pt x="15141067" y="3153283"/>
                  </a:lnTo>
                  <a:lnTo>
                    <a:pt x="15128367" y="3153283"/>
                  </a:lnTo>
                  <a:lnTo>
                    <a:pt x="15128367" y="3102483"/>
                  </a:lnTo>
                  <a:close/>
                  <a:moveTo>
                    <a:pt x="15141067" y="3191383"/>
                  </a:moveTo>
                  <a:lnTo>
                    <a:pt x="15141067" y="3242183"/>
                  </a:lnTo>
                  <a:lnTo>
                    <a:pt x="15128367" y="3242183"/>
                  </a:lnTo>
                  <a:lnTo>
                    <a:pt x="15128367" y="3191383"/>
                  </a:lnTo>
                  <a:close/>
                  <a:moveTo>
                    <a:pt x="15141067" y="3280283"/>
                  </a:moveTo>
                  <a:lnTo>
                    <a:pt x="15141067" y="3331083"/>
                  </a:lnTo>
                  <a:lnTo>
                    <a:pt x="15128367" y="3331083"/>
                  </a:lnTo>
                  <a:lnTo>
                    <a:pt x="15128367" y="3280283"/>
                  </a:lnTo>
                  <a:close/>
                  <a:moveTo>
                    <a:pt x="15141067" y="3369183"/>
                  </a:moveTo>
                  <a:lnTo>
                    <a:pt x="15141067" y="3417189"/>
                  </a:lnTo>
                  <a:cubicBezTo>
                    <a:pt x="15141067" y="3420745"/>
                    <a:pt x="15138273" y="3423539"/>
                    <a:pt x="15134717" y="3423539"/>
                  </a:cubicBezTo>
                  <a:lnTo>
                    <a:pt x="15131923" y="3423539"/>
                  </a:lnTo>
                  <a:lnTo>
                    <a:pt x="15131923" y="3410839"/>
                  </a:lnTo>
                  <a:lnTo>
                    <a:pt x="15134717" y="3410839"/>
                  </a:lnTo>
                  <a:lnTo>
                    <a:pt x="15134717" y="3417189"/>
                  </a:lnTo>
                  <a:lnTo>
                    <a:pt x="15128367" y="3417189"/>
                  </a:lnTo>
                  <a:lnTo>
                    <a:pt x="15128367" y="3369183"/>
                  </a:lnTo>
                  <a:close/>
                  <a:moveTo>
                    <a:pt x="15093823" y="3423539"/>
                  </a:moveTo>
                  <a:lnTo>
                    <a:pt x="15043023" y="3423539"/>
                  </a:lnTo>
                  <a:lnTo>
                    <a:pt x="15043023" y="3410839"/>
                  </a:lnTo>
                  <a:lnTo>
                    <a:pt x="15093823" y="3410839"/>
                  </a:lnTo>
                  <a:close/>
                  <a:moveTo>
                    <a:pt x="15004923" y="3423539"/>
                  </a:moveTo>
                  <a:lnTo>
                    <a:pt x="14954123" y="3423539"/>
                  </a:lnTo>
                  <a:lnTo>
                    <a:pt x="14954123" y="3410839"/>
                  </a:lnTo>
                  <a:lnTo>
                    <a:pt x="15004923" y="3410839"/>
                  </a:lnTo>
                  <a:close/>
                  <a:moveTo>
                    <a:pt x="14916023" y="3423539"/>
                  </a:moveTo>
                  <a:lnTo>
                    <a:pt x="14865223" y="3423539"/>
                  </a:lnTo>
                  <a:lnTo>
                    <a:pt x="14865223" y="3410839"/>
                  </a:lnTo>
                  <a:lnTo>
                    <a:pt x="14916023" y="3410839"/>
                  </a:lnTo>
                  <a:close/>
                  <a:moveTo>
                    <a:pt x="14827123" y="3423539"/>
                  </a:moveTo>
                  <a:lnTo>
                    <a:pt x="14776323" y="3423539"/>
                  </a:lnTo>
                  <a:lnTo>
                    <a:pt x="14776323" y="3410839"/>
                  </a:lnTo>
                  <a:lnTo>
                    <a:pt x="14827123" y="3410839"/>
                  </a:lnTo>
                  <a:close/>
                  <a:moveTo>
                    <a:pt x="14738223" y="3423539"/>
                  </a:moveTo>
                  <a:lnTo>
                    <a:pt x="14687423" y="3423539"/>
                  </a:lnTo>
                  <a:lnTo>
                    <a:pt x="14687423" y="3410839"/>
                  </a:lnTo>
                  <a:lnTo>
                    <a:pt x="14738223" y="3410839"/>
                  </a:lnTo>
                  <a:close/>
                  <a:moveTo>
                    <a:pt x="14649323" y="3423539"/>
                  </a:moveTo>
                  <a:lnTo>
                    <a:pt x="14598523" y="3423539"/>
                  </a:lnTo>
                  <a:lnTo>
                    <a:pt x="14598523" y="3410839"/>
                  </a:lnTo>
                  <a:lnTo>
                    <a:pt x="14649323" y="3410839"/>
                  </a:lnTo>
                  <a:close/>
                  <a:moveTo>
                    <a:pt x="14560423" y="3423539"/>
                  </a:moveTo>
                  <a:lnTo>
                    <a:pt x="14509623" y="3423539"/>
                  </a:lnTo>
                  <a:lnTo>
                    <a:pt x="14509623" y="3410839"/>
                  </a:lnTo>
                  <a:lnTo>
                    <a:pt x="14560423" y="3410839"/>
                  </a:lnTo>
                  <a:close/>
                  <a:moveTo>
                    <a:pt x="14471523" y="3423539"/>
                  </a:moveTo>
                  <a:lnTo>
                    <a:pt x="14420723" y="3423539"/>
                  </a:lnTo>
                  <a:lnTo>
                    <a:pt x="14420723" y="3410839"/>
                  </a:lnTo>
                  <a:lnTo>
                    <a:pt x="14471523" y="3410839"/>
                  </a:lnTo>
                  <a:close/>
                  <a:moveTo>
                    <a:pt x="14382623" y="3423539"/>
                  </a:moveTo>
                  <a:lnTo>
                    <a:pt x="14331823" y="3423539"/>
                  </a:lnTo>
                  <a:lnTo>
                    <a:pt x="14331823" y="3410839"/>
                  </a:lnTo>
                  <a:lnTo>
                    <a:pt x="14382623" y="3410839"/>
                  </a:lnTo>
                  <a:close/>
                  <a:moveTo>
                    <a:pt x="14293723" y="3423539"/>
                  </a:moveTo>
                  <a:lnTo>
                    <a:pt x="14242923" y="3423539"/>
                  </a:lnTo>
                  <a:lnTo>
                    <a:pt x="14242923" y="3410839"/>
                  </a:lnTo>
                  <a:lnTo>
                    <a:pt x="14293723" y="3410839"/>
                  </a:lnTo>
                  <a:close/>
                  <a:moveTo>
                    <a:pt x="14204823" y="3423539"/>
                  </a:moveTo>
                  <a:lnTo>
                    <a:pt x="14154023" y="3423539"/>
                  </a:lnTo>
                  <a:lnTo>
                    <a:pt x="14154023" y="3410839"/>
                  </a:lnTo>
                  <a:lnTo>
                    <a:pt x="14204823" y="3410839"/>
                  </a:lnTo>
                  <a:close/>
                  <a:moveTo>
                    <a:pt x="14115923" y="3423539"/>
                  </a:moveTo>
                  <a:lnTo>
                    <a:pt x="14065123" y="3423539"/>
                  </a:lnTo>
                  <a:lnTo>
                    <a:pt x="14065123" y="3410839"/>
                  </a:lnTo>
                  <a:lnTo>
                    <a:pt x="14115923" y="3410839"/>
                  </a:lnTo>
                  <a:close/>
                  <a:moveTo>
                    <a:pt x="14027023" y="3423539"/>
                  </a:moveTo>
                  <a:lnTo>
                    <a:pt x="13976223" y="3423539"/>
                  </a:lnTo>
                  <a:lnTo>
                    <a:pt x="13976223" y="3410839"/>
                  </a:lnTo>
                  <a:lnTo>
                    <a:pt x="14027023" y="3410839"/>
                  </a:lnTo>
                  <a:close/>
                  <a:moveTo>
                    <a:pt x="13938123" y="3423539"/>
                  </a:moveTo>
                  <a:lnTo>
                    <a:pt x="13887323" y="3423539"/>
                  </a:lnTo>
                  <a:lnTo>
                    <a:pt x="13887323" y="3410839"/>
                  </a:lnTo>
                  <a:lnTo>
                    <a:pt x="13938123" y="3410839"/>
                  </a:lnTo>
                  <a:close/>
                  <a:moveTo>
                    <a:pt x="13849223" y="3423539"/>
                  </a:moveTo>
                  <a:lnTo>
                    <a:pt x="13798423" y="3423539"/>
                  </a:lnTo>
                  <a:lnTo>
                    <a:pt x="13798423" y="3410839"/>
                  </a:lnTo>
                  <a:lnTo>
                    <a:pt x="13849223" y="3410839"/>
                  </a:lnTo>
                  <a:close/>
                  <a:moveTo>
                    <a:pt x="13760323" y="3423539"/>
                  </a:moveTo>
                  <a:lnTo>
                    <a:pt x="13709523" y="3423539"/>
                  </a:lnTo>
                  <a:lnTo>
                    <a:pt x="13709523" y="3410839"/>
                  </a:lnTo>
                  <a:lnTo>
                    <a:pt x="13760323" y="3410839"/>
                  </a:lnTo>
                  <a:close/>
                  <a:moveTo>
                    <a:pt x="13671423" y="3423539"/>
                  </a:moveTo>
                  <a:lnTo>
                    <a:pt x="13620623" y="3423539"/>
                  </a:lnTo>
                  <a:lnTo>
                    <a:pt x="13620623" y="3410839"/>
                  </a:lnTo>
                  <a:lnTo>
                    <a:pt x="13671423" y="3410839"/>
                  </a:lnTo>
                  <a:close/>
                  <a:moveTo>
                    <a:pt x="13582523" y="3423539"/>
                  </a:moveTo>
                  <a:lnTo>
                    <a:pt x="13531723" y="3423539"/>
                  </a:lnTo>
                  <a:lnTo>
                    <a:pt x="13531723" y="3410839"/>
                  </a:lnTo>
                  <a:lnTo>
                    <a:pt x="13582523" y="3410839"/>
                  </a:lnTo>
                  <a:close/>
                  <a:moveTo>
                    <a:pt x="13493623" y="3423539"/>
                  </a:moveTo>
                  <a:lnTo>
                    <a:pt x="13442823" y="3423539"/>
                  </a:lnTo>
                  <a:lnTo>
                    <a:pt x="13442823" y="3410839"/>
                  </a:lnTo>
                  <a:lnTo>
                    <a:pt x="13493623" y="3410839"/>
                  </a:lnTo>
                  <a:close/>
                  <a:moveTo>
                    <a:pt x="13404723" y="3423539"/>
                  </a:moveTo>
                  <a:lnTo>
                    <a:pt x="13353923" y="3423539"/>
                  </a:lnTo>
                  <a:lnTo>
                    <a:pt x="13353923" y="3410839"/>
                  </a:lnTo>
                  <a:lnTo>
                    <a:pt x="13404723" y="3410839"/>
                  </a:lnTo>
                  <a:close/>
                  <a:moveTo>
                    <a:pt x="13315823" y="3423539"/>
                  </a:moveTo>
                  <a:lnTo>
                    <a:pt x="13265023" y="3423539"/>
                  </a:lnTo>
                  <a:lnTo>
                    <a:pt x="13265023" y="3410839"/>
                  </a:lnTo>
                  <a:lnTo>
                    <a:pt x="13315823" y="3410839"/>
                  </a:lnTo>
                  <a:close/>
                  <a:moveTo>
                    <a:pt x="13226923" y="3423539"/>
                  </a:moveTo>
                  <a:lnTo>
                    <a:pt x="13176123" y="3423539"/>
                  </a:lnTo>
                  <a:lnTo>
                    <a:pt x="13176123" y="3410839"/>
                  </a:lnTo>
                  <a:lnTo>
                    <a:pt x="13226923" y="3410839"/>
                  </a:lnTo>
                  <a:close/>
                  <a:moveTo>
                    <a:pt x="13138023" y="3423539"/>
                  </a:moveTo>
                  <a:lnTo>
                    <a:pt x="13087223" y="3423539"/>
                  </a:lnTo>
                  <a:lnTo>
                    <a:pt x="13087223" y="3410839"/>
                  </a:lnTo>
                  <a:lnTo>
                    <a:pt x="13138023" y="3410839"/>
                  </a:lnTo>
                  <a:close/>
                  <a:moveTo>
                    <a:pt x="13049123" y="3423539"/>
                  </a:moveTo>
                  <a:lnTo>
                    <a:pt x="12998323" y="3423539"/>
                  </a:lnTo>
                  <a:lnTo>
                    <a:pt x="12998323" y="3410839"/>
                  </a:lnTo>
                  <a:lnTo>
                    <a:pt x="13049123" y="3410839"/>
                  </a:lnTo>
                  <a:close/>
                  <a:moveTo>
                    <a:pt x="12960223" y="3423539"/>
                  </a:moveTo>
                  <a:lnTo>
                    <a:pt x="12909423" y="3423539"/>
                  </a:lnTo>
                  <a:lnTo>
                    <a:pt x="12909423" y="3410839"/>
                  </a:lnTo>
                  <a:lnTo>
                    <a:pt x="12960223" y="3410839"/>
                  </a:lnTo>
                  <a:close/>
                  <a:moveTo>
                    <a:pt x="12871323" y="3423539"/>
                  </a:moveTo>
                  <a:lnTo>
                    <a:pt x="12820523" y="3423539"/>
                  </a:lnTo>
                  <a:lnTo>
                    <a:pt x="12820523" y="3410839"/>
                  </a:lnTo>
                  <a:lnTo>
                    <a:pt x="12871323" y="3410839"/>
                  </a:lnTo>
                  <a:close/>
                  <a:moveTo>
                    <a:pt x="12782423" y="3423539"/>
                  </a:moveTo>
                  <a:lnTo>
                    <a:pt x="12731623" y="3423539"/>
                  </a:lnTo>
                  <a:lnTo>
                    <a:pt x="12731623" y="3410839"/>
                  </a:lnTo>
                  <a:lnTo>
                    <a:pt x="12782423" y="3410839"/>
                  </a:lnTo>
                  <a:close/>
                  <a:moveTo>
                    <a:pt x="12693523" y="3423539"/>
                  </a:moveTo>
                  <a:lnTo>
                    <a:pt x="12642723" y="3423539"/>
                  </a:lnTo>
                  <a:lnTo>
                    <a:pt x="12642723" y="3410839"/>
                  </a:lnTo>
                  <a:lnTo>
                    <a:pt x="12693523" y="3410839"/>
                  </a:lnTo>
                  <a:close/>
                  <a:moveTo>
                    <a:pt x="12604623" y="3423539"/>
                  </a:moveTo>
                  <a:lnTo>
                    <a:pt x="12553823" y="3423539"/>
                  </a:lnTo>
                  <a:lnTo>
                    <a:pt x="12553823" y="3410839"/>
                  </a:lnTo>
                  <a:lnTo>
                    <a:pt x="12604623" y="3410839"/>
                  </a:lnTo>
                  <a:close/>
                  <a:moveTo>
                    <a:pt x="12515723" y="3423539"/>
                  </a:moveTo>
                  <a:lnTo>
                    <a:pt x="12464923" y="3423539"/>
                  </a:lnTo>
                  <a:lnTo>
                    <a:pt x="12464923" y="3410839"/>
                  </a:lnTo>
                  <a:lnTo>
                    <a:pt x="12515723" y="3410839"/>
                  </a:lnTo>
                  <a:close/>
                  <a:moveTo>
                    <a:pt x="12426823" y="3423539"/>
                  </a:moveTo>
                  <a:lnTo>
                    <a:pt x="12376023" y="3423539"/>
                  </a:lnTo>
                  <a:lnTo>
                    <a:pt x="12376023" y="3410839"/>
                  </a:lnTo>
                  <a:lnTo>
                    <a:pt x="12426823" y="3410839"/>
                  </a:lnTo>
                  <a:close/>
                  <a:moveTo>
                    <a:pt x="12337923" y="3423539"/>
                  </a:moveTo>
                  <a:lnTo>
                    <a:pt x="12287123" y="3423539"/>
                  </a:lnTo>
                  <a:lnTo>
                    <a:pt x="12287123" y="3410839"/>
                  </a:lnTo>
                  <a:lnTo>
                    <a:pt x="12337923" y="3410839"/>
                  </a:lnTo>
                  <a:close/>
                  <a:moveTo>
                    <a:pt x="12249023" y="3423539"/>
                  </a:moveTo>
                  <a:lnTo>
                    <a:pt x="12198223" y="3423539"/>
                  </a:lnTo>
                  <a:lnTo>
                    <a:pt x="12198223" y="3410839"/>
                  </a:lnTo>
                  <a:lnTo>
                    <a:pt x="12249023" y="3410839"/>
                  </a:lnTo>
                  <a:close/>
                  <a:moveTo>
                    <a:pt x="12160123" y="3423539"/>
                  </a:moveTo>
                  <a:lnTo>
                    <a:pt x="12109323" y="3423539"/>
                  </a:lnTo>
                  <a:lnTo>
                    <a:pt x="12109323" y="3410839"/>
                  </a:lnTo>
                  <a:lnTo>
                    <a:pt x="12160123" y="3410839"/>
                  </a:lnTo>
                  <a:close/>
                  <a:moveTo>
                    <a:pt x="12071223" y="3423539"/>
                  </a:moveTo>
                  <a:lnTo>
                    <a:pt x="12020423" y="3423539"/>
                  </a:lnTo>
                  <a:lnTo>
                    <a:pt x="12020423" y="3410839"/>
                  </a:lnTo>
                  <a:lnTo>
                    <a:pt x="12071223" y="3410839"/>
                  </a:lnTo>
                  <a:close/>
                  <a:moveTo>
                    <a:pt x="11982323" y="3423539"/>
                  </a:moveTo>
                  <a:lnTo>
                    <a:pt x="11931523" y="3423539"/>
                  </a:lnTo>
                  <a:lnTo>
                    <a:pt x="11931523" y="3410839"/>
                  </a:lnTo>
                  <a:lnTo>
                    <a:pt x="11982323" y="3410839"/>
                  </a:lnTo>
                  <a:close/>
                  <a:moveTo>
                    <a:pt x="11893423" y="3423539"/>
                  </a:moveTo>
                  <a:lnTo>
                    <a:pt x="11842623" y="3423539"/>
                  </a:lnTo>
                  <a:lnTo>
                    <a:pt x="11842623" y="3410839"/>
                  </a:lnTo>
                  <a:lnTo>
                    <a:pt x="11893423" y="3410839"/>
                  </a:lnTo>
                  <a:close/>
                  <a:moveTo>
                    <a:pt x="11804523" y="3423539"/>
                  </a:moveTo>
                  <a:lnTo>
                    <a:pt x="11753723" y="3423539"/>
                  </a:lnTo>
                  <a:lnTo>
                    <a:pt x="11753723" y="3410839"/>
                  </a:lnTo>
                  <a:lnTo>
                    <a:pt x="11804523" y="3410839"/>
                  </a:lnTo>
                  <a:close/>
                  <a:moveTo>
                    <a:pt x="11715623" y="3423539"/>
                  </a:moveTo>
                  <a:lnTo>
                    <a:pt x="11664823" y="3423539"/>
                  </a:lnTo>
                  <a:lnTo>
                    <a:pt x="11664823" y="3410839"/>
                  </a:lnTo>
                  <a:lnTo>
                    <a:pt x="11715623" y="3410839"/>
                  </a:lnTo>
                  <a:close/>
                  <a:moveTo>
                    <a:pt x="11626723" y="3423539"/>
                  </a:moveTo>
                  <a:lnTo>
                    <a:pt x="11575923" y="3423539"/>
                  </a:lnTo>
                  <a:lnTo>
                    <a:pt x="11575923" y="3410839"/>
                  </a:lnTo>
                  <a:lnTo>
                    <a:pt x="11626723" y="3410839"/>
                  </a:lnTo>
                  <a:close/>
                  <a:moveTo>
                    <a:pt x="11537823" y="3423539"/>
                  </a:moveTo>
                  <a:lnTo>
                    <a:pt x="11487023" y="3423539"/>
                  </a:lnTo>
                  <a:lnTo>
                    <a:pt x="11487023" y="3410839"/>
                  </a:lnTo>
                  <a:lnTo>
                    <a:pt x="11537823" y="3410839"/>
                  </a:lnTo>
                  <a:close/>
                  <a:moveTo>
                    <a:pt x="11448923" y="3423539"/>
                  </a:moveTo>
                  <a:lnTo>
                    <a:pt x="11398123" y="3423539"/>
                  </a:lnTo>
                  <a:lnTo>
                    <a:pt x="11398123" y="3410839"/>
                  </a:lnTo>
                  <a:lnTo>
                    <a:pt x="11448923" y="3410839"/>
                  </a:lnTo>
                  <a:close/>
                  <a:moveTo>
                    <a:pt x="11360023" y="3423539"/>
                  </a:moveTo>
                  <a:lnTo>
                    <a:pt x="11309223" y="3423539"/>
                  </a:lnTo>
                  <a:lnTo>
                    <a:pt x="11309223" y="3410839"/>
                  </a:lnTo>
                  <a:lnTo>
                    <a:pt x="11360023" y="3410839"/>
                  </a:lnTo>
                  <a:close/>
                  <a:moveTo>
                    <a:pt x="11271123" y="3423539"/>
                  </a:moveTo>
                  <a:lnTo>
                    <a:pt x="11220323" y="3423539"/>
                  </a:lnTo>
                  <a:lnTo>
                    <a:pt x="11220323" y="3410839"/>
                  </a:lnTo>
                  <a:lnTo>
                    <a:pt x="11271123" y="3410839"/>
                  </a:lnTo>
                  <a:close/>
                  <a:moveTo>
                    <a:pt x="11182223" y="3423539"/>
                  </a:moveTo>
                  <a:lnTo>
                    <a:pt x="11131423" y="3423539"/>
                  </a:lnTo>
                  <a:lnTo>
                    <a:pt x="11131423" y="3410839"/>
                  </a:lnTo>
                  <a:lnTo>
                    <a:pt x="11182223" y="3410839"/>
                  </a:lnTo>
                  <a:close/>
                  <a:moveTo>
                    <a:pt x="11093323" y="3423539"/>
                  </a:moveTo>
                  <a:lnTo>
                    <a:pt x="11042523" y="3423539"/>
                  </a:lnTo>
                  <a:lnTo>
                    <a:pt x="11042523" y="3410839"/>
                  </a:lnTo>
                  <a:lnTo>
                    <a:pt x="11093323" y="3410839"/>
                  </a:lnTo>
                  <a:close/>
                  <a:moveTo>
                    <a:pt x="11004423" y="3423539"/>
                  </a:moveTo>
                  <a:lnTo>
                    <a:pt x="10953623" y="3423539"/>
                  </a:lnTo>
                  <a:lnTo>
                    <a:pt x="10953623" y="3410839"/>
                  </a:lnTo>
                  <a:lnTo>
                    <a:pt x="11004423" y="3410839"/>
                  </a:lnTo>
                  <a:close/>
                  <a:moveTo>
                    <a:pt x="10915523" y="3423539"/>
                  </a:moveTo>
                  <a:lnTo>
                    <a:pt x="10864723" y="3423539"/>
                  </a:lnTo>
                  <a:lnTo>
                    <a:pt x="10864723" y="3410839"/>
                  </a:lnTo>
                  <a:lnTo>
                    <a:pt x="10915523" y="3410839"/>
                  </a:lnTo>
                  <a:close/>
                  <a:moveTo>
                    <a:pt x="10826623" y="3423539"/>
                  </a:moveTo>
                  <a:lnTo>
                    <a:pt x="10775823" y="3423539"/>
                  </a:lnTo>
                  <a:lnTo>
                    <a:pt x="10775823" y="3410839"/>
                  </a:lnTo>
                  <a:lnTo>
                    <a:pt x="10826623" y="3410839"/>
                  </a:lnTo>
                  <a:close/>
                  <a:moveTo>
                    <a:pt x="10737723" y="3423539"/>
                  </a:moveTo>
                  <a:lnTo>
                    <a:pt x="10686923" y="3423539"/>
                  </a:lnTo>
                  <a:lnTo>
                    <a:pt x="10686923" y="3410839"/>
                  </a:lnTo>
                  <a:lnTo>
                    <a:pt x="10737723" y="3410839"/>
                  </a:lnTo>
                  <a:close/>
                  <a:moveTo>
                    <a:pt x="10648823" y="3423539"/>
                  </a:moveTo>
                  <a:lnTo>
                    <a:pt x="10598023" y="3423539"/>
                  </a:lnTo>
                  <a:lnTo>
                    <a:pt x="10598023" y="3410839"/>
                  </a:lnTo>
                  <a:lnTo>
                    <a:pt x="10648823" y="3410839"/>
                  </a:lnTo>
                  <a:close/>
                  <a:moveTo>
                    <a:pt x="10559923" y="3423539"/>
                  </a:moveTo>
                  <a:lnTo>
                    <a:pt x="10509123" y="3423539"/>
                  </a:lnTo>
                  <a:lnTo>
                    <a:pt x="10509123" y="3410839"/>
                  </a:lnTo>
                  <a:lnTo>
                    <a:pt x="10559923" y="3410839"/>
                  </a:lnTo>
                  <a:close/>
                  <a:moveTo>
                    <a:pt x="10471023" y="3423539"/>
                  </a:moveTo>
                  <a:lnTo>
                    <a:pt x="10420223" y="3423539"/>
                  </a:lnTo>
                  <a:lnTo>
                    <a:pt x="10420223" y="3410839"/>
                  </a:lnTo>
                  <a:lnTo>
                    <a:pt x="10471023" y="3410839"/>
                  </a:lnTo>
                  <a:close/>
                  <a:moveTo>
                    <a:pt x="10382123" y="3423539"/>
                  </a:moveTo>
                  <a:lnTo>
                    <a:pt x="10331323" y="3423539"/>
                  </a:lnTo>
                  <a:lnTo>
                    <a:pt x="10331323" y="3410839"/>
                  </a:lnTo>
                  <a:lnTo>
                    <a:pt x="10382123" y="3410839"/>
                  </a:lnTo>
                  <a:close/>
                  <a:moveTo>
                    <a:pt x="10293223" y="3423539"/>
                  </a:moveTo>
                  <a:lnTo>
                    <a:pt x="10242423" y="3423539"/>
                  </a:lnTo>
                  <a:lnTo>
                    <a:pt x="10242423" y="3410839"/>
                  </a:lnTo>
                  <a:lnTo>
                    <a:pt x="10293223" y="3410839"/>
                  </a:lnTo>
                  <a:close/>
                  <a:moveTo>
                    <a:pt x="10204323" y="3423539"/>
                  </a:moveTo>
                  <a:lnTo>
                    <a:pt x="10153523" y="3423539"/>
                  </a:lnTo>
                  <a:lnTo>
                    <a:pt x="10153523" y="3410839"/>
                  </a:lnTo>
                  <a:lnTo>
                    <a:pt x="10204323" y="3410839"/>
                  </a:lnTo>
                  <a:close/>
                  <a:moveTo>
                    <a:pt x="10115423" y="3423539"/>
                  </a:moveTo>
                  <a:lnTo>
                    <a:pt x="10064623" y="3423539"/>
                  </a:lnTo>
                  <a:lnTo>
                    <a:pt x="10064623" y="3410839"/>
                  </a:lnTo>
                  <a:lnTo>
                    <a:pt x="10115423" y="3410839"/>
                  </a:lnTo>
                  <a:close/>
                  <a:moveTo>
                    <a:pt x="10026523" y="3423539"/>
                  </a:moveTo>
                  <a:lnTo>
                    <a:pt x="9975723" y="3423539"/>
                  </a:lnTo>
                  <a:lnTo>
                    <a:pt x="9975723" y="3410839"/>
                  </a:lnTo>
                  <a:lnTo>
                    <a:pt x="10026523" y="3410839"/>
                  </a:lnTo>
                  <a:close/>
                  <a:moveTo>
                    <a:pt x="9937623" y="3423539"/>
                  </a:moveTo>
                  <a:lnTo>
                    <a:pt x="9886823" y="3423539"/>
                  </a:lnTo>
                  <a:lnTo>
                    <a:pt x="9886823" y="3410839"/>
                  </a:lnTo>
                  <a:lnTo>
                    <a:pt x="9937623" y="3410839"/>
                  </a:lnTo>
                  <a:close/>
                  <a:moveTo>
                    <a:pt x="9848723" y="3423539"/>
                  </a:moveTo>
                  <a:lnTo>
                    <a:pt x="9797923" y="3423539"/>
                  </a:lnTo>
                  <a:lnTo>
                    <a:pt x="9797923" y="3410839"/>
                  </a:lnTo>
                  <a:lnTo>
                    <a:pt x="9848723" y="3410839"/>
                  </a:lnTo>
                  <a:close/>
                  <a:moveTo>
                    <a:pt x="9759823" y="3423539"/>
                  </a:moveTo>
                  <a:lnTo>
                    <a:pt x="9709023" y="3423539"/>
                  </a:lnTo>
                  <a:lnTo>
                    <a:pt x="9709023" y="3410839"/>
                  </a:lnTo>
                  <a:lnTo>
                    <a:pt x="9759823" y="3410839"/>
                  </a:lnTo>
                  <a:close/>
                  <a:moveTo>
                    <a:pt x="9670923" y="3423539"/>
                  </a:moveTo>
                  <a:lnTo>
                    <a:pt x="9620123" y="3423539"/>
                  </a:lnTo>
                  <a:lnTo>
                    <a:pt x="9620123" y="3410839"/>
                  </a:lnTo>
                  <a:lnTo>
                    <a:pt x="9670923" y="3410839"/>
                  </a:lnTo>
                  <a:close/>
                  <a:moveTo>
                    <a:pt x="9582023" y="3423539"/>
                  </a:moveTo>
                  <a:lnTo>
                    <a:pt x="9531223" y="3423539"/>
                  </a:lnTo>
                  <a:lnTo>
                    <a:pt x="9531223" y="3410839"/>
                  </a:lnTo>
                  <a:lnTo>
                    <a:pt x="9582023" y="3410839"/>
                  </a:lnTo>
                  <a:close/>
                  <a:moveTo>
                    <a:pt x="9493123" y="3423539"/>
                  </a:moveTo>
                  <a:lnTo>
                    <a:pt x="9442323" y="3423539"/>
                  </a:lnTo>
                  <a:lnTo>
                    <a:pt x="9442323" y="3410839"/>
                  </a:lnTo>
                  <a:lnTo>
                    <a:pt x="9493123" y="3410839"/>
                  </a:lnTo>
                  <a:close/>
                  <a:moveTo>
                    <a:pt x="9404223" y="3423539"/>
                  </a:moveTo>
                  <a:lnTo>
                    <a:pt x="9353423" y="3423539"/>
                  </a:lnTo>
                  <a:lnTo>
                    <a:pt x="9353423" y="3410839"/>
                  </a:lnTo>
                  <a:lnTo>
                    <a:pt x="9404223" y="3410839"/>
                  </a:lnTo>
                  <a:close/>
                  <a:moveTo>
                    <a:pt x="9315323" y="3423539"/>
                  </a:moveTo>
                  <a:lnTo>
                    <a:pt x="9264523" y="3423539"/>
                  </a:lnTo>
                  <a:lnTo>
                    <a:pt x="9264523" y="3410839"/>
                  </a:lnTo>
                  <a:lnTo>
                    <a:pt x="9315323" y="3410839"/>
                  </a:lnTo>
                  <a:close/>
                  <a:moveTo>
                    <a:pt x="9226423" y="3423539"/>
                  </a:moveTo>
                  <a:lnTo>
                    <a:pt x="9175623" y="3423539"/>
                  </a:lnTo>
                  <a:lnTo>
                    <a:pt x="9175623" y="3410839"/>
                  </a:lnTo>
                  <a:lnTo>
                    <a:pt x="9226423" y="3410839"/>
                  </a:lnTo>
                  <a:close/>
                  <a:moveTo>
                    <a:pt x="9137523" y="3423539"/>
                  </a:moveTo>
                  <a:lnTo>
                    <a:pt x="9086723" y="3423539"/>
                  </a:lnTo>
                  <a:lnTo>
                    <a:pt x="9086723" y="3410839"/>
                  </a:lnTo>
                  <a:lnTo>
                    <a:pt x="9137523" y="3410839"/>
                  </a:lnTo>
                  <a:close/>
                  <a:moveTo>
                    <a:pt x="9048623" y="3423539"/>
                  </a:moveTo>
                  <a:lnTo>
                    <a:pt x="8997823" y="3423539"/>
                  </a:lnTo>
                  <a:lnTo>
                    <a:pt x="8997823" y="3410839"/>
                  </a:lnTo>
                  <a:lnTo>
                    <a:pt x="9048623" y="3410839"/>
                  </a:lnTo>
                  <a:close/>
                  <a:moveTo>
                    <a:pt x="8959723" y="3423539"/>
                  </a:moveTo>
                  <a:lnTo>
                    <a:pt x="8908923" y="3423539"/>
                  </a:lnTo>
                  <a:lnTo>
                    <a:pt x="8908923" y="3410839"/>
                  </a:lnTo>
                  <a:lnTo>
                    <a:pt x="8959723" y="3410839"/>
                  </a:lnTo>
                  <a:close/>
                  <a:moveTo>
                    <a:pt x="8870823" y="3423539"/>
                  </a:moveTo>
                  <a:lnTo>
                    <a:pt x="8820023" y="3423539"/>
                  </a:lnTo>
                  <a:lnTo>
                    <a:pt x="8820023" y="3410839"/>
                  </a:lnTo>
                  <a:lnTo>
                    <a:pt x="8870823" y="3410839"/>
                  </a:lnTo>
                  <a:close/>
                  <a:moveTo>
                    <a:pt x="8781923" y="3423539"/>
                  </a:moveTo>
                  <a:lnTo>
                    <a:pt x="8731123" y="3423539"/>
                  </a:lnTo>
                  <a:lnTo>
                    <a:pt x="8731123" y="3410839"/>
                  </a:lnTo>
                  <a:lnTo>
                    <a:pt x="8781923" y="3410839"/>
                  </a:lnTo>
                  <a:close/>
                  <a:moveTo>
                    <a:pt x="8693023" y="3423539"/>
                  </a:moveTo>
                  <a:lnTo>
                    <a:pt x="8642223" y="3423539"/>
                  </a:lnTo>
                  <a:lnTo>
                    <a:pt x="8642223" y="3410839"/>
                  </a:lnTo>
                  <a:lnTo>
                    <a:pt x="8693023" y="3410839"/>
                  </a:lnTo>
                  <a:close/>
                  <a:moveTo>
                    <a:pt x="8604123" y="3423539"/>
                  </a:moveTo>
                  <a:lnTo>
                    <a:pt x="8553323" y="3423539"/>
                  </a:lnTo>
                  <a:lnTo>
                    <a:pt x="8553323" y="3410839"/>
                  </a:lnTo>
                  <a:lnTo>
                    <a:pt x="8604123" y="3410839"/>
                  </a:lnTo>
                  <a:close/>
                  <a:moveTo>
                    <a:pt x="8515223" y="3423539"/>
                  </a:moveTo>
                  <a:lnTo>
                    <a:pt x="8464423" y="3423539"/>
                  </a:lnTo>
                  <a:lnTo>
                    <a:pt x="8464423" y="3410839"/>
                  </a:lnTo>
                  <a:lnTo>
                    <a:pt x="8515223" y="3410839"/>
                  </a:lnTo>
                  <a:close/>
                  <a:moveTo>
                    <a:pt x="8426323" y="3423539"/>
                  </a:moveTo>
                  <a:lnTo>
                    <a:pt x="8375523" y="3423539"/>
                  </a:lnTo>
                  <a:lnTo>
                    <a:pt x="8375523" y="3410839"/>
                  </a:lnTo>
                  <a:lnTo>
                    <a:pt x="8426323" y="3410839"/>
                  </a:lnTo>
                  <a:close/>
                  <a:moveTo>
                    <a:pt x="8337423" y="3423539"/>
                  </a:moveTo>
                  <a:lnTo>
                    <a:pt x="8286623" y="3423539"/>
                  </a:lnTo>
                  <a:lnTo>
                    <a:pt x="8286623" y="3410839"/>
                  </a:lnTo>
                  <a:lnTo>
                    <a:pt x="8337423" y="3410839"/>
                  </a:lnTo>
                  <a:close/>
                  <a:moveTo>
                    <a:pt x="8248523" y="3423539"/>
                  </a:moveTo>
                  <a:lnTo>
                    <a:pt x="8197723" y="3423539"/>
                  </a:lnTo>
                  <a:lnTo>
                    <a:pt x="8197723" y="3410839"/>
                  </a:lnTo>
                  <a:lnTo>
                    <a:pt x="8248523" y="3410839"/>
                  </a:lnTo>
                  <a:close/>
                  <a:moveTo>
                    <a:pt x="8159623" y="3423539"/>
                  </a:moveTo>
                  <a:lnTo>
                    <a:pt x="8108823" y="3423539"/>
                  </a:lnTo>
                  <a:lnTo>
                    <a:pt x="8108823" y="3410839"/>
                  </a:lnTo>
                  <a:lnTo>
                    <a:pt x="8159623" y="3410839"/>
                  </a:lnTo>
                  <a:close/>
                  <a:moveTo>
                    <a:pt x="8070723" y="3423539"/>
                  </a:moveTo>
                  <a:lnTo>
                    <a:pt x="8019923" y="3423539"/>
                  </a:lnTo>
                  <a:lnTo>
                    <a:pt x="8019923" y="3410839"/>
                  </a:lnTo>
                  <a:lnTo>
                    <a:pt x="8070723" y="3410839"/>
                  </a:lnTo>
                  <a:close/>
                  <a:moveTo>
                    <a:pt x="7981823" y="3423539"/>
                  </a:moveTo>
                  <a:lnTo>
                    <a:pt x="7931023" y="3423539"/>
                  </a:lnTo>
                  <a:lnTo>
                    <a:pt x="7931023" y="3410839"/>
                  </a:lnTo>
                  <a:lnTo>
                    <a:pt x="7981823" y="3410839"/>
                  </a:lnTo>
                  <a:close/>
                  <a:moveTo>
                    <a:pt x="7892923" y="3423539"/>
                  </a:moveTo>
                  <a:lnTo>
                    <a:pt x="7842123" y="3423539"/>
                  </a:lnTo>
                  <a:lnTo>
                    <a:pt x="7842123" y="3410839"/>
                  </a:lnTo>
                  <a:lnTo>
                    <a:pt x="7892923" y="3410839"/>
                  </a:lnTo>
                  <a:close/>
                  <a:moveTo>
                    <a:pt x="7804023" y="3423539"/>
                  </a:moveTo>
                  <a:lnTo>
                    <a:pt x="7753223" y="3423539"/>
                  </a:lnTo>
                  <a:lnTo>
                    <a:pt x="7753223" y="3410839"/>
                  </a:lnTo>
                  <a:lnTo>
                    <a:pt x="7804023" y="3410839"/>
                  </a:lnTo>
                  <a:close/>
                  <a:moveTo>
                    <a:pt x="7715123" y="3423539"/>
                  </a:moveTo>
                  <a:lnTo>
                    <a:pt x="7664323" y="3423539"/>
                  </a:lnTo>
                  <a:lnTo>
                    <a:pt x="7664323" y="3410839"/>
                  </a:lnTo>
                  <a:lnTo>
                    <a:pt x="7715123" y="3410839"/>
                  </a:lnTo>
                  <a:close/>
                  <a:moveTo>
                    <a:pt x="7626223" y="3423539"/>
                  </a:moveTo>
                  <a:lnTo>
                    <a:pt x="7575423" y="3423539"/>
                  </a:lnTo>
                  <a:lnTo>
                    <a:pt x="7575423" y="3410839"/>
                  </a:lnTo>
                  <a:lnTo>
                    <a:pt x="7626223" y="3410839"/>
                  </a:lnTo>
                  <a:close/>
                  <a:moveTo>
                    <a:pt x="7537323" y="3423539"/>
                  </a:moveTo>
                  <a:lnTo>
                    <a:pt x="7486523" y="3423539"/>
                  </a:lnTo>
                  <a:lnTo>
                    <a:pt x="7486523" y="3410839"/>
                  </a:lnTo>
                  <a:lnTo>
                    <a:pt x="7537323" y="3410839"/>
                  </a:lnTo>
                  <a:close/>
                  <a:moveTo>
                    <a:pt x="7448423" y="3423539"/>
                  </a:moveTo>
                  <a:lnTo>
                    <a:pt x="7397623" y="3423539"/>
                  </a:lnTo>
                  <a:lnTo>
                    <a:pt x="7397623" y="3410839"/>
                  </a:lnTo>
                  <a:lnTo>
                    <a:pt x="7448423" y="3410839"/>
                  </a:lnTo>
                  <a:close/>
                  <a:moveTo>
                    <a:pt x="7359523" y="3423539"/>
                  </a:moveTo>
                  <a:lnTo>
                    <a:pt x="7308723" y="3423539"/>
                  </a:lnTo>
                  <a:lnTo>
                    <a:pt x="7308723" y="3410839"/>
                  </a:lnTo>
                  <a:lnTo>
                    <a:pt x="7359523" y="3410839"/>
                  </a:lnTo>
                  <a:close/>
                  <a:moveTo>
                    <a:pt x="7270623" y="3423539"/>
                  </a:moveTo>
                  <a:lnTo>
                    <a:pt x="7219823" y="3423539"/>
                  </a:lnTo>
                  <a:lnTo>
                    <a:pt x="7219823" y="3410839"/>
                  </a:lnTo>
                  <a:lnTo>
                    <a:pt x="7270623" y="3410839"/>
                  </a:lnTo>
                  <a:close/>
                  <a:moveTo>
                    <a:pt x="7181723" y="3423539"/>
                  </a:moveTo>
                  <a:lnTo>
                    <a:pt x="7130923" y="3423539"/>
                  </a:lnTo>
                  <a:lnTo>
                    <a:pt x="7130923" y="3410839"/>
                  </a:lnTo>
                  <a:lnTo>
                    <a:pt x="7181723" y="3410839"/>
                  </a:lnTo>
                  <a:close/>
                  <a:moveTo>
                    <a:pt x="7092823" y="3423539"/>
                  </a:moveTo>
                  <a:lnTo>
                    <a:pt x="7042023" y="3423539"/>
                  </a:lnTo>
                  <a:lnTo>
                    <a:pt x="7042023" y="3410839"/>
                  </a:lnTo>
                  <a:lnTo>
                    <a:pt x="7092823" y="3410839"/>
                  </a:lnTo>
                  <a:close/>
                  <a:moveTo>
                    <a:pt x="7003923" y="3423539"/>
                  </a:moveTo>
                  <a:lnTo>
                    <a:pt x="6953123" y="3423539"/>
                  </a:lnTo>
                  <a:lnTo>
                    <a:pt x="6953123" y="3410839"/>
                  </a:lnTo>
                  <a:lnTo>
                    <a:pt x="7003923" y="3410839"/>
                  </a:lnTo>
                  <a:close/>
                  <a:moveTo>
                    <a:pt x="6915023" y="3423539"/>
                  </a:moveTo>
                  <a:lnTo>
                    <a:pt x="6864223" y="3423539"/>
                  </a:lnTo>
                  <a:lnTo>
                    <a:pt x="6864223" y="3410839"/>
                  </a:lnTo>
                  <a:lnTo>
                    <a:pt x="6915023" y="3410839"/>
                  </a:lnTo>
                  <a:close/>
                  <a:moveTo>
                    <a:pt x="6826123" y="3423539"/>
                  </a:moveTo>
                  <a:lnTo>
                    <a:pt x="6775323" y="3423539"/>
                  </a:lnTo>
                  <a:lnTo>
                    <a:pt x="6775323" y="3410839"/>
                  </a:lnTo>
                  <a:lnTo>
                    <a:pt x="6826123" y="3410839"/>
                  </a:lnTo>
                  <a:close/>
                  <a:moveTo>
                    <a:pt x="6737223" y="3423539"/>
                  </a:moveTo>
                  <a:lnTo>
                    <a:pt x="6686423" y="3423539"/>
                  </a:lnTo>
                  <a:lnTo>
                    <a:pt x="6686423" y="3410839"/>
                  </a:lnTo>
                  <a:lnTo>
                    <a:pt x="6737223" y="3410839"/>
                  </a:lnTo>
                  <a:close/>
                  <a:moveTo>
                    <a:pt x="6648323" y="3423539"/>
                  </a:moveTo>
                  <a:lnTo>
                    <a:pt x="6597523" y="3423539"/>
                  </a:lnTo>
                  <a:lnTo>
                    <a:pt x="6597523" y="3410839"/>
                  </a:lnTo>
                  <a:lnTo>
                    <a:pt x="6648323" y="3410839"/>
                  </a:lnTo>
                  <a:close/>
                  <a:moveTo>
                    <a:pt x="6559423" y="3423539"/>
                  </a:moveTo>
                  <a:lnTo>
                    <a:pt x="6508623" y="3423539"/>
                  </a:lnTo>
                  <a:lnTo>
                    <a:pt x="6508623" y="3410839"/>
                  </a:lnTo>
                  <a:lnTo>
                    <a:pt x="6559423" y="3410839"/>
                  </a:lnTo>
                  <a:close/>
                  <a:moveTo>
                    <a:pt x="6470523" y="3423539"/>
                  </a:moveTo>
                  <a:lnTo>
                    <a:pt x="6419723" y="3423539"/>
                  </a:lnTo>
                  <a:lnTo>
                    <a:pt x="6419723" y="3410839"/>
                  </a:lnTo>
                  <a:lnTo>
                    <a:pt x="6470523" y="3410839"/>
                  </a:lnTo>
                  <a:close/>
                  <a:moveTo>
                    <a:pt x="6381623" y="3423539"/>
                  </a:moveTo>
                  <a:lnTo>
                    <a:pt x="6330823" y="3423539"/>
                  </a:lnTo>
                  <a:lnTo>
                    <a:pt x="6330823" y="3410839"/>
                  </a:lnTo>
                  <a:lnTo>
                    <a:pt x="6381623" y="3410839"/>
                  </a:lnTo>
                  <a:close/>
                  <a:moveTo>
                    <a:pt x="6292723" y="3423539"/>
                  </a:moveTo>
                  <a:lnTo>
                    <a:pt x="6241923" y="3423539"/>
                  </a:lnTo>
                  <a:lnTo>
                    <a:pt x="6241923" y="3410839"/>
                  </a:lnTo>
                  <a:lnTo>
                    <a:pt x="6292723" y="3410839"/>
                  </a:lnTo>
                  <a:close/>
                  <a:moveTo>
                    <a:pt x="6203823" y="3423539"/>
                  </a:moveTo>
                  <a:lnTo>
                    <a:pt x="6153023" y="3423539"/>
                  </a:lnTo>
                  <a:lnTo>
                    <a:pt x="6153023" y="3410839"/>
                  </a:lnTo>
                  <a:lnTo>
                    <a:pt x="6203823" y="3410839"/>
                  </a:lnTo>
                  <a:close/>
                  <a:moveTo>
                    <a:pt x="6114923" y="3423539"/>
                  </a:moveTo>
                  <a:lnTo>
                    <a:pt x="6064123" y="3423539"/>
                  </a:lnTo>
                  <a:lnTo>
                    <a:pt x="6064123" y="3410839"/>
                  </a:lnTo>
                  <a:lnTo>
                    <a:pt x="6114923" y="3410839"/>
                  </a:lnTo>
                  <a:close/>
                  <a:moveTo>
                    <a:pt x="6026023" y="3423539"/>
                  </a:moveTo>
                  <a:lnTo>
                    <a:pt x="5975223" y="3423539"/>
                  </a:lnTo>
                  <a:lnTo>
                    <a:pt x="5975223" y="3410839"/>
                  </a:lnTo>
                  <a:lnTo>
                    <a:pt x="6026023" y="3410839"/>
                  </a:lnTo>
                  <a:close/>
                  <a:moveTo>
                    <a:pt x="5937123" y="3423539"/>
                  </a:moveTo>
                  <a:lnTo>
                    <a:pt x="5886323" y="3423539"/>
                  </a:lnTo>
                  <a:lnTo>
                    <a:pt x="5886323" y="3410839"/>
                  </a:lnTo>
                  <a:lnTo>
                    <a:pt x="5937123" y="3410839"/>
                  </a:lnTo>
                  <a:close/>
                  <a:moveTo>
                    <a:pt x="5848223" y="3423539"/>
                  </a:moveTo>
                  <a:lnTo>
                    <a:pt x="5797423" y="3423539"/>
                  </a:lnTo>
                  <a:lnTo>
                    <a:pt x="5797423" y="3410839"/>
                  </a:lnTo>
                  <a:lnTo>
                    <a:pt x="5848223" y="3410839"/>
                  </a:lnTo>
                  <a:close/>
                  <a:moveTo>
                    <a:pt x="5759323" y="3423539"/>
                  </a:moveTo>
                  <a:lnTo>
                    <a:pt x="5708523" y="3423539"/>
                  </a:lnTo>
                  <a:lnTo>
                    <a:pt x="5708523" y="3410839"/>
                  </a:lnTo>
                  <a:lnTo>
                    <a:pt x="5759323" y="3410839"/>
                  </a:lnTo>
                  <a:close/>
                  <a:moveTo>
                    <a:pt x="5670423" y="3423539"/>
                  </a:moveTo>
                  <a:lnTo>
                    <a:pt x="5619623" y="3423539"/>
                  </a:lnTo>
                  <a:lnTo>
                    <a:pt x="5619623" y="3410839"/>
                  </a:lnTo>
                  <a:lnTo>
                    <a:pt x="5670423" y="3410839"/>
                  </a:lnTo>
                  <a:close/>
                  <a:moveTo>
                    <a:pt x="5581523" y="3423539"/>
                  </a:moveTo>
                  <a:lnTo>
                    <a:pt x="5530723" y="3423539"/>
                  </a:lnTo>
                  <a:lnTo>
                    <a:pt x="5530723" y="3410839"/>
                  </a:lnTo>
                  <a:lnTo>
                    <a:pt x="5581523" y="3410839"/>
                  </a:lnTo>
                  <a:close/>
                  <a:moveTo>
                    <a:pt x="5492623" y="3423539"/>
                  </a:moveTo>
                  <a:lnTo>
                    <a:pt x="5441823" y="3423539"/>
                  </a:lnTo>
                  <a:lnTo>
                    <a:pt x="5441823" y="3410839"/>
                  </a:lnTo>
                  <a:lnTo>
                    <a:pt x="5492623" y="3410839"/>
                  </a:lnTo>
                  <a:close/>
                  <a:moveTo>
                    <a:pt x="5403723" y="3423539"/>
                  </a:moveTo>
                  <a:lnTo>
                    <a:pt x="5352923" y="3423539"/>
                  </a:lnTo>
                  <a:lnTo>
                    <a:pt x="5352923" y="3410839"/>
                  </a:lnTo>
                  <a:lnTo>
                    <a:pt x="5403723" y="3410839"/>
                  </a:lnTo>
                  <a:close/>
                  <a:moveTo>
                    <a:pt x="5314823" y="3423539"/>
                  </a:moveTo>
                  <a:lnTo>
                    <a:pt x="5264023" y="3423539"/>
                  </a:lnTo>
                  <a:lnTo>
                    <a:pt x="5264023" y="3410839"/>
                  </a:lnTo>
                  <a:lnTo>
                    <a:pt x="5314823" y="3410839"/>
                  </a:lnTo>
                  <a:close/>
                  <a:moveTo>
                    <a:pt x="5225923" y="3423539"/>
                  </a:moveTo>
                  <a:lnTo>
                    <a:pt x="5175123" y="3423539"/>
                  </a:lnTo>
                  <a:lnTo>
                    <a:pt x="5175123" y="3410839"/>
                  </a:lnTo>
                  <a:lnTo>
                    <a:pt x="5225923" y="3410839"/>
                  </a:lnTo>
                  <a:close/>
                  <a:moveTo>
                    <a:pt x="5137023" y="3423539"/>
                  </a:moveTo>
                  <a:lnTo>
                    <a:pt x="5086223" y="3423539"/>
                  </a:lnTo>
                  <a:lnTo>
                    <a:pt x="5086223" y="3410839"/>
                  </a:lnTo>
                  <a:lnTo>
                    <a:pt x="5137023" y="3410839"/>
                  </a:lnTo>
                  <a:close/>
                  <a:moveTo>
                    <a:pt x="5048123" y="3423539"/>
                  </a:moveTo>
                  <a:lnTo>
                    <a:pt x="4997323" y="3423539"/>
                  </a:lnTo>
                  <a:lnTo>
                    <a:pt x="4997323" y="3410839"/>
                  </a:lnTo>
                  <a:lnTo>
                    <a:pt x="5048123" y="3410839"/>
                  </a:lnTo>
                  <a:close/>
                  <a:moveTo>
                    <a:pt x="4959223" y="3423539"/>
                  </a:moveTo>
                  <a:lnTo>
                    <a:pt x="4908423" y="3423539"/>
                  </a:lnTo>
                  <a:lnTo>
                    <a:pt x="4908423" y="3410839"/>
                  </a:lnTo>
                  <a:lnTo>
                    <a:pt x="4959223" y="3410839"/>
                  </a:lnTo>
                  <a:close/>
                  <a:moveTo>
                    <a:pt x="4870323" y="3423539"/>
                  </a:moveTo>
                  <a:lnTo>
                    <a:pt x="4819523" y="3423539"/>
                  </a:lnTo>
                  <a:lnTo>
                    <a:pt x="4819523" y="3410839"/>
                  </a:lnTo>
                  <a:lnTo>
                    <a:pt x="4870323" y="3410839"/>
                  </a:lnTo>
                  <a:close/>
                  <a:moveTo>
                    <a:pt x="4781423" y="3423539"/>
                  </a:moveTo>
                  <a:lnTo>
                    <a:pt x="4730623" y="3423539"/>
                  </a:lnTo>
                  <a:lnTo>
                    <a:pt x="4730623" y="3410839"/>
                  </a:lnTo>
                  <a:lnTo>
                    <a:pt x="4781423" y="3410839"/>
                  </a:lnTo>
                  <a:close/>
                  <a:moveTo>
                    <a:pt x="4692523" y="3423539"/>
                  </a:moveTo>
                  <a:lnTo>
                    <a:pt x="4641723" y="3423539"/>
                  </a:lnTo>
                  <a:lnTo>
                    <a:pt x="4641723" y="3410839"/>
                  </a:lnTo>
                  <a:lnTo>
                    <a:pt x="4692523" y="3410839"/>
                  </a:lnTo>
                  <a:close/>
                  <a:moveTo>
                    <a:pt x="4603623" y="3423539"/>
                  </a:moveTo>
                  <a:lnTo>
                    <a:pt x="4552823" y="3423539"/>
                  </a:lnTo>
                  <a:lnTo>
                    <a:pt x="4552823" y="3410839"/>
                  </a:lnTo>
                  <a:lnTo>
                    <a:pt x="4603623" y="3410839"/>
                  </a:lnTo>
                  <a:close/>
                  <a:moveTo>
                    <a:pt x="4514723" y="3423539"/>
                  </a:moveTo>
                  <a:lnTo>
                    <a:pt x="4463923" y="3423539"/>
                  </a:lnTo>
                  <a:lnTo>
                    <a:pt x="4463923" y="3410839"/>
                  </a:lnTo>
                  <a:lnTo>
                    <a:pt x="4514723" y="3410839"/>
                  </a:lnTo>
                  <a:close/>
                  <a:moveTo>
                    <a:pt x="4425823" y="3423539"/>
                  </a:moveTo>
                  <a:lnTo>
                    <a:pt x="4375023" y="3423539"/>
                  </a:lnTo>
                  <a:lnTo>
                    <a:pt x="4375023" y="3410839"/>
                  </a:lnTo>
                  <a:lnTo>
                    <a:pt x="4425823" y="3410839"/>
                  </a:lnTo>
                  <a:close/>
                  <a:moveTo>
                    <a:pt x="4336923" y="3423539"/>
                  </a:moveTo>
                  <a:lnTo>
                    <a:pt x="4286123" y="3423539"/>
                  </a:lnTo>
                  <a:lnTo>
                    <a:pt x="4286123" y="3410839"/>
                  </a:lnTo>
                  <a:lnTo>
                    <a:pt x="4336923" y="3410839"/>
                  </a:lnTo>
                  <a:close/>
                  <a:moveTo>
                    <a:pt x="4248023" y="3423539"/>
                  </a:moveTo>
                  <a:lnTo>
                    <a:pt x="4197223" y="3423539"/>
                  </a:lnTo>
                  <a:lnTo>
                    <a:pt x="4197223" y="3410839"/>
                  </a:lnTo>
                  <a:lnTo>
                    <a:pt x="4248023" y="3410839"/>
                  </a:lnTo>
                  <a:close/>
                  <a:moveTo>
                    <a:pt x="4159123" y="3423539"/>
                  </a:moveTo>
                  <a:lnTo>
                    <a:pt x="4108323" y="3423539"/>
                  </a:lnTo>
                  <a:lnTo>
                    <a:pt x="4108323" y="3410839"/>
                  </a:lnTo>
                  <a:lnTo>
                    <a:pt x="4159123" y="3410839"/>
                  </a:lnTo>
                  <a:close/>
                  <a:moveTo>
                    <a:pt x="4070223" y="3423539"/>
                  </a:moveTo>
                  <a:lnTo>
                    <a:pt x="4019423" y="3423539"/>
                  </a:lnTo>
                  <a:lnTo>
                    <a:pt x="4019423" y="3410839"/>
                  </a:lnTo>
                  <a:lnTo>
                    <a:pt x="4070223" y="3410839"/>
                  </a:lnTo>
                  <a:close/>
                  <a:moveTo>
                    <a:pt x="3981323" y="3423539"/>
                  </a:moveTo>
                  <a:lnTo>
                    <a:pt x="3930523" y="3423539"/>
                  </a:lnTo>
                  <a:lnTo>
                    <a:pt x="3930523" y="3410839"/>
                  </a:lnTo>
                  <a:lnTo>
                    <a:pt x="3981323" y="3410839"/>
                  </a:lnTo>
                  <a:close/>
                  <a:moveTo>
                    <a:pt x="3892423" y="3423539"/>
                  </a:moveTo>
                  <a:lnTo>
                    <a:pt x="3841623" y="3423539"/>
                  </a:lnTo>
                  <a:lnTo>
                    <a:pt x="3841623" y="3410839"/>
                  </a:lnTo>
                  <a:lnTo>
                    <a:pt x="3892423" y="3410839"/>
                  </a:lnTo>
                  <a:close/>
                  <a:moveTo>
                    <a:pt x="3803523" y="3423539"/>
                  </a:moveTo>
                  <a:lnTo>
                    <a:pt x="3752723" y="3423539"/>
                  </a:lnTo>
                  <a:lnTo>
                    <a:pt x="3752723" y="3410839"/>
                  </a:lnTo>
                  <a:lnTo>
                    <a:pt x="3803523" y="3410839"/>
                  </a:lnTo>
                  <a:close/>
                  <a:moveTo>
                    <a:pt x="3714623" y="3423539"/>
                  </a:moveTo>
                  <a:lnTo>
                    <a:pt x="3663823" y="3423539"/>
                  </a:lnTo>
                  <a:lnTo>
                    <a:pt x="3663823" y="3410839"/>
                  </a:lnTo>
                  <a:lnTo>
                    <a:pt x="3714623" y="3410839"/>
                  </a:lnTo>
                  <a:close/>
                  <a:moveTo>
                    <a:pt x="3625723" y="3423539"/>
                  </a:moveTo>
                  <a:lnTo>
                    <a:pt x="3574923" y="3423539"/>
                  </a:lnTo>
                  <a:lnTo>
                    <a:pt x="3574923" y="3410839"/>
                  </a:lnTo>
                  <a:lnTo>
                    <a:pt x="3625723" y="3410839"/>
                  </a:lnTo>
                  <a:close/>
                  <a:moveTo>
                    <a:pt x="3536823" y="3423539"/>
                  </a:moveTo>
                  <a:lnTo>
                    <a:pt x="3486023" y="3423539"/>
                  </a:lnTo>
                  <a:lnTo>
                    <a:pt x="3486023" y="3410839"/>
                  </a:lnTo>
                  <a:lnTo>
                    <a:pt x="3536823" y="3410839"/>
                  </a:lnTo>
                  <a:close/>
                  <a:moveTo>
                    <a:pt x="3447923" y="3423539"/>
                  </a:moveTo>
                  <a:lnTo>
                    <a:pt x="3397123" y="3423539"/>
                  </a:lnTo>
                  <a:lnTo>
                    <a:pt x="3397123" y="3410839"/>
                  </a:lnTo>
                  <a:lnTo>
                    <a:pt x="3447923" y="3410839"/>
                  </a:lnTo>
                  <a:close/>
                  <a:moveTo>
                    <a:pt x="3359023" y="3423539"/>
                  </a:moveTo>
                  <a:lnTo>
                    <a:pt x="3308223" y="3423539"/>
                  </a:lnTo>
                  <a:lnTo>
                    <a:pt x="3308223" y="3410839"/>
                  </a:lnTo>
                  <a:lnTo>
                    <a:pt x="3359023" y="3410839"/>
                  </a:lnTo>
                  <a:close/>
                  <a:moveTo>
                    <a:pt x="3270123" y="3423539"/>
                  </a:moveTo>
                  <a:lnTo>
                    <a:pt x="3219323" y="3423539"/>
                  </a:lnTo>
                  <a:lnTo>
                    <a:pt x="3219323" y="3410839"/>
                  </a:lnTo>
                  <a:lnTo>
                    <a:pt x="3270123" y="3410839"/>
                  </a:lnTo>
                  <a:close/>
                  <a:moveTo>
                    <a:pt x="3181223" y="3423539"/>
                  </a:moveTo>
                  <a:lnTo>
                    <a:pt x="3130423" y="3423539"/>
                  </a:lnTo>
                  <a:lnTo>
                    <a:pt x="3130423" y="3410839"/>
                  </a:lnTo>
                  <a:lnTo>
                    <a:pt x="3181223" y="3410839"/>
                  </a:lnTo>
                  <a:close/>
                  <a:moveTo>
                    <a:pt x="3092323" y="3423539"/>
                  </a:moveTo>
                  <a:lnTo>
                    <a:pt x="3041523" y="3423539"/>
                  </a:lnTo>
                  <a:lnTo>
                    <a:pt x="3041523" y="3410839"/>
                  </a:lnTo>
                  <a:lnTo>
                    <a:pt x="3092323" y="3410839"/>
                  </a:lnTo>
                  <a:close/>
                  <a:moveTo>
                    <a:pt x="3003423" y="3423539"/>
                  </a:moveTo>
                  <a:lnTo>
                    <a:pt x="2952623" y="3423539"/>
                  </a:lnTo>
                  <a:lnTo>
                    <a:pt x="2952623" y="3410839"/>
                  </a:lnTo>
                  <a:lnTo>
                    <a:pt x="3003423" y="3410839"/>
                  </a:lnTo>
                  <a:close/>
                  <a:moveTo>
                    <a:pt x="2914523" y="3423539"/>
                  </a:moveTo>
                  <a:lnTo>
                    <a:pt x="2863723" y="3423539"/>
                  </a:lnTo>
                  <a:lnTo>
                    <a:pt x="2863723" y="3410839"/>
                  </a:lnTo>
                  <a:lnTo>
                    <a:pt x="2914523" y="3410839"/>
                  </a:lnTo>
                  <a:close/>
                  <a:moveTo>
                    <a:pt x="2825623" y="3423539"/>
                  </a:moveTo>
                  <a:lnTo>
                    <a:pt x="2774823" y="3423539"/>
                  </a:lnTo>
                  <a:lnTo>
                    <a:pt x="2774823" y="3410839"/>
                  </a:lnTo>
                  <a:lnTo>
                    <a:pt x="2825623" y="3410839"/>
                  </a:lnTo>
                  <a:close/>
                  <a:moveTo>
                    <a:pt x="2736723" y="3423539"/>
                  </a:moveTo>
                  <a:lnTo>
                    <a:pt x="2685923" y="3423539"/>
                  </a:lnTo>
                  <a:lnTo>
                    <a:pt x="2685923" y="3410839"/>
                  </a:lnTo>
                  <a:lnTo>
                    <a:pt x="2736723" y="3410839"/>
                  </a:lnTo>
                  <a:close/>
                  <a:moveTo>
                    <a:pt x="2647823" y="3423539"/>
                  </a:moveTo>
                  <a:lnTo>
                    <a:pt x="2597023" y="3423539"/>
                  </a:lnTo>
                  <a:lnTo>
                    <a:pt x="2597023" y="3410839"/>
                  </a:lnTo>
                  <a:lnTo>
                    <a:pt x="2647823" y="3410839"/>
                  </a:lnTo>
                  <a:close/>
                  <a:moveTo>
                    <a:pt x="2558923" y="3423539"/>
                  </a:moveTo>
                  <a:lnTo>
                    <a:pt x="2508123" y="3423539"/>
                  </a:lnTo>
                  <a:lnTo>
                    <a:pt x="2508123" y="3410839"/>
                  </a:lnTo>
                  <a:lnTo>
                    <a:pt x="2558923" y="3410839"/>
                  </a:lnTo>
                  <a:close/>
                  <a:moveTo>
                    <a:pt x="2470023" y="3423539"/>
                  </a:moveTo>
                  <a:lnTo>
                    <a:pt x="2419223" y="3423539"/>
                  </a:lnTo>
                  <a:lnTo>
                    <a:pt x="2419223" y="3410839"/>
                  </a:lnTo>
                  <a:lnTo>
                    <a:pt x="2470023" y="3410839"/>
                  </a:lnTo>
                  <a:close/>
                  <a:moveTo>
                    <a:pt x="2381123" y="3423539"/>
                  </a:moveTo>
                  <a:lnTo>
                    <a:pt x="2330323" y="3423539"/>
                  </a:lnTo>
                  <a:lnTo>
                    <a:pt x="2330323" y="3410839"/>
                  </a:lnTo>
                  <a:lnTo>
                    <a:pt x="2381123" y="3410839"/>
                  </a:lnTo>
                  <a:close/>
                  <a:moveTo>
                    <a:pt x="2292223" y="3423539"/>
                  </a:moveTo>
                  <a:lnTo>
                    <a:pt x="2241423" y="3423539"/>
                  </a:lnTo>
                  <a:lnTo>
                    <a:pt x="2241423" y="3410839"/>
                  </a:lnTo>
                  <a:lnTo>
                    <a:pt x="2292223" y="3410839"/>
                  </a:lnTo>
                  <a:close/>
                  <a:moveTo>
                    <a:pt x="2203323" y="3423539"/>
                  </a:moveTo>
                  <a:lnTo>
                    <a:pt x="2152523" y="3423539"/>
                  </a:lnTo>
                  <a:lnTo>
                    <a:pt x="2152523" y="3410839"/>
                  </a:lnTo>
                  <a:lnTo>
                    <a:pt x="2203323" y="3410839"/>
                  </a:lnTo>
                  <a:close/>
                  <a:moveTo>
                    <a:pt x="2114423" y="3423539"/>
                  </a:moveTo>
                  <a:lnTo>
                    <a:pt x="2063623" y="3423539"/>
                  </a:lnTo>
                  <a:lnTo>
                    <a:pt x="2063623" y="3410839"/>
                  </a:lnTo>
                  <a:lnTo>
                    <a:pt x="2114423" y="3410839"/>
                  </a:lnTo>
                  <a:close/>
                  <a:moveTo>
                    <a:pt x="2025523" y="3423539"/>
                  </a:moveTo>
                  <a:lnTo>
                    <a:pt x="1974723" y="3423539"/>
                  </a:lnTo>
                  <a:lnTo>
                    <a:pt x="1974723" y="3410839"/>
                  </a:lnTo>
                  <a:lnTo>
                    <a:pt x="2025523" y="3410839"/>
                  </a:lnTo>
                  <a:close/>
                  <a:moveTo>
                    <a:pt x="1936623" y="3423539"/>
                  </a:moveTo>
                  <a:lnTo>
                    <a:pt x="1885823" y="3423539"/>
                  </a:lnTo>
                  <a:lnTo>
                    <a:pt x="1885823" y="3410839"/>
                  </a:lnTo>
                  <a:lnTo>
                    <a:pt x="1936623" y="3410839"/>
                  </a:lnTo>
                  <a:close/>
                  <a:moveTo>
                    <a:pt x="1847723" y="3423539"/>
                  </a:moveTo>
                  <a:lnTo>
                    <a:pt x="1796923" y="3423539"/>
                  </a:lnTo>
                  <a:lnTo>
                    <a:pt x="1796923" y="3410839"/>
                  </a:lnTo>
                  <a:lnTo>
                    <a:pt x="1847723" y="3410839"/>
                  </a:lnTo>
                  <a:close/>
                  <a:moveTo>
                    <a:pt x="1758823" y="3423539"/>
                  </a:moveTo>
                  <a:lnTo>
                    <a:pt x="1708023" y="3423539"/>
                  </a:lnTo>
                  <a:lnTo>
                    <a:pt x="1708023" y="3410839"/>
                  </a:lnTo>
                  <a:lnTo>
                    <a:pt x="1758823" y="3410839"/>
                  </a:lnTo>
                  <a:close/>
                  <a:moveTo>
                    <a:pt x="1669923" y="3423539"/>
                  </a:moveTo>
                  <a:lnTo>
                    <a:pt x="1619123" y="3423539"/>
                  </a:lnTo>
                  <a:lnTo>
                    <a:pt x="1619123" y="3410839"/>
                  </a:lnTo>
                  <a:lnTo>
                    <a:pt x="1669923" y="3410839"/>
                  </a:lnTo>
                  <a:close/>
                  <a:moveTo>
                    <a:pt x="1581023" y="3423539"/>
                  </a:moveTo>
                  <a:lnTo>
                    <a:pt x="1530223" y="3423539"/>
                  </a:lnTo>
                  <a:lnTo>
                    <a:pt x="1530223" y="3410839"/>
                  </a:lnTo>
                  <a:lnTo>
                    <a:pt x="1581023" y="3410839"/>
                  </a:lnTo>
                  <a:close/>
                  <a:moveTo>
                    <a:pt x="1492123" y="3423539"/>
                  </a:moveTo>
                  <a:lnTo>
                    <a:pt x="1441323" y="3423539"/>
                  </a:lnTo>
                  <a:lnTo>
                    <a:pt x="1441323" y="3410839"/>
                  </a:lnTo>
                  <a:lnTo>
                    <a:pt x="1492123" y="3410839"/>
                  </a:lnTo>
                  <a:close/>
                  <a:moveTo>
                    <a:pt x="1403223" y="3423539"/>
                  </a:moveTo>
                  <a:lnTo>
                    <a:pt x="1352423" y="3423539"/>
                  </a:lnTo>
                  <a:lnTo>
                    <a:pt x="1352423" y="3410839"/>
                  </a:lnTo>
                  <a:lnTo>
                    <a:pt x="1403223" y="3410839"/>
                  </a:lnTo>
                  <a:close/>
                  <a:moveTo>
                    <a:pt x="1314323" y="3423539"/>
                  </a:moveTo>
                  <a:lnTo>
                    <a:pt x="1263523" y="3423539"/>
                  </a:lnTo>
                  <a:lnTo>
                    <a:pt x="1263523" y="3410839"/>
                  </a:lnTo>
                  <a:lnTo>
                    <a:pt x="1314323" y="3410839"/>
                  </a:lnTo>
                  <a:close/>
                  <a:moveTo>
                    <a:pt x="1225423" y="3423539"/>
                  </a:moveTo>
                  <a:lnTo>
                    <a:pt x="1174623" y="3423539"/>
                  </a:lnTo>
                  <a:lnTo>
                    <a:pt x="1174623" y="3410839"/>
                  </a:lnTo>
                  <a:lnTo>
                    <a:pt x="1225423" y="3410839"/>
                  </a:lnTo>
                  <a:close/>
                  <a:moveTo>
                    <a:pt x="1136523" y="3423539"/>
                  </a:moveTo>
                  <a:lnTo>
                    <a:pt x="1085723" y="3423539"/>
                  </a:lnTo>
                  <a:lnTo>
                    <a:pt x="1085723" y="3410839"/>
                  </a:lnTo>
                  <a:lnTo>
                    <a:pt x="1136523" y="3410839"/>
                  </a:lnTo>
                  <a:close/>
                  <a:moveTo>
                    <a:pt x="1047623" y="3423539"/>
                  </a:moveTo>
                  <a:lnTo>
                    <a:pt x="996823" y="3423539"/>
                  </a:lnTo>
                  <a:lnTo>
                    <a:pt x="996823" y="3410839"/>
                  </a:lnTo>
                  <a:lnTo>
                    <a:pt x="1047623" y="3410839"/>
                  </a:lnTo>
                  <a:close/>
                  <a:moveTo>
                    <a:pt x="958723" y="3423539"/>
                  </a:moveTo>
                  <a:lnTo>
                    <a:pt x="907923" y="3423539"/>
                  </a:lnTo>
                  <a:lnTo>
                    <a:pt x="907923" y="3410839"/>
                  </a:lnTo>
                  <a:lnTo>
                    <a:pt x="958723" y="3410839"/>
                  </a:lnTo>
                  <a:close/>
                  <a:moveTo>
                    <a:pt x="869823" y="3423539"/>
                  </a:moveTo>
                  <a:lnTo>
                    <a:pt x="819023" y="3423539"/>
                  </a:lnTo>
                  <a:lnTo>
                    <a:pt x="819023" y="3410839"/>
                  </a:lnTo>
                  <a:lnTo>
                    <a:pt x="869823" y="3410839"/>
                  </a:lnTo>
                  <a:close/>
                  <a:moveTo>
                    <a:pt x="780923" y="3423539"/>
                  </a:moveTo>
                  <a:lnTo>
                    <a:pt x="730123" y="3423539"/>
                  </a:lnTo>
                  <a:lnTo>
                    <a:pt x="730123" y="3410839"/>
                  </a:lnTo>
                  <a:lnTo>
                    <a:pt x="780923" y="3410839"/>
                  </a:lnTo>
                  <a:close/>
                  <a:moveTo>
                    <a:pt x="692023" y="3423539"/>
                  </a:moveTo>
                  <a:lnTo>
                    <a:pt x="641223" y="3423539"/>
                  </a:lnTo>
                  <a:lnTo>
                    <a:pt x="641223" y="3410839"/>
                  </a:lnTo>
                  <a:lnTo>
                    <a:pt x="692023" y="3410839"/>
                  </a:lnTo>
                  <a:close/>
                  <a:moveTo>
                    <a:pt x="603123" y="3423539"/>
                  </a:moveTo>
                  <a:lnTo>
                    <a:pt x="552323" y="3423539"/>
                  </a:lnTo>
                  <a:lnTo>
                    <a:pt x="552323" y="3410839"/>
                  </a:lnTo>
                  <a:lnTo>
                    <a:pt x="603123" y="3410839"/>
                  </a:lnTo>
                  <a:close/>
                  <a:moveTo>
                    <a:pt x="514223" y="3423539"/>
                  </a:moveTo>
                  <a:lnTo>
                    <a:pt x="463423" y="3423539"/>
                  </a:lnTo>
                  <a:lnTo>
                    <a:pt x="463423" y="3410839"/>
                  </a:lnTo>
                  <a:lnTo>
                    <a:pt x="514223" y="3410839"/>
                  </a:lnTo>
                  <a:close/>
                  <a:moveTo>
                    <a:pt x="425323" y="3423539"/>
                  </a:moveTo>
                  <a:lnTo>
                    <a:pt x="374523" y="3423539"/>
                  </a:lnTo>
                  <a:lnTo>
                    <a:pt x="374523" y="3410839"/>
                  </a:lnTo>
                  <a:lnTo>
                    <a:pt x="425323" y="3410839"/>
                  </a:lnTo>
                  <a:close/>
                  <a:moveTo>
                    <a:pt x="336423" y="3423539"/>
                  </a:moveTo>
                  <a:lnTo>
                    <a:pt x="285623" y="3423539"/>
                  </a:lnTo>
                  <a:lnTo>
                    <a:pt x="285623" y="3410839"/>
                  </a:lnTo>
                  <a:lnTo>
                    <a:pt x="336423" y="3410839"/>
                  </a:lnTo>
                  <a:close/>
                  <a:moveTo>
                    <a:pt x="247523" y="3423539"/>
                  </a:moveTo>
                  <a:lnTo>
                    <a:pt x="196723" y="3423539"/>
                  </a:lnTo>
                  <a:lnTo>
                    <a:pt x="196723" y="3410839"/>
                  </a:lnTo>
                  <a:lnTo>
                    <a:pt x="247523" y="3410839"/>
                  </a:lnTo>
                  <a:close/>
                  <a:moveTo>
                    <a:pt x="158623" y="3423539"/>
                  </a:moveTo>
                  <a:lnTo>
                    <a:pt x="107823" y="3423539"/>
                  </a:lnTo>
                  <a:lnTo>
                    <a:pt x="107823" y="3410839"/>
                  </a:lnTo>
                  <a:lnTo>
                    <a:pt x="158623" y="3410839"/>
                  </a:lnTo>
                  <a:close/>
                  <a:moveTo>
                    <a:pt x="69723" y="3423539"/>
                  </a:moveTo>
                  <a:lnTo>
                    <a:pt x="18923" y="3423539"/>
                  </a:lnTo>
                  <a:lnTo>
                    <a:pt x="18923" y="3410839"/>
                  </a:lnTo>
                  <a:lnTo>
                    <a:pt x="69723" y="3410839"/>
                  </a:lnTo>
                  <a:close/>
                  <a:moveTo>
                    <a:pt x="0" y="3391662"/>
                  </a:moveTo>
                  <a:lnTo>
                    <a:pt x="0" y="3340862"/>
                  </a:lnTo>
                  <a:lnTo>
                    <a:pt x="12700" y="3340862"/>
                  </a:lnTo>
                  <a:lnTo>
                    <a:pt x="12700" y="3391662"/>
                  </a:lnTo>
                  <a:close/>
                  <a:moveTo>
                    <a:pt x="0" y="3302762"/>
                  </a:moveTo>
                  <a:lnTo>
                    <a:pt x="0" y="3251962"/>
                  </a:lnTo>
                  <a:lnTo>
                    <a:pt x="12700" y="3251962"/>
                  </a:lnTo>
                  <a:lnTo>
                    <a:pt x="12700" y="3302762"/>
                  </a:lnTo>
                  <a:close/>
                  <a:moveTo>
                    <a:pt x="0" y="3213862"/>
                  </a:moveTo>
                  <a:lnTo>
                    <a:pt x="0" y="3163062"/>
                  </a:lnTo>
                  <a:lnTo>
                    <a:pt x="12700" y="3163062"/>
                  </a:lnTo>
                  <a:lnTo>
                    <a:pt x="12700" y="3213862"/>
                  </a:lnTo>
                  <a:close/>
                  <a:moveTo>
                    <a:pt x="0" y="3124962"/>
                  </a:moveTo>
                  <a:lnTo>
                    <a:pt x="0" y="3074162"/>
                  </a:lnTo>
                  <a:lnTo>
                    <a:pt x="12700" y="3074162"/>
                  </a:lnTo>
                  <a:lnTo>
                    <a:pt x="12700" y="3124962"/>
                  </a:lnTo>
                  <a:close/>
                  <a:moveTo>
                    <a:pt x="0" y="3036062"/>
                  </a:moveTo>
                  <a:lnTo>
                    <a:pt x="0" y="2985262"/>
                  </a:lnTo>
                  <a:lnTo>
                    <a:pt x="12700" y="2985262"/>
                  </a:lnTo>
                  <a:lnTo>
                    <a:pt x="12700" y="3036062"/>
                  </a:lnTo>
                  <a:close/>
                  <a:moveTo>
                    <a:pt x="0" y="2947162"/>
                  </a:moveTo>
                  <a:lnTo>
                    <a:pt x="0" y="2896362"/>
                  </a:lnTo>
                  <a:lnTo>
                    <a:pt x="12700" y="2896362"/>
                  </a:lnTo>
                  <a:lnTo>
                    <a:pt x="12700" y="2947162"/>
                  </a:lnTo>
                  <a:close/>
                  <a:moveTo>
                    <a:pt x="0" y="2858262"/>
                  </a:moveTo>
                  <a:lnTo>
                    <a:pt x="0" y="2807462"/>
                  </a:lnTo>
                  <a:lnTo>
                    <a:pt x="12700" y="2807462"/>
                  </a:lnTo>
                  <a:lnTo>
                    <a:pt x="12700" y="2858262"/>
                  </a:lnTo>
                  <a:close/>
                  <a:moveTo>
                    <a:pt x="0" y="2769362"/>
                  </a:moveTo>
                  <a:lnTo>
                    <a:pt x="0" y="2718562"/>
                  </a:lnTo>
                  <a:lnTo>
                    <a:pt x="12700" y="2718562"/>
                  </a:lnTo>
                  <a:lnTo>
                    <a:pt x="12700" y="2769362"/>
                  </a:lnTo>
                  <a:close/>
                  <a:moveTo>
                    <a:pt x="0" y="2680462"/>
                  </a:moveTo>
                  <a:lnTo>
                    <a:pt x="0" y="2629662"/>
                  </a:lnTo>
                  <a:lnTo>
                    <a:pt x="12700" y="2629662"/>
                  </a:lnTo>
                  <a:lnTo>
                    <a:pt x="12700" y="2680462"/>
                  </a:lnTo>
                  <a:close/>
                  <a:moveTo>
                    <a:pt x="0" y="2591562"/>
                  </a:moveTo>
                  <a:lnTo>
                    <a:pt x="0" y="2540762"/>
                  </a:lnTo>
                  <a:lnTo>
                    <a:pt x="12700" y="2540762"/>
                  </a:lnTo>
                  <a:lnTo>
                    <a:pt x="12700" y="2591562"/>
                  </a:lnTo>
                  <a:close/>
                  <a:moveTo>
                    <a:pt x="0" y="2502662"/>
                  </a:moveTo>
                  <a:lnTo>
                    <a:pt x="0" y="2451862"/>
                  </a:lnTo>
                  <a:lnTo>
                    <a:pt x="12700" y="2451862"/>
                  </a:lnTo>
                  <a:lnTo>
                    <a:pt x="12700" y="2502662"/>
                  </a:lnTo>
                  <a:close/>
                  <a:moveTo>
                    <a:pt x="0" y="2413762"/>
                  </a:moveTo>
                  <a:lnTo>
                    <a:pt x="0" y="2362962"/>
                  </a:lnTo>
                  <a:lnTo>
                    <a:pt x="12700" y="2362962"/>
                  </a:lnTo>
                  <a:lnTo>
                    <a:pt x="12700" y="2413762"/>
                  </a:lnTo>
                  <a:close/>
                  <a:moveTo>
                    <a:pt x="0" y="2324862"/>
                  </a:moveTo>
                  <a:lnTo>
                    <a:pt x="0" y="2274062"/>
                  </a:lnTo>
                  <a:lnTo>
                    <a:pt x="12700" y="2274062"/>
                  </a:lnTo>
                  <a:lnTo>
                    <a:pt x="12700" y="2324862"/>
                  </a:lnTo>
                  <a:close/>
                  <a:moveTo>
                    <a:pt x="0" y="2235962"/>
                  </a:moveTo>
                  <a:lnTo>
                    <a:pt x="0" y="2185162"/>
                  </a:lnTo>
                  <a:lnTo>
                    <a:pt x="12700" y="2185162"/>
                  </a:lnTo>
                  <a:lnTo>
                    <a:pt x="12700" y="2235962"/>
                  </a:lnTo>
                  <a:close/>
                  <a:moveTo>
                    <a:pt x="0" y="2147062"/>
                  </a:moveTo>
                  <a:lnTo>
                    <a:pt x="0" y="2096262"/>
                  </a:lnTo>
                  <a:lnTo>
                    <a:pt x="12700" y="2096262"/>
                  </a:lnTo>
                  <a:lnTo>
                    <a:pt x="12700" y="2147062"/>
                  </a:lnTo>
                  <a:close/>
                  <a:moveTo>
                    <a:pt x="0" y="2058162"/>
                  </a:moveTo>
                  <a:lnTo>
                    <a:pt x="0" y="2007362"/>
                  </a:lnTo>
                  <a:lnTo>
                    <a:pt x="12700" y="2007362"/>
                  </a:lnTo>
                  <a:lnTo>
                    <a:pt x="12700" y="2058162"/>
                  </a:lnTo>
                  <a:close/>
                  <a:moveTo>
                    <a:pt x="0" y="1969262"/>
                  </a:moveTo>
                  <a:lnTo>
                    <a:pt x="0" y="1918462"/>
                  </a:lnTo>
                  <a:lnTo>
                    <a:pt x="12700" y="1918462"/>
                  </a:lnTo>
                  <a:lnTo>
                    <a:pt x="12700" y="1969262"/>
                  </a:lnTo>
                  <a:close/>
                  <a:moveTo>
                    <a:pt x="0" y="1880362"/>
                  </a:moveTo>
                  <a:lnTo>
                    <a:pt x="0" y="1829562"/>
                  </a:lnTo>
                  <a:lnTo>
                    <a:pt x="12700" y="1829562"/>
                  </a:lnTo>
                  <a:lnTo>
                    <a:pt x="12700" y="1880362"/>
                  </a:lnTo>
                  <a:close/>
                  <a:moveTo>
                    <a:pt x="0" y="1791462"/>
                  </a:moveTo>
                  <a:lnTo>
                    <a:pt x="0" y="1740662"/>
                  </a:lnTo>
                  <a:lnTo>
                    <a:pt x="12700" y="1740662"/>
                  </a:lnTo>
                  <a:lnTo>
                    <a:pt x="12700" y="1791462"/>
                  </a:lnTo>
                  <a:close/>
                  <a:moveTo>
                    <a:pt x="0" y="1702562"/>
                  </a:moveTo>
                  <a:lnTo>
                    <a:pt x="0" y="1651762"/>
                  </a:lnTo>
                  <a:lnTo>
                    <a:pt x="12700" y="1651762"/>
                  </a:lnTo>
                  <a:lnTo>
                    <a:pt x="12700" y="1702562"/>
                  </a:lnTo>
                  <a:close/>
                  <a:moveTo>
                    <a:pt x="0" y="1613662"/>
                  </a:moveTo>
                  <a:lnTo>
                    <a:pt x="0" y="1562862"/>
                  </a:lnTo>
                  <a:lnTo>
                    <a:pt x="12700" y="1562862"/>
                  </a:lnTo>
                  <a:lnTo>
                    <a:pt x="12700" y="1613662"/>
                  </a:lnTo>
                  <a:close/>
                  <a:moveTo>
                    <a:pt x="0" y="1524762"/>
                  </a:moveTo>
                  <a:lnTo>
                    <a:pt x="0" y="1473962"/>
                  </a:lnTo>
                  <a:lnTo>
                    <a:pt x="12700" y="1473962"/>
                  </a:lnTo>
                  <a:lnTo>
                    <a:pt x="12700" y="1524762"/>
                  </a:lnTo>
                  <a:close/>
                  <a:moveTo>
                    <a:pt x="0" y="1435862"/>
                  </a:moveTo>
                  <a:lnTo>
                    <a:pt x="0" y="1385062"/>
                  </a:lnTo>
                  <a:lnTo>
                    <a:pt x="12700" y="1385062"/>
                  </a:lnTo>
                  <a:lnTo>
                    <a:pt x="12700" y="1435862"/>
                  </a:lnTo>
                  <a:close/>
                  <a:moveTo>
                    <a:pt x="0" y="1346962"/>
                  </a:moveTo>
                  <a:lnTo>
                    <a:pt x="0" y="1296162"/>
                  </a:lnTo>
                  <a:lnTo>
                    <a:pt x="12700" y="1296162"/>
                  </a:lnTo>
                  <a:lnTo>
                    <a:pt x="12700" y="1346962"/>
                  </a:lnTo>
                  <a:close/>
                  <a:moveTo>
                    <a:pt x="0" y="1258062"/>
                  </a:moveTo>
                  <a:lnTo>
                    <a:pt x="0" y="1207262"/>
                  </a:lnTo>
                  <a:lnTo>
                    <a:pt x="12700" y="1207262"/>
                  </a:lnTo>
                  <a:lnTo>
                    <a:pt x="12700" y="1258062"/>
                  </a:lnTo>
                  <a:close/>
                  <a:moveTo>
                    <a:pt x="0" y="1169162"/>
                  </a:moveTo>
                  <a:lnTo>
                    <a:pt x="0" y="1118362"/>
                  </a:lnTo>
                  <a:lnTo>
                    <a:pt x="12700" y="1118362"/>
                  </a:lnTo>
                  <a:lnTo>
                    <a:pt x="12700" y="1169162"/>
                  </a:lnTo>
                  <a:close/>
                  <a:moveTo>
                    <a:pt x="0" y="1080262"/>
                  </a:moveTo>
                  <a:lnTo>
                    <a:pt x="0" y="1029462"/>
                  </a:lnTo>
                  <a:lnTo>
                    <a:pt x="12700" y="1029462"/>
                  </a:lnTo>
                  <a:lnTo>
                    <a:pt x="12700" y="1080262"/>
                  </a:lnTo>
                  <a:close/>
                  <a:moveTo>
                    <a:pt x="0" y="991362"/>
                  </a:moveTo>
                  <a:lnTo>
                    <a:pt x="0" y="940562"/>
                  </a:lnTo>
                  <a:lnTo>
                    <a:pt x="12700" y="940562"/>
                  </a:lnTo>
                  <a:lnTo>
                    <a:pt x="12700" y="991362"/>
                  </a:lnTo>
                  <a:close/>
                  <a:moveTo>
                    <a:pt x="0" y="902462"/>
                  </a:moveTo>
                  <a:lnTo>
                    <a:pt x="0" y="851662"/>
                  </a:lnTo>
                  <a:lnTo>
                    <a:pt x="12700" y="851662"/>
                  </a:lnTo>
                  <a:lnTo>
                    <a:pt x="12700" y="902462"/>
                  </a:lnTo>
                  <a:close/>
                  <a:moveTo>
                    <a:pt x="0" y="813562"/>
                  </a:moveTo>
                  <a:lnTo>
                    <a:pt x="0" y="762762"/>
                  </a:lnTo>
                  <a:lnTo>
                    <a:pt x="12700" y="762762"/>
                  </a:lnTo>
                  <a:lnTo>
                    <a:pt x="12700" y="813562"/>
                  </a:lnTo>
                  <a:close/>
                  <a:moveTo>
                    <a:pt x="0" y="724662"/>
                  </a:moveTo>
                  <a:lnTo>
                    <a:pt x="0" y="673862"/>
                  </a:lnTo>
                  <a:lnTo>
                    <a:pt x="12700" y="673862"/>
                  </a:lnTo>
                  <a:lnTo>
                    <a:pt x="12700" y="724662"/>
                  </a:lnTo>
                  <a:close/>
                  <a:moveTo>
                    <a:pt x="0" y="635762"/>
                  </a:moveTo>
                  <a:lnTo>
                    <a:pt x="0" y="584962"/>
                  </a:lnTo>
                  <a:lnTo>
                    <a:pt x="12700" y="584962"/>
                  </a:lnTo>
                  <a:lnTo>
                    <a:pt x="12700" y="635762"/>
                  </a:lnTo>
                  <a:close/>
                  <a:moveTo>
                    <a:pt x="0" y="546862"/>
                  </a:moveTo>
                  <a:lnTo>
                    <a:pt x="0" y="496062"/>
                  </a:lnTo>
                  <a:lnTo>
                    <a:pt x="12700" y="496062"/>
                  </a:lnTo>
                  <a:lnTo>
                    <a:pt x="12700" y="546862"/>
                  </a:lnTo>
                  <a:close/>
                  <a:moveTo>
                    <a:pt x="0" y="457962"/>
                  </a:moveTo>
                  <a:lnTo>
                    <a:pt x="0" y="407162"/>
                  </a:lnTo>
                  <a:lnTo>
                    <a:pt x="12700" y="407162"/>
                  </a:lnTo>
                  <a:lnTo>
                    <a:pt x="12700" y="457962"/>
                  </a:lnTo>
                  <a:close/>
                  <a:moveTo>
                    <a:pt x="0" y="369062"/>
                  </a:moveTo>
                  <a:lnTo>
                    <a:pt x="0" y="318262"/>
                  </a:lnTo>
                  <a:lnTo>
                    <a:pt x="12700" y="318262"/>
                  </a:lnTo>
                  <a:lnTo>
                    <a:pt x="12700" y="369062"/>
                  </a:lnTo>
                  <a:close/>
                  <a:moveTo>
                    <a:pt x="0" y="280162"/>
                  </a:moveTo>
                  <a:lnTo>
                    <a:pt x="0" y="229362"/>
                  </a:lnTo>
                  <a:lnTo>
                    <a:pt x="12700" y="229362"/>
                  </a:lnTo>
                  <a:lnTo>
                    <a:pt x="12700" y="280162"/>
                  </a:lnTo>
                  <a:close/>
                  <a:moveTo>
                    <a:pt x="0" y="191262"/>
                  </a:moveTo>
                  <a:lnTo>
                    <a:pt x="0" y="140462"/>
                  </a:lnTo>
                  <a:lnTo>
                    <a:pt x="12700" y="140462"/>
                  </a:lnTo>
                  <a:lnTo>
                    <a:pt x="12700" y="191262"/>
                  </a:lnTo>
                  <a:close/>
                  <a:moveTo>
                    <a:pt x="0" y="102362"/>
                  </a:moveTo>
                  <a:lnTo>
                    <a:pt x="0" y="51562"/>
                  </a:lnTo>
                  <a:lnTo>
                    <a:pt x="12700" y="51562"/>
                  </a:lnTo>
                  <a:lnTo>
                    <a:pt x="12700" y="102362"/>
                  </a:lnTo>
                  <a:close/>
                  <a:moveTo>
                    <a:pt x="0" y="13462"/>
                  </a:moveTo>
                  <a:lnTo>
                    <a:pt x="0" y="6350"/>
                  </a:lnTo>
                  <a:lnTo>
                    <a:pt x="2794" y="0"/>
                  </a:lnTo>
                  <a:lnTo>
                    <a:pt x="57150" y="0"/>
                  </a:lnTo>
                  <a:lnTo>
                    <a:pt x="57150" y="12700"/>
                  </a:lnTo>
                  <a:lnTo>
                    <a:pt x="6350" y="12700"/>
                  </a:lnTo>
                  <a:lnTo>
                    <a:pt x="6350" y="6350"/>
                  </a:lnTo>
                  <a:lnTo>
                    <a:pt x="12700" y="6350"/>
                  </a:lnTo>
                  <a:lnTo>
                    <a:pt x="12700" y="1346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-63503" y="4936360"/>
            <a:ext cx="16383000" cy="4214308"/>
            <a:chOff x="0" y="0"/>
            <a:chExt cx="16383000" cy="4214304"/>
          </a:xfrm>
        </p:grpSpPr>
        <p:sp>
          <p:nvSpPr>
            <p:cNvPr id="11" name="Freeform 11"/>
            <p:cNvSpPr/>
            <p:nvPr/>
          </p:nvSpPr>
          <p:spPr>
            <a:xfrm>
              <a:off x="63500" y="3209671"/>
              <a:ext cx="16256000" cy="73914"/>
            </a:xfrm>
            <a:custGeom>
              <a:avLst/>
              <a:gdLst/>
              <a:ahLst/>
              <a:cxnLst/>
              <a:rect l="l" t="t" r="r" b="b"/>
              <a:pathLst>
                <a:path w="16256000" h="73914">
                  <a:moveTo>
                    <a:pt x="16256000" y="0"/>
                  </a:moveTo>
                  <a:lnTo>
                    <a:pt x="0" y="35814"/>
                  </a:lnTo>
                  <a:lnTo>
                    <a:pt x="0" y="55118"/>
                  </a:lnTo>
                  <a:lnTo>
                    <a:pt x="0" y="73914"/>
                  </a:lnTo>
                  <a:lnTo>
                    <a:pt x="16256000" y="38100"/>
                  </a:lnTo>
                  <a:lnTo>
                    <a:pt x="16256000" y="19050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F18B21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829550" y="3743198"/>
              <a:ext cx="731774" cy="287274"/>
            </a:xfrm>
            <a:custGeom>
              <a:avLst/>
              <a:gdLst/>
              <a:ahLst/>
              <a:cxnLst/>
              <a:rect l="l" t="t" r="r" b="b"/>
              <a:pathLst>
                <a:path w="731774" h="287274">
                  <a:moveTo>
                    <a:pt x="0" y="0"/>
                  </a:moveTo>
                  <a:lnTo>
                    <a:pt x="731774" y="0"/>
                  </a:lnTo>
                  <a:lnTo>
                    <a:pt x="731774" y="287274"/>
                  </a:lnTo>
                  <a:lnTo>
                    <a:pt x="0" y="287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673354" y="63500"/>
              <a:ext cx="14934946" cy="3408426"/>
            </a:xfrm>
            <a:custGeom>
              <a:avLst/>
              <a:gdLst/>
              <a:ahLst/>
              <a:cxnLst/>
              <a:rect l="l" t="t" r="r" b="b"/>
              <a:pathLst>
                <a:path w="14934946" h="3408426">
                  <a:moveTo>
                    <a:pt x="0" y="0"/>
                  </a:moveTo>
                  <a:lnTo>
                    <a:pt x="14934946" y="0"/>
                  </a:lnTo>
                  <a:lnTo>
                    <a:pt x="14934946" y="3408426"/>
                  </a:lnTo>
                  <a:lnTo>
                    <a:pt x="0" y="34084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3450082" y="2393696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0" y="0"/>
                  </a:moveTo>
                  <a:lnTo>
                    <a:pt x="1219200" y="0"/>
                  </a:lnTo>
                  <a:lnTo>
                    <a:pt x="12192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387858" y="3643249"/>
              <a:ext cx="5681980" cy="507619"/>
            </a:xfrm>
            <a:custGeom>
              <a:avLst/>
              <a:gdLst/>
              <a:ahLst/>
              <a:cxnLst/>
              <a:rect l="l" t="t" r="r" b="b"/>
              <a:pathLst>
                <a:path w="5681980" h="507619">
                  <a:moveTo>
                    <a:pt x="0" y="0"/>
                  </a:moveTo>
                  <a:lnTo>
                    <a:pt x="5681980" y="0"/>
                  </a:lnTo>
                  <a:lnTo>
                    <a:pt x="5681980" y="507619"/>
                  </a:lnTo>
                  <a:lnTo>
                    <a:pt x="0" y="507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362700" y="3643249"/>
              <a:ext cx="3657600" cy="486791"/>
            </a:xfrm>
            <a:custGeom>
              <a:avLst/>
              <a:gdLst/>
              <a:ahLst/>
              <a:cxnLst/>
              <a:rect l="l" t="t" r="r" b="b"/>
              <a:pathLst>
                <a:path w="3657600" h="486791">
                  <a:moveTo>
                    <a:pt x="0" y="0"/>
                  </a:moveTo>
                  <a:lnTo>
                    <a:pt x="3657600" y="0"/>
                  </a:lnTo>
                  <a:lnTo>
                    <a:pt x="3657600" y="486791"/>
                  </a:lnTo>
                  <a:lnTo>
                    <a:pt x="0" y="486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609600" y="333518"/>
            <a:ext cx="13685691" cy="73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4400" spc="17">
                <a:solidFill>
                  <a:srgbClr val="F18B2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Demo: Using 'chef-client' to Locally Apply Recipes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5639" y="1392612"/>
            <a:ext cx="15179507" cy="522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1" spc="17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$ sudo chef-client --local-mode –r "recipe[workstation::setup]"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09914" y="4987700"/>
            <a:ext cx="9119225" cy="72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73"/>
              </a:lnSpc>
            </a:pPr>
            <a:r>
              <a:rPr lang="en-US" sz="4266" spc="-64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Applying the following recipes locally: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14714" y="6490125"/>
            <a:ext cx="9134123" cy="54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spc="-48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'setup' recipe from the 'workstation' cookbook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485C28-7C2D-E74E-89A2-42E066F01B67}"/>
              </a:ext>
            </a:extLst>
          </p:cNvPr>
          <p:cNvSpPr txBox="1"/>
          <p:nvPr/>
        </p:nvSpPr>
        <p:spPr>
          <a:xfrm>
            <a:off x="0" y="8354173"/>
            <a:ext cx="4466908" cy="74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2" dirty="0">
                <a:solidFill>
                  <a:srgbClr val="7030A0"/>
                </a:solidFill>
              </a:rPr>
              <a:t>Author: </a:t>
            </a:r>
            <a:r>
              <a:rPr lang="en-US" sz="2132" dirty="0" err="1">
                <a:solidFill>
                  <a:srgbClr val="7030A0"/>
                </a:solidFill>
              </a:rPr>
              <a:t>Nho</a:t>
            </a:r>
            <a:r>
              <a:rPr lang="en-US" sz="2132" dirty="0">
                <a:solidFill>
                  <a:srgbClr val="7030A0"/>
                </a:solidFill>
              </a:rPr>
              <a:t> Luong</a:t>
            </a:r>
          </a:p>
          <a:p>
            <a:r>
              <a:rPr lang="en-US" sz="2132" dirty="0">
                <a:solidFill>
                  <a:srgbClr val="7030A0"/>
                </a:solidFill>
              </a:rPr>
              <a:t>Skill: DevOps Engineer Lead</a:t>
            </a:r>
            <a:endParaRPr lang="en-VN" sz="21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142978" y="8178794"/>
            <a:ext cx="950462" cy="965206"/>
          </a:xfrm>
          <a:custGeom>
            <a:avLst/>
            <a:gdLst/>
            <a:ahLst/>
            <a:cxnLst/>
            <a:rect l="l" t="t" r="r" b="b"/>
            <a:pathLst>
              <a:path w="950462" h="965206">
                <a:moveTo>
                  <a:pt x="0" y="0"/>
                </a:moveTo>
                <a:lnTo>
                  <a:pt x="950462" y="0"/>
                </a:lnTo>
                <a:lnTo>
                  <a:pt x="950462" y="965206"/>
                </a:lnTo>
                <a:lnTo>
                  <a:pt x="0" y="96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70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8128997"/>
            <a:ext cx="16256003" cy="153962"/>
          </a:xfrm>
          <a:custGeom>
            <a:avLst/>
            <a:gdLst/>
            <a:ahLst/>
            <a:cxnLst/>
            <a:rect l="l" t="t" r="r" b="b"/>
            <a:pathLst>
              <a:path w="16256003" h="153962">
                <a:moveTo>
                  <a:pt x="0" y="0"/>
                </a:moveTo>
                <a:lnTo>
                  <a:pt x="16256003" y="0"/>
                </a:lnTo>
                <a:lnTo>
                  <a:pt x="16256003" y="153962"/>
                </a:lnTo>
                <a:lnTo>
                  <a:pt x="0" y="153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3" r="-363"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09600" y="304800"/>
            <a:ext cx="14935200" cy="827580"/>
            <a:chOff x="0" y="0"/>
            <a:chExt cx="14935200" cy="8275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935200" cy="827532"/>
            </a:xfrm>
            <a:custGeom>
              <a:avLst/>
              <a:gdLst/>
              <a:ahLst/>
              <a:cxnLst/>
              <a:rect l="l" t="t" r="r" b="b"/>
              <a:pathLst>
                <a:path w="14935200" h="827532">
                  <a:moveTo>
                    <a:pt x="0" y="0"/>
                  </a:moveTo>
                  <a:lnTo>
                    <a:pt x="14935200" y="0"/>
                  </a:lnTo>
                  <a:lnTo>
                    <a:pt x="14935200" y="827532"/>
                  </a:lnTo>
                  <a:lnTo>
                    <a:pt x="0" y="8275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540068" y="1278426"/>
            <a:ext cx="15074551" cy="3550520"/>
            <a:chOff x="0" y="0"/>
            <a:chExt cx="15074557" cy="3550514"/>
          </a:xfrm>
        </p:grpSpPr>
        <p:sp>
          <p:nvSpPr>
            <p:cNvPr id="8" name="Freeform 8"/>
            <p:cNvSpPr/>
            <p:nvPr/>
          </p:nvSpPr>
          <p:spPr>
            <a:xfrm>
              <a:off x="69850" y="69850"/>
              <a:ext cx="14934819" cy="3410839"/>
            </a:xfrm>
            <a:custGeom>
              <a:avLst/>
              <a:gdLst/>
              <a:ahLst/>
              <a:cxnLst/>
              <a:rect l="l" t="t" r="r" b="b"/>
              <a:pathLst>
                <a:path w="14934819" h="3410839">
                  <a:moveTo>
                    <a:pt x="0" y="0"/>
                  </a:moveTo>
                  <a:lnTo>
                    <a:pt x="14934819" y="0"/>
                  </a:lnTo>
                  <a:lnTo>
                    <a:pt x="14934819" y="3410839"/>
                  </a:lnTo>
                  <a:lnTo>
                    <a:pt x="0" y="341083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63500"/>
              <a:ext cx="14947519" cy="3423539"/>
            </a:xfrm>
            <a:custGeom>
              <a:avLst/>
              <a:gdLst/>
              <a:ahLst/>
              <a:cxnLst/>
              <a:rect l="l" t="t" r="r" b="b"/>
              <a:pathLst>
                <a:path w="14947519" h="3423539">
                  <a:moveTo>
                    <a:pt x="95250" y="0"/>
                  </a:moveTo>
                  <a:lnTo>
                    <a:pt x="146050" y="0"/>
                  </a:lnTo>
                  <a:lnTo>
                    <a:pt x="146050" y="12700"/>
                  </a:lnTo>
                  <a:lnTo>
                    <a:pt x="95250" y="12700"/>
                  </a:lnTo>
                  <a:close/>
                  <a:moveTo>
                    <a:pt x="184150" y="0"/>
                  </a:moveTo>
                  <a:lnTo>
                    <a:pt x="234950" y="0"/>
                  </a:lnTo>
                  <a:lnTo>
                    <a:pt x="234950" y="12700"/>
                  </a:lnTo>
                  <a:lnTo>
                    <a:pt x="184150" y="12700"/>
                  </a:lnTo>
                  <a:close/>
                  <a:moveTo>
                    <a:pt x="273050" y="0"/>
                  </a:moveTo>
                  <a:lnTo>
                    <a:pt x="323850" y="0"/>
                  </a:lnTo>
                  <a:lnTo>
                    <a:pt x="323850" y="12700"/>
                  </a:lnTo>
                  <a:lnTo>
                    <a:pt x="273050" y="12700"/>
                  </a:lnTo>
                  <a:close/>
                  <a:moveTo>
                    <a:pt x="361950" y="0"/>
                  </a:moveTo>
                  <a:lnTo>
                    <a:pt x="412750" y="0"/>
                  </a:lnTo>
                  <a:lnTo>
                    <a:pt x="412750" y="12700"/>
                  </a:lnTo>
                  <a:lnTo>
                    <a:pt x="361950" y="12700"/>
                  </a:lnTo>
                  <a:close/>
                  <a:moveTo>
                    <a:pt x="450850" y="0"/>
                  </a:moveTo>
                  <a:lnTo>
                    <a:pt x="501650" y="0"/>
                  </a:lnTo>
                  <a:lnTo>
                    <a:pt x="501650" y="12700"/>
                  </a:lnTo>
                  <a:lnTo>
                    <a:pt x="450850" y="12700"/>
                  </a:lnTo>
                  <a:close/>
                  <a:moveTo>
                    <a:pt x="539750" y="0"/>
                  </a:moveTo>
                  <a:lnTo>
                    <a:pt x="590550" y="0"/>
                  </a:lnTo>
                  <a:lnTo>
                    <a:pt x="590550" y="12700"/>
                  </a:lnTo>
                  <a:lnTo>
                    <a:pt x="539750" y="12700"/>
                  </a:lnTo>
                  <a:close/>
                  <a:moveTo>
                    <a:pt x="628650" y="0"/>
                  </a:moveTo>
                  <a:lnTo>
                    <a:pt x="679450" y="0"/>
                  </a:lnTo>
                  <a:lnTo>
                    <a:pt x="679450" y="12700"/>
                  </a:lnTo>
                  <a:lnTo>
                    <a:pt x="628650" y="12700"/>
                  </a:lnTo>
                  <a:close/>
                  <a:moveTo>
                    <a:pt x="717550" y="0"/>
                  </a:moveTo>
                  <a:lnTo>
                    <a:pt x="768350" y="0"/>
                  </a:lnTo>
                  <a:lnTo>
                    <a:pt x="768350" y="12700"/>
                  </a:lnTo>
                  <a:lnTo>
                    <a:pt x="717550" y="12700"/>
                  </a:lnTo>
                  <a:close/>
                  <a:moveTo>
                    <a:pt x="806450" y="0"/>
                  </a:moveTo>
                  <a:lnTo>
                    <a:pt x="857250" y="0"/>
                  </a:lnTo>
                  <a:lnTo>
                    <a:pt x="857250" y="12700"/>
                  </a:lnTo>
                  <a:lnTo>
                    <a:pt x="806450" y="12700"/>
                  </a:lnTo>
                  <a:close/>
                  <a:moveTo>
                    <a:pt x="895350" y="0"/>
                  </a:moveTo>
                  <a:lnTo>
                    <a:pt x="946150" y="0"/>
                  </a:lnTo>
                  <a:lnTo>
                    <a:pt x="946150" y="12700"/>
                  </a:lnTo>
                  <a:lnTo>
                    <a:pt x="895350" y="12700"/>
                  </a:lnTo>
                  <a:close/>
                  <a:moveTo>
                    <a:pt x="984250" y="0"/>
                  </a:moveTo>
                  <a:lnTo>
                    <a:pt x="1035050" y="0"/>
                  </a:lnTo>
                  <a:lnTo>
                    <a:pt x="1035050" y="12700"/>
                  </a:lnTo>
                  <a:lnTo>
                    <a:pt x="984250" y="12700"/>
                  </a:lnTo>
                  <a:close/>
                  <a:moveTo>
                    <a:pt x="1073150" y="0"/>
                  </a:moveTo>
                  <a:lnTo>
                    <a:pt x="1123950" y="0"/>
                  </a:lnTo>
                  <a:lnTo>
                    <a:pt x="1123950" y="12700"/>
                  </a:lnTo>
                  <a:lnTo>
                    <a:pt x="1073150" y="12700"/>
                  </a:lnTo>
                  <a:close/>
                  <a:moveTo>
                    <a:pt x="1162050" y="0"/>
                  </a:moveTo>
                  <a:lnTo>
                    <a:pt x="1212850" y="0"/>
                  </a:lnTo>
                  <a:lnTo>
                    <a:pt x="1212850" y="12700"/>
                  </a:lnTo>
                  <a:lnTo>
                    <a:pt x="1162050" y="12700"/>
                  </a:lnTo>
                  <a:close/>
                  <a:moveTo>
                    <a:pt x="1250950" y="0"/>
                  </a:moveTo>
                  <a:lnTo>
                    <a:pt x="1301750" y="0"/>
                  </a:lnTo>
                  <a:lnTo>
                    <a:pt x="1301750" y="12700"/>
                  </a:lnTo>
                  <a:lnTo>
                    <a:pt x="1250950" y="12700"/>
                  </a:lnTo>
                  <a:close/>
                  <a:moveTo>
                    <a:pt x="1339850" y="0"/>
                  </a:moveTo>
                  <a:lnTo>
                    <a:pt x="1390650" y="0"/>
                  </a:lnTo>
                  <a:lnTo>
                    <a:pt x="1390650" y="12700"/>
                  </a:lnTo>
                  <a:lnTo>
                    <a:pt x="1339850" y="12700"/>
                  </a:lnTo>
                  <a:close/>
                  <a:moveTo>
                    <a:pt x="1428750" y="0"/>
                  </a:moveTo>
                  <a:lnTo>
                    <a:pt x="1479550" y="0"/>
                  </a:lnTo>
                  <a:lnTo>
                    <a:pt x="1479550" y="12700"/>
                  </a:lnTo>
                  <a:lnTo>
                    <a:pt x="1428750" y="12700"/>
                  </a:lnTo>
                  <a:close/>
                  <a:moveTo>
                    <a:pt x="1517650" y="0"/>
                  </a:moveTo>
                  <a:lnTo>
                    <a:pt x="1568450" y="0"/>
                  </a:lnTo>
                  <a:lnTo>
                    <a:pt x="1568450" y="12700"/>
                  </a:lnTo>
                  <a:lnTo>
                    <a:pt x="1517650" y="12700"/>
                  </a:lnTo>
                  <a:close/>
                  <a:moveTo>
                    <a:pt x="1606550" y="0"/>
                  </a:moveTo>
                  <a:lnTo>
                    <a:pt x="1657350" y="0"/>
                  </a:lnTo>
                  <a:lnTo>
                    <a:pt x="1657350" y="12700"/>
                  </a:lnTo>
                  <a:lnTo>
                    <a:pt x="1606550" y="12700"/>
                  </a:lnTo>
                  <a:close/>
                  <a:moveTo>
                    <a:pt x="1695450" y="0"/>
                  </a:moveTo>
                  <a:lnTo>
                    <a:pt x="1746250" y="0"/>
                  </a:lnTo>
                  <a:lnTo>
                    <a:pt x="1746250" y="12700"/>
                  </a:lnTo>
                  <a:lnTo>
                    <a:pt x="1695450" y="12700"/>
                  </a:lnTo>
                  <a:close/>
                  <a:moveTo>
                    <a:pt x="1784350" y="0"/>
                  </a:moveTo>
                  <a:lnTo>
                    <a:pt x="1835150" y="0"/>
                  </a:lnTo>
                  <a:lnTo>
                    <a:pt x="1835150" y="12700"/>
                  </a:lnTo>
                  <a:lnTo>
                    <a:pt x="1784350" y="12700"/>
                  </a:lnTo>
                  <a:close/>
                  <a:moveTo>
                    <a:pt x="1873250" y="0"/>
                  </a:moveTo>
                  <a:lnTo>
                    <a:pt x="1924050" y="0"/>
                  </a:lnTo>
                  <a:lnTo>
                    <a:pt x="1924050" y="12700"/>
                  </a:lnTo>
                  <a:lnTo>
                    <a:pt x="1873250" y="12700"/>
                  </a:lnTo>
                  <a:close/>
                  <a:moveTo>
                    <a:pt x="1962150" y="0"/>
                  </a:moveTo>
                  <a:lnTo>
                    <a:pt x="2012950" y="0"/>
                  </a:lnTo>
                  <a:lnTo>
                    <a:pt x="2012950" y="12700"/>
                  </a:lnTo>
                  <a:lnTo>
                    <a:pt x="1962150" y="12700"/>
                  </a:lnTo>
                  <a:close/>
                  <a:moveTo>
                    <a:pt x="2051050" y="0"/>
                  </a:moveTo>
                  <a:lnTo>
                    <a:pt x="2101850" y="0"/>
                  </a:lnTo>
                  <a:lnTo>
                    <a:pt x="2101850" y="12700"/>
                  </a:lnTo>
                  <a:lnTo>
                    <a:pt x="2051050" y="12700"/>
                  </a:lnTo>
                  <a:close/>
                  <a:moveTo>
                    <a:pt x="2139950" y="0"/>
                  </a:moveTo>
                  <a:lnTo>
                    <a:pt x="2190750" y="0"/>
                  </a:lnTo>
                  <a:lnTo>
                    <a:pt x="2190750" y="12700"/>
                  </a:lnTo>
                  <a:lnTo>
                    <a:pt x="2139950" y="12700"/>
                  </a:lnTo>
                  <a:close/>
                  <a:moveTo>
                    <a:pt x="2228850" y="0"/>
                  </a:moveTo>
                  <a:lnTo>
                    <a:pt x="2279650" y="0"/>
                  </a:lnTo>
                  <a:lnTo>
                    <a:pt x="2279650" y="12700"/>
                  </a:lnTo>
                  <a:lnTo>
                    <a:pt x="2228850" y="12700"/>
                  </a:lnTo>
                  <a:close/>
                  <a:moveTo>
                    <a:pt x="2317750" y="0"/>
                  </a:moveTo>
                  <a:lnTo>
                    <a:pt x="2368550" y="0"/>
                  </a:lnTo>
                  <a:lnTo>
                    <a:pt x="2368550" y="12700"/>
                  </a:lnTo>
                  <a:lnTo>
                    <a:pt x="2317750" y="12700"/>
                  </a:lnTo>
                  <a:close/>
                  <a:moveTo>
                    <a:pt x="2406650" y="0"/>
                  </a:moveTo>
                  <a:lnTo>
                    <a:pt x="2457450" y="0"/>
                  </a:lnTo>
                  <a:lnTo>
                    <a:pt x="2457450" y="12700"/>
                  </a:lnTo>
                  <a:lnTo>
                    <a:pt x="2406650" y="12700"/>
                  </a:lnTo>
                  <a:close/>
                  <a:moveTo>
                    <a:pt x="2495550" y="0"/>
                  </a:moveTo>
                  <a:lnTo>
                    <a:pt x="2546350" y="0"/>
                  </a:lnTo>
                  <a:lnTo>
                    <a:pt x="2546350" y="12700"/>
                  </a:lnTo>
                  <a:lnTo>
                    <a:pt x="2495550" y="12700"/>
                  </a:lnTo>
                  <a:close/>
                  <a:moveTo>
                    <a:pt x="2584450" y="0"/>
                  </a:moveTo>
                  <a:lnTo>
                    <a:pt x="2635250" y="0"/>
                  </a:lnTo>
                  <a:lnTo>
                    <a:pt x="2635250" y="12700"/>
                  </a:lnTo>
                  <a:lnTo>
                    <a:pt x="2584450" y="12700"/>
                  </a:lnTo>
                  <a:close/>
                  <a:moveTo>
                    <a:pt x="2673350" y="0"/>
                  </a:moveTo>
                  <a:lnTo>
                    <a:pt x="2724150" y="0"/>
                  </a:lnTo>
                  <a:lnTo>
                    <a:pt x="2724150" y="12700"/>
                  </a:lnTo>
                  <a:lnTo>
                    <a:pt x="2673350" y="12700"/>
                  </a:lnTo>
                  <a:close/>
                  <a:moveTo>
                    <a:pt x="2762250" y="0"/>
                  </a:moveTo>
                  <a:lnTo>
                    <a:pt x="2813050" y="0"/>
                  </a:lnTo>
                  <a:lnTo>
                    <a:pt x="2813050" y="12700"/>
                  </a:lnTo>
                  <a:lnTo>
                    <a:pt x="2762250" y="12700"/>
                  </a:lnTo>
                  <a:close/>
                  <a:moveTo>
                    <a:pt x="2851150" y="0"/>
                  </a:moveTo>
                  <a:lnTo>
                    <a:pt x="2901950" y="0"/>
                  </a:lnTo>
                  <a:lnTo>
                    <a:pt x="2901950" y="12700"/>
                  </a:lnTo>
                  <a:lnTo>
                    <a:pt x="2851150" y="12700"/>
                  </a:lnTo>
                  <a:close/>
                  <a:moveTo>
                    <a:pt x="2940050" y="0"/>
                  </a:moveTo>
                  <a:lnTo>
                    <a:pt x="2990850" y="0"/>
                  </a:lnTo>
                  <a:lnTo>
                    <a:pt x="2990850" y="12700"/>
                  </a:lnTo>
                  <a:lnTo>
                    <a:pt x="2940050" y="12700"/>
                  </a:lnTo>
                  <a:close/>
                  <a:moveTo>
                    <a:pt x="3028950" y="0"/>
                  </a:moveTo>
                  <a:lnTo>
                    <a:pt x="3079750" y="0"/>
                  </a:lnTo>
                  <a:lnTo>
                    <a:pt x="3079750" y="12700"/>
                  </a:lnTo>
                  <a:lnTo>
                    <a:pt x="3028950" y="12700"/>
                  </a:lnTo>
                  <a:close/>
                  <a:moveTo>
                    <a:pt x="3117850" y="0"/>
                  </a:moveTo>
                  <a:lnTo>
                    <a:pt x="3168650" y="0"/>
                  </a:lnTo>
                  <a:lnTo>
                    <a:pt x="3168650" y="12700"/>
                  </a:lnTo>
                  <a:lnTo>
                    <a:pt x="3117850" y="12700"/>
                  </a:lnTo>
                  <a:close/>
                  <a:moveTo>
                    <a:pt x="3206750" y="0"/>
                  </a:moveTo>
                  <a:lnTo>
                    <a:pt x="3257550" y="0"/>
                  </a:lnTo>
                  <a:lnTo>
                    <a:pt x="3257550" y="12700"/>
                  </a:lnTo>
                  <a:lnTo>
                    <a:pt x="3206750" y="12700"/>
                  </a:lnTo>
                  <a:close/>
                  <a:moveTo>
                    <a:pt x="3295650" y="0"/>
                  </a:moveTo>
                  <a:lnTo>
                    <a:pt x="3346450" y="0"/>
                  </a:lnTo>
                  <a:lnTo>
                    <a:pt x="3346450" y="12700"/>
                  </a:lnTo>
                  <a:lnTo>
                    <a:pt x="3295650" y="12700"/>
                  </a:lnTo>
                  <a:close/>
                  <a:moveTo>
                    <a:pt x="3384550" y="0"/>
                  </a:moveTo>
                  <a:lnTo>
                    <a:pt x="3435350" y="0"/>
                  </a:lnTo>
                  <a:lnTo>
                    <a:pt x="3435350" y="12700"/>
                  </a:lnTo>
                  <a:lnTo>
                    <a:pt x="3384550" y="12700"/>
                  </a:lnTo>
                  <a:close/>
                  <a:moveTo>
                    <a:pt x="3473450" y="0"/>
                  </a:moveTo>
                  <a:lnTo>
                    <a:pt x="3524250" y="0"/>
                  </a:lnTo>
                  <a:lnTo>
                    <a:pt x="3524250" y="12700"/>
                  </a:lnTo>
                  <a:lnTo>
                    <a:pt x="3473450" y="12700"/>
                  </a:lnTo>
                  <a:close/>
                  <a:moveTo>
                    <a:pt x="3562350" y="0"/>
                  </a:moveTo>
                  <a:lnTo>
                    <a:pt x="3613150" y="0"/>
                  </a:lnTo>
                  <a:lnTo>
                    <a:pt x="3613150" y="12700"/>
                  </a:lnTo>
                  <a:lnTo>
                    <a:pt x="3562350" y="12700"/>
                  </a:lnTo>
                  <a:close/>
                  <a:moveTo>
                    <a:pt x="3651250" y="0"/>
                  </a:moveTo>
                  <a:lnTo>
                    <a:pt x="3702050" y="0"/>
                  </a:lnTo>
                  <a:lnTo>
                    <a:pt x="3702050" y="12700"/>
                  </a:lnTo>
                  <a:lnTo>
                    <a:pt x="3651250" y="12700"/>
                  </a:lnTo>
                  <a:close/>
                  <a:moveTo>
                    <a:pt x="3740150" y="0"/>
                  </a:moveTo>
                  <a:lnTo>
                    <a:pt x="3790950" y="0"/>
                  </a:lnTo>
                  <a:lnTo>
                    <a:pt x="3790950" y="12700"/>
                  </a:lnTo>
                  <a:lnTo>
                    <a:pt x="3740150" y="12700"/>
                  </a:lnTo>
                  <a:close/>
                  <a:moveTo>
                    <a:pt x="3829050" y="0"/>
                  </a:moveTo>
                  <a:lnTo>
                    <a:pt x="3879850" y="0"/>
                  </a:lnTo>
                  <a:lnTo>
                    <a:pt x="3879850" y="12700"/>
                  </a:lnTo>
                  <a:lnTo>
                    <a:pt x="3829050" y="12700"/>
                  </a:lnTo>
                  <a:close/>
                  <a:moveTo>
                    <a:pt x="3917950" y="0"/>
                  </a:moveTo>
                  <a:lnTo>
                    <a:pt x="3968750" y="0"/>
                  </a:lnTo>
                  <a:lnTo>
                    <a:pt x="3968750" y="12700"/>
                  </a:lnTo>
                  <a:lnTo>
                    <a:pt x="3917950" y="12700"/>
                  </a:lnTo>
                  <a:close/>
                  <a:moveTo>
                    <a:pt x="4006850" y="0"/>
                  </a:moveTo>
                  <a:lnTo>
                    <a:pt x="4057650" y="0"/>
                  </a:lnTo>
                  <a:lnTo>
                    <a:pt x="4057650" y="12700"/>
                  </a:lnTo>
                  <a:lnTo>
                    <a:pt x="4006850" y="12700"/>
                  </a:lnTo>
                  <a:close/>
                  <a:moveTo>
                    <a:pt x="4095750" y="0"/>
                  </a:moveTo>
                  <a:lnTo>
                    <a:pt x="4146550" y="0"/>
                  </a:lnTo>
                  <a:lnTo>
                    <a:pt x="4146550" y="12700"/>
                  </a:lnTo>
                  <a:lnTo>
                    <a:pt x="4095750" y="12700"/>
                  </a:lnTo>
                  <a:close/>
                  <a:moveTo>
                    <a:pt x="4184650" y="0"/>
                  </a:moveTo>
                  <a:lnTo>
                    <a:pt x="4235450" y="0"/>
                  </a:lnTo>
                  <a:lnTo>
                    <a:pt x="4235450" y="12700"/>
                  </a:lnTo>
                  <a:lnTo>
                    <a:pt x="4184650" y="12700"/>
                  </a:lnTo>
                  <a:close/>
                  <a:moveTo>
                    <a:pt x="4273550" y="0"/>
                  </a:moveTo>
                  <a:lnTo>
                    <a:pt x="4324350" y="0"/>
                  </a:lnTo>
                  <a:lnTo>
                    <a:pt x="4324350" y="12700"/>
                  </a:lnTo>
                  <a:lnTo>
                    <a:pt x="4273550" y="12700"/>
                  </a:lnTo>
                  <a:close/>
                  <a:moveTo>
                    <a:pt x="4362450" y="0"/>
                  </a:moveTo>
                  <a:lnTo>
                    <a:pt x="4413250" y="0"/>
                  </a:lnTo>
                  <a:lnTo>
                    <a:pt x="4413250" y="12700"/>
                  </a:lnTo>
                  <a:lnTo>
                    <a:pt x="4362450" y="12700"/>
                  </a:lnTo>
                  <a:close/>
                  <a:moveTo>
                    <a:pt x="4451350" y="0"/>
                  </a:moveTo>
                  <a:lnTo>
                    <a:pt x="4502150" y="0"/>
                  </a:lnTo>
                  <a:lnTo>
                    <a:pt x="4502150" y="12700"/>
                  </a:lnTo>
                  <a:lnTo>
                    <a:pt x="4451350" y="12700"/>
                  </a:lnTo>
                  <a:close/>
                  <a:moveTo>
                    <a:pt x="4540250" y="0"/>
                  </a:moveTo>
                  <a:lnTo>
                    <a:pt x="4591050" y="0"/>
                  </a:lnTo>
                  <a:lnTo>
                    <a:pt x="4591050" y="12700"/>
                  </a:lnTo>
                  <a:lnTo>
                    <a:pt x="4540250" y="12700"/>
                  </a:lnTo>
                  <a:close/>
                  <a:moveTo>
                    <a:pt x="4629150" y="0"/>
                  </a:moveTo>
                  <a:lnTo>
                    <a:pt x="4679950" y="0"/>
                  </a:lnTo>
                  <a:lnTo>
                    <a:pt x="4679950" y="12700"/>
                  </a:lnTo>
                  <a:lnTo>
                    <a:pt x="4629150" y="12700"/>
                  </a:lnTo>
                  <a:close/>
                  <a:moveTo>
                    <a:pt x="4718050" y="0"/>
                  </a:moveTo>
                  <a:lnTo>
                    <a:pt x="4768850" y="0"/>
                  </a:lnTo>
                  <a:lnTo>
                    <a:pt x="4768850" y="12700"/>
                  </a:lnTo>
                  <a:lnTo>
                    <a:pt x="4718050" y="12700"/>
                  </a:lnTo>
                  <a:close/>
                  <a:moveTo>
                    <a:pt x="4806950" y="0"/>
                  </a:moveTo>
                  <a:lnTo>
                    <a:pt x="4857750" y="0"/>
                  </a:lnTo>
                  <a:lnTo>
                    <a:pt x="4857750" y="12700"/>
                  </a:lnTo>
                  <a:lnTo>
                    <a:pt x="4806950" y="12700"/>
                  </a:lnTo>
                  <a:close/>
                  <a:moveTo>
                    <a:pt x="4895850" y="0"/>
                  </a:moveTo>
                  <a:lnTo>
                    <a:pt x="4946650" y="0"/>
                  </a:lnTo>
                  <a:lnTo>
                    <a:pt x="4946650" y="12700"/>
                  </a:lnTo>
                  <a:lnTo>
                    <a:pt x="4895850" y="12700"/>
                  </a:lnTo>
                  <a:close/>
                  <a:moveTo>
                    <a:pt x="4984750" y="0"/>
                  </a:moveTo>
                  <a:lnTo>
                    <a:pt x="5035550" y="0"/>
                  </a:lnTo>
                  <a:lnTo>
                    <a:pt x="5035550" y="12700"/>
                  </a:lnTo>
                  <a:lnTo>
                    <a:pt x="4984750" y="12700"/>
                  </a:lnTo>
                  <a:close/>
                  <a:moveTo>
                    <a:pt x="5073650" y="0"/>
                  </a:moveTo>
                  <a:lnTo>
                    <a:pt x="5124450" y="0"/>
                  </a:lnTo>
                  <a:lnTo>
                    <a:pt x="5124450" y="12700"/>
                  </a:lnTo>
                  <a:lnTo>
                    <a:pt x="5073650" y="12700"/>
                  </a:lnTo>
                  <a:close/>
                  <a:moveTo>
                    <a:pt x="5162550" y="0"/>
                  </a:moveTo>
                  <a:lnTo>
                    <a:pt x="5213350" y="0"/>
                  </a:lnTo>
                  <a:lnTo>
                    <a:pt x="5213350" y="12700"/>
                  </a:lnTo>
                  <a:lnTo>
                    <a:pt x="5162550" y="12700"/>
                  </a:lnTo>
                  <a:close/>
                  <a:moveTo>
                    <a:pt x="5251450" y="0"/>
                  </a:moveTo>
                  <a:lnTo>
                    <a:pt x="5302250" y="0"/>
                  </a:lnTo>
                  <a:lnTo>
                    <a:pt x="5302250" y="12700"/>
                  </a:lnTo>
                  <a:lnTo>
                    <a:pt x="5251450" y="12700"/>
                  </a:lnTo>
                  <a:close/>
                  <a:moveTo>
                    <a:pt x="5340350" y="0"/>
                  </a:moveTo>
                  <a:lnTo>
                    <a:pt x="5391150" y="0"/>
                  </a:lnTo>
                  <a:lnTo>
                    <a:pt x="5391150" y="12700"/>
                  </a:lnTo>
                  <a:lnTo>
                    <a:pt x="5340350" y="12700"/>
                  </a:lnTo>
                  <a:close/>
                  <a:moveTo>
                    <a:pt x="5429250" y="0"/>
                  </a:moveTo>
                  <a:lnTo>
                    <a:pt x="5480050" y="0"/>
                  </a:lnTo>
                  <a:lnTo>
                    <a:pt x="5480050" y="12700"/>
                  </a:lnTo>
                  <a:lnTo>
                    <a:pt x="5429250" y="12700"/>
                  </a:lnTo>
                  <a:close/>
                  <a:moveTo>
                    <a:pt x="5518150" y="0"/>
                  </a:moveTo>
                  <a:lnTo>
                    <a:pt x="5568950" y="0"/>
                  </a:lnTo>
                  <a:lnTo>
                    <a:pt x="5568950" y="12700"/>
                  </a:lnTo>
                  <a:lnTo>
                    <a:pt x="5518150" y="12700"/>
                  </a:lnTo>
                  <a:close/>
                  <a:moveTo>
                    <a:pt x="5607050" y="0"/>
                  </a:moveTo>
                  <a:lnTo>
                    <a:pt x="5657850" y="0"/>
                  </a:lnTo>
                  <a:lnTo>
                    <a:pt x="5657850" y="12700"/>
                  </a:lnTo>
                  <a:lnTo>
                    <a:pt x="5607050" y="12700"/>
                  </a:lnTo>
                  <a:close/>
                  <a:moveTo>
                    <a:pt x="5695950" y="0"/>
                  </a:moveTo>
                  <a:lnTo>
                    <a:pt x="5746750" y="0"/>
                  </a:lnTo>
                  <a:lnTo>
                    <a:pt x="5746750" y="12700"/>
                  </a:lnTo>
                  <a:lnTo>
                    <a:pt x="5695950" y="12700"/>
                  </a:lnTo>
                  <a:close/>
                  <a:moveTo>
                    <a:pt x="5784850" y="0"/>
                  </a:moveTo>
                  <a:lnTo>
                    <a:pt x="5835650" y="0"/>
                  </a:lnTo>
                  <a:lnTo>
                    <a:pt x="5835650" y="12700"/>
                  </a:lnTo>
                  <a:lnTo>
                    <a:pt x="5784850" y="12700"/>
                  </a:lnTo>
                  <a:close/>
                  <a:moveTo>
                    <a:pt x="5873750" y="0"/>
                  </a:moveTo>
                  <a:lnTo>
                    <a:pt x="5924550" y="0"/>
                  </a:lnTo>
                  <a:lnTo>
                    <a:pt x="5924550" y="12700"/>
                  </a:lnTo>
                  <a:lnTo>
                    <a:pt x="5873750" y="12700"/>
                  </a:lnTo>
                  <a:close/>
                  <a:moveTo>
                    <a:pt x="5962650" y="0"/>
                  </a:moveTo>
                  <a:lnTo>
                    <a:pt x="6013450" y="0"/>
                  </a:lnTo>
                  <a:lnTo>
                    <a:pt x="6013450" y="12700"/>
                  </a:lnTo>
                  <a:lnTo>
                    <a:pt x="5962650" y="12700"/>
                  </a:lnTo>
                  <a:close/>
                  <a:moveTo>
                    <a:pt x="6051550" y="0"/>
                  </a:moveTo>
                  <a:lnTo>
                    <a:pt x="6102350" y="0"/>
                  </a:lnTo>
                  <a:lnTo>
                    <a:pt x="6102350" y="12700"/>
                  </a:lnTo>
                  <a:lnTo>
                    <a:pt x="6051550" y="12700"/>
                  </a:lnTo>
                  <a:close/>
                  <a:moveTo>
                    <a:pt x="6140450" y="0"/>
                  </a:moveTo>
                  <a:lnTo>
                    <a:pt x="6191250" y="0"/>
                  </a:lnTo>
                  <a:lnTo>
                    <a:pt x="6191250" y="12700"/>
                  </a:lnTo>
                  <a:lnTo>
                    <a:pt x="6140450" y="12700"/>
                  </a:lnTo>
                  <a:close/>
                  <a:moveTo>
                    <a:pt x="6229350" y="0"/>
                  </a:moveTo>
                  <a:lnTo>
                    <a:pt x="6280150" y="0"/>
                  </a:lnTo>
                  <a:lnTo>
                    <a:pt x="6280150" y="12700"/>
                  </a:lnTo>
                  <a:lnTo>
                    <a:pt x="6229350" y="12700"/>
                  </a:lnTo>
                  <a:close/>
                  <a:moveTo>
                    <a:pt x="6318250" y="0"/>
                  </a:moveTo>
                  <a:lnTo>
                    <a:pt x="6369050" y="0"/>
                  </a:lnTo>
                  <a:lnTo>
                    <a:pt x="6369050" y="12700"/>
                  </a:lnTo>
                  <a:lnTo>
                    <a:pt x="6318250" y="12700"/>
                  </a:lnTo>
                  <a:close/>
                  <a:moveTo>
                    <a:pt x="6407150" y="0"/>
                  </a:moveTo>
                  <a:lnTo>
                    <a:pt x="6457950" y="0"/>
                  </a:lnTo>
                  <a:lnTo>
                    <a:pt x="6457950" y="12700"/>
                  </a:lnTo>
                  <a:lnTo>
                    <a:pt x="6407150" y="12700"/>
                  </a:lnTo>
                  <a:close/>
                  <a:moveTo>
                    <a:pt x="6496050" y="0"/>
                  </a:moveTo>
                  <a:lnTo>
                    <a:pt x="6546850" y="0"/>
                  </a:lnTo>
                  <a:lnTo>
                    <a:pt x="6546850" y="12700"/>
                  </a:lnTo>
                  <a:lnTo>
                    <a:pt x="6496050" y="12700"/>
                  </a:lnTo>
                  <a:close/>
                  <a:moveTo>
                    <a:pt x="6584950" y="0"/>
                  </a:moveTo>
                  <a:lnTo>
                    <a:pt x="6635750" y="0"/>
                  </a:lnTo>
                  <a:lnTo>
                    <a:pt x="6635750" y="12700"/>
                  </a:lnTo>
                  <a:lnTo>
                    <a:pt x="6584950" y="12700"/>
                  </a:lnTo>
                  <a:close/>
                  <a:moveTo>
                    <a:pt x="6673850" y="0"/>
                  </a:moveTo>
                  <a:lnTo>
                    <a:pt x="6724650" y="0"/>
                  </a:lnTo>
                  <a:lnTo>
                    <a:pt x="6724650" y="12700"/>
                  </a:lnTo>
                  <a:lnTo>
                    <a:pt x="6673850" y="12700"/>
                  </a:lnTo>
                  <a:close/>
                  <a:moveTo>
                    <a:pt x="6762750" y="0"/>
                  </a:moveTo>
                  <a:lnTo>
                    <a:pt x="6813550" y="0"/>
                  </a:lnTo>
                  <a:lnTo>
                    <a:pt x="6813550" y="12700"/>
                  </a:lnTo>
                  <a:lnTo>
                    <a:pt x="6762750" y="12700"/>
                  </a:lnTo>
                  <a:close/>
                  <a:moveTo>
                    <a:pt x="6851650" y="0"/>
                  </a:moveTo>
                  <a:lnTo>
                    <a:pt x="6902450" y="0"/>
                  </a:lnTo>
                  <a:lnTo>
                    <a:pt x="6902450" y="12700"/>
                  </a:lnTo>
                  <a:lnTo>
                    <a:pt x="6851650" y="12700"/>
                  </a:lnTo>
                  <a:close/>
                  <a:moveTo>
                    <a:pt x="6940550" y="0"/>
                  </a:moveTo>
                  <a:lnTo>
                    <a:pt x="6991350" y="0"/>
                  </a:lnTo>
                  <a:lnTo>
                    <a:pt x="6991350" y="12700"/>
                  </a:lnTo>
                  <a:lnTo>
                    <a:pt x="6940550" y="12700"/>
                  </a:lnTo>
                  <a:close/>
                  <a:moveTo>
                    <a:pt x="7029450" y="0"/>
                  </a:moveTo>
                  <a:lnTo>
                    <a:pt x="7080250" y="0"/>
                  </a:lnTo>
                  <a:lnTo>
                    <a:pt x="7080250" y="12700"/>
                  </a:lnTo>
                  <a:lnTo>
                    <a:pt x="7029450" y="12700"/>
                  </a:lnTo>
                  <a:close/>
                  <a:moveTo>
                    <a:pt x="7118350" y="0"/>
                  </a:moveTo>
                  <a:lnTo>
                    <a:pt x="7169150" y="0"/>
                  </a:lnTo>
                  <a:lnTo>
                    <a:pt x="7169150" y="12700"/>
                  </a:lnTo>
                  <a:lnTo>
                    <a:pt x="7118350" y="12700"/>
                  </a:lnTo>
                  <a:close/>
                  <a:moveTo>
                    <a:pt x="7207250" y="0"/>
                  </a:moveTo>
                  <a:lnTo>
                    <a:pt x="7258050" y="0"/>
                  </a:lnTo>
                  <a:lnTo>
                    <a:pt x="7258050" y="12700"/>
                  </a:lnTo>
                  <a:lnTo>
                    <a:pt x="7207250" y="12700"/>
                  </a:lnTo>
                  <a:close/>
                  <a:moveTo>
                    <a:pt x="7296150" y="0"/>
                  </a:moveTo>
                  <a:lnTo>
                    <a:pt x="7346950" y="0"/>
                  </a:lnTo>
                  <a:lnTo>
                    <a:pt x="7346950" y="12700"/>
                  </a:lnTo>
                  <a:lnTo>
                    <a:pt x="7296150" y="12700"/>
                  </a:lnTo>
                  <a:close/>
                  <a:moveTo>
                    <a:pt x="7385050" y="0"/>
                  </a:moveTo>
                  <a:lnTo>
                    <a:pt x="7435850" y="0"/>
                  </a:lnTo>
                  <a:lnTo>
                    <a:pt x="7435850" y="12700"/>
                  </a:lnTo>
                  <a:lnTo>
                    <a:pt x="7385050" y="12700"/>
                  </a:lnTo>
                  <a:close/>
                  <a:moveTo>
                    <a:pt x="7473950" y="0"/>
                  </a:moveTo>
                  <a:lnTo>
                    <a:pt x="7524750" y="0"/>
                  </a:lnTo>
                  <a:lnTo>
                    <a:pt x="7524750" y="12700"/>
                  </a:lnTo>
                  <a:lnTo>
                    <a:pt x="7473950" y="12700"/>
                  </a:lnTo>
                  <a:close/>
                  <a:moveTo>
                    <a:pt x="7562850" y="0"/>
                  </a:moveTo>
                  <a:lnTo>
                    <a:pt x="7613650" y="0"/>
                  </a:lnTo>
                  <a:lnTo>
                    <a:pt x="7613650" y="12700"/>
                  </a:lnTo>
                  <a:lnTo>
                    <a:pt x="7562850" y="12700"/>
                  </a:lnTo>
                  <a:close/>
                  <a:moveTo>
                    <a:pt x="7651750" y="0"/>
                  </a:moveTo>
                  <a:lnTo>
                    <a:pt x="7702550" y="0"/>
                  </a:lnTo>
                  <a:lnTo>
                    <a:pt x="7702550" y="12700"/>
                  </a:lnTo>
                  <a:lnTo>
                    <a:pt x="7651750" y="12700"/>
                  </a:lnTo>
                  <a:close/>
                  <a:moveTo>
                    <a:pt x="7740650" y="0"/>
                  </a:moveTo>
                  <a:lnTo>
                    <a:pt x="7791450" y="0"/>
                  </a:lnTo>
                  <a:lnTo>
                    <a:pt x="7791450" y="12700"/>
                  </a:lnTo>
                  <a:lnTo>
                    <a:pt x="7740650" y="12700"/>
                  </a:lnTo>
                  <a:close/>
                  <a:moveTo>
                    <a:pt x="7829550" y="0"/>
                  </a:moveTo>
                  <a:lnTo>
                    <a:pt x="7880350" y="0"/>
                  </a:lnTo>
                  <a:lnTo>
                    <a:pt x="7880350" y="12700"/>
                  </a:lnTo>
                  <a:lnTo>
                    <a:pt x="7829550" y="12700"/>
                  </a:lnTo>
                  <a:close/>
                  <a:moveTo>
                    <a:pt x="7918450" y="0"/>
                  </a:moveTo>
                  <a:lnTo>
                    <a:pt x="7969250" y="0"/>
                  </a:lnTo>
                  <a:lnTo>
                    <a:pt x="7969250" y="12700"/>
                  </a:lnTo>
                  <a:lnTo>
                    <a:pt x="7918450" y="12700"/>
                  </a:lnTo>
                  <a:close/>
                  <a:moveTo>
                    <a:pt x="8007350" y="0"/>
                  </a:moveTo>
                  <a:lnTo>
                    <a:pt x="8058150" y="0"/>
                  </a:lnTo>
                  <a:lnTo>
                    <a:pt x="8058150" y="12700"/>
                  </a:lnTo>
                  <a:lnTo>
                    <a:pt x="8007350" y="12700"/>
                  </a:lnTo>
                  <a:close/>
                  <a:moveTo>
                    <a:pt x="8096250" y="0"/>
                  </a:moveTo>
                  <a:lnTo>
                    <a:pt x="8147050" y="0"/>
                  </a:lnTo>
                  <a:lnTo>
                    <a:pt x="8147050" y="12700"/>
                  </a:lnTo>
                  <a:lnTo>
                    <a:pt x="8096250" y="12700"/>
                  </a:lnTo>
                  <a:close/>
                  <a:moveTo>
                    <a:pt x="8185150" y="0"/>
                  </a:moveTo>
                  <a:lnTo>
                    <a:pt x="8235950" y="0"/>
                  </a:lnTo>
                  <a:lnTo>
                    <a:pt x="8235950" y="12700"/>
                  </a:lnTo>
                  <a:lnTo>
                    <a:pt x="8185150" y="12700"/>
                  </a:lnTo>
                  <a:close/>
                  <a:moveTo>
                    <a:pt x="8274050" y="0"/>
                  </a:moveTo>
                  <a:lnTo>
                    <a:pt x="8324850" y="0"/>
                  </a:lnTo>
                  <a:lnTo>
                    <a:pt x="8324850" y="12700"/>
                  </a:lnTo>
                  <a:lnTo>
                    <a:pt x="8274050" y="12700"/>
                  </a:lnTo>
                  <a:close/>
                  <a:moveTo>
                    <a:pt x="8362950" y="0"/>
                  </a:moveTo>
                  <a:lnTo>
                    <a:pt x="8413750" y="0"/>
                  </a:lnTo>
                  <a:lnTo>
                    <a:pt x="8413750" y="12700"/>
                  </a:lnTo>
                  <a:lnTo>
                    <a:pt x="8362950" y="12700"/>
                  </a:lnTo>
                  <a:close/>
                  <a:moveTo>
                    <a:pt x="8451850" y="0"/>
                  </a:moveTo>
                  <a:lnTo>
                    <a:pt x="8502650" y="0"/>
                  </a:lnTo>
                  <a:lnTo>
                    <a:pt x="8502650" y="12700"/>
                  </a:lnTo>
                  <a:lnTo>
                    <a:pt x="8451850" y="12700"/>
                  </a:lnTo>
                  <a:close/>
                  <a:moveTo>
                    <a:pt x="8540750" y="0"/>
                  </a:moveTo>
                  <a:lnTo>
                    <a:pt x="8591550" y="0"/>
                  </a:lnTo>
                  <a:lnTo>
                    <a:pt x="8591550" y="12700"/>
                  </a:lnTo>
                  <a:lnTo>
                    <a:pt x="8540750" y="12700"/>
                  </a:lnTo>
                  <a:close/>
                  <a:moveTo>
                    <a:pt x="8629650" y="0"/>
                  </a:moveTo>
                  <a:lnTo>
                    <a:pt x="8680450" y="0"/>
                  </a:lnTo>
                  <a:lnTo>
                    <a:pt x="8680450" y="12700"/>
                  </a:lnTo>
                  <a:lnTo>
                    <a:pt x="8629650" y="12700"/>
                  </a:lnTo>
                  <a:close/>
                  <a:moveTo>
                    <a:pt x="8718550" y="0"/>
                  </a:moveTo>
                  <a:lnTo>
                    <a:pt x="8769350" y="0"/>
                  </a:lnTo>
                  <a:lnTo>
                    <a:pt x="8769350" y="12700"/>
                  </a:lnTo>
                  <a:lnTo>
                    <a:pt x="8718550" y="12700"/>
                  </a:lnTo>
                  <a:close/>
                  <a:moveTo>
                    <a:pt x="8807450" y="0"/>
                  </a:moveTo>
                  <a:lnTo>
                    <a:pt x="8858250" y="0"/>
                  </a:lnTo>
                  <a:lnTo>
                    <a:pt x="8858250" y="12700"/>
                  </a:lnTo>
                  <a:lnTo>
                    <a:pt x="8807450" y="12700"/>
                  </a:lnTo>
                  <a:close/>
                  <a:moveTo>
                    <a:pt x="8896350" y="0"/>
                  </a:moveTo>
                  <a:lnTo>
                    <a:pt x="8947150" y="0"/>
                  </a:lnTo>
                  <a:lnTo>
                    <a:pt x="8947150" y="12700"/>
                  </a:lnTo>
                  <a:lnTo>
                    <a:pt x="8896350" y="12700"/>
                  </a:lnTo>
                  <a:close/>
                  <a:moveTo>
                    <a:pt x="8985250" y="0"/>
                  </a:moveTo>
                  <a:lnTo>
                    <a:pt x="9036050" y="0"/>
                  </a:lnTo>
                  <a:lnTo>
                    <a:pt x="9036050" y="12700"/>
                  </a:lnTo>
                  <a:lnTo>
                    <a:pt x="8985250" y="12700"/>
                  </a:lnTo>
                  <a:close/>
                  <a:moveTo>
                    <a:pt x="9074150" y="0"/>
                  </a:moveTo>
                  <a:lnTo>
                    <a:pt x="9124950" y="0"/>
                  </a:lnTo>
                  <a:lnTo>
                    <a:pt x="9124950" y="12700"/>
                  </a:lnTo>
                  <a:lnTo>
                    <a:pt x="9074150" y="12700"/>
                  </a:lnTo>
                  <a:close/>
                  <a:moveTo>
                    <a:pt x="9163050" y="0"/>
                  </a:moveTo>
                  <a:lnTo>
                    <a:pt x="9213850" y="0"/>
                  </a:lnTo>
                  <a:lnTo>
                    <a:pt x="9213850" y="12700"/>
                  </a:lnTo>
                  <a:lnTo>
                    <a:pt x="9163050" y="12700"/>
                  </a:lnTo>
                  <a:close/>
                  <a:moveTo>
                    <a:pt x="9251950" y="0"/>
                  </a:moveTo>
                  <a:lnTo>
                    <a:pt x="9302750" y="0"/>
                  </a:lnTo>
                  <a:lnTo>
                    <a:pt x="9302750" y="12700"/>
                  </a:lnTo>
                  <a:lnTo>
                    <a:pt x="9251950" y="12700"/>
                  </a:lnTo>
                  <a:close/>
                  <a:moveTo>
                    <a:pt x="9340850" y="0"/>
                  </a:moveTo>
                  <a:lnTo>
                    <a:pt x="9391650" y="0"/>
                  </a:lnTo>
                  <a:lnTo>
                    <a:pt x="9391650" y="12700"/>
                  </a:lnTo>
                  <a:lnTo>
                    <a:pt x="9340850" y="12700"/>
                  </a:lnTo>
                  <a:close/>
                  <a:moveTo>
                    <a:pt x="9429750" y="0"/>
                  </a:moveTo>
                  <a:lnTo>
                    <a:pt x="9480550" y="0"/>
                  </a:lnTo>
                  <a:lnTo>
                    <a:pt x="9480550" y="12700"/>
                  </a:lnTo>
                  <a:lnTo>
                    <a:pt x="9429750" y="12700"/>
                  </a:lnTo>
                  <a:close/>
                  <a:moveTo>
                    <a:pt x="9518650" y="0"/>
                  </a:moveTo>
                  <a:lnTo>
                    <a:pt x="9569450" y="0"/>
                  </a:lnTo>
                  <a:lnTo>
                    <a:pt x="9569450" y="12700"/>
                  </a:lnTo>
                  <a:lnTo>
                    <a:pt x="9518650" y="12700"/>
                  </a:lnTo>
                  <a:close/>
                  <a:moveTo>
                    <a:pt x="9607550" y="0"/>
                  </a:moveTo>
                  <a:lnTo>
                    <a:pt x="9658350" y="0"/>
                  </a:lnTo>
                  <a:lnTo>
                    <a:pt x="9658350" y="12700"/>
                  </a:lnTo>
                  <a:lnTo>
                    <a:pt x="9607550" y="12700"/>
                  </a:lnTo>
                  <a:close/>
                  <a:moveTo>
                    <a:pt x="9696450" y="0"/>
                  </a:moveTo>
                  <a:lnTo>
                    <a:pt x="9747250" y="0"/>
                  </a:lnTo>
                  <a:lnTo>
                    <a:pt x="9747250" y="12700"/>
                  </a:lnTo>
                  <a:lnTo>
                    <a:pt x="9696450" y="12700"/>
                  </a:lnTo>
                  <a:close/>
                  <a:moveTo>
                    <a:pt x="9785350" y="0"/>
                  </a:moveTo>
                  <a:lnTo>
                    <a:pt x="9836150" y="0"/>
                  </a:lnTo>
                  <a:lnTo>
                    <a:pt x="9836150" y="12700"/>
                  </a:lnTo>
                  <a:lnTo>
                    <a:pt x="9785350" y="12700"/>
                  </a:lnTo>
                  <a:close/>
                  <a:moveTo>
                    <a:pt x="9874250" y="0"/>
                  </a:moveTo>
                  <a:lnTo>
                    <a:pt x="9925050" y="0"/>
                  </a:lnTo>
                  <a:lnTo>
                    <a:pt x="9925050" y="12700"/>
                  </a:lnTo>
                  <a:lnTo>
                    <a:pt x="9874250" y="12700"/>
                  </a:lnTo>
                  <a:close/>
                  <a:moveTo>
                    <a:pt x="9963150" y="0"/>
                  </a:moveTo>
                  <a:lnTo>
                    <a:pt x="10013950" y="0"/>
                  </a:lnTo>
                  <a:lnTo>
                    <a:pt x="10013950" y="12700"/>
                  </a:lnTo>
                  <a:lnTo>
                    <a:pt x="9963150" y="12700"/>
                  </a:lnTo>
                  <a:close/>
                  <a:moveTo>
                    <a:pt x="10052050" y="0"/>
                  </a:moveTo>
                  <a:lnTo>
                    <a:pt x="10102850" y="0"/>
                  </a:lnTo>
                  <a:lnTo>
                    <a:pt x="10102850" y="12700"/>
                  </a:lnTo>
                  <a:lnTo>
                    <a:pt x="10052050" y="12700"/>
                  </a:lnTo>
                  <a:close/>
                  <a:moveTo>
                    <a:pt x="10140950" y="0"/>
                  </a:moveTo>
                  <a:lnTo>
                    <a:pt x="10191750" y="0"/>
                  </a:lnTo>
                  <a:lnTo>
                    <a:pt x="10191750" y="12700"/>
                  </a:lnTo>
                  <a:lnTo>
                    <a:pt x="10140950" y="12700"/>
                  </a:lnTo>
                  <a:close/>
                  <a:moveTo>
                    <a:pt x="10229850" y="0"/>
                  </a:moveTo>
                  <a:lnTo>
                    <a:pt x="10280650" y="0"/>
                  </a:lnTo>
                  <a:lnTo>
                    <a:pt x="10280650" y="12700"/>
                  </a:lnTo>
                  <a:lnTo>
                    <a:pt x="10229850" y="12700"/>
                  </a:lnTo>
                  <a:close/>
                  <a:moveTo>
                    <a:pt x="10318750" y="0"/>
                  </a:moveTo>
                  <a:lnTo>
                    <a:pt x="10369550" y="0"/>
                  </a:lnTo>
                  <a:lnTo>
                    <a:pt x="10369550" y="12700"/>
                  </a:lnTo>
                  <a:lnTo>
                    <a:pt x="10318750" y="12700"/>
                  </a:lnTo>
                  <a:close/>
                  <a:moveTo>
                    <a:pt x="10407650" y="0"/>
                  </a:moveTo>
                  <a:lnTo>
                    <a:pt x="10458450" y="0"/>
                  </a:lnTo>
                  <a:lnTo>
                    <a:pt x="10458450" y="12700"/>
                  </a:lnTo>
                  <a:lnTo>
                    <a:pt x="10407650" y="12700"/>
                  </a:lnTo>
                  <a:close/>
                  <a:moveTo>
                    <a:pt x="10496550" y="0"/>
                  </a:moveTo>
                  <a:lnTo>
                    <a:pt x="10547350" y="0"/>
                  </a:lnTo>
                  <a:lnTo>
                    <a:pt x="10547350" y="12700"/>
                  </a:lnTo>
                  <a:lnTo>
                    <a:pt x="10496550" y="12700"/>
                  </a:lnTo>
                  <a:close/>
                  <a:moveTo>
                    <a:pt x="10585450" y="0"/>
                  </a:moveTo>
                  <a:lnTo>
                    <a:pt x="10636250" y="0"/>
                  </a:lnTo>
                  <a:lnTo>
                    <a:pt x="10636250" y="12700"/>
                  </a:lnTo>
                  <a:lnTo>
                    <a:pt x="10585450" y="12700"/>
                  </a:lnTo>
                  <a:close/>
                  <a:moveTo>
                    <a:pt x="10674350" y="0"/>
                  </a:moveTo>
                  <a:lnTo>
                    <a:pt x="10725150" y="0"/>
                  </a:lnTo>
                  <a:lnTo>
                    <a:pt x="10725150" y="12700"/>
                  </a:lnTo>
                  <a:lnTo>
                    <a:pt x="10674350" y="12700"/>
                  </a:lnTo>
                  <a:close/>
                  <a:moveTo>
                    <a:pt x="10763250" y="0"/>
                  </a:moveTo>
                  <a:lnTo>
                    <a:pt x="10814050" y="0"/>
                  </a:lnTo>
                  <a:lnTo>
                    <a:pt x="10814050" y="12700"/>
                  </a:lnTo>
                  <a:lnTo>
                    <a:pt x="10763250" y="12700"/>
                  </a:lnTo>
                  <a:close/>
                  <a:moveTo>
                    <a:pt x="10852150" y="0"/>
                  </a:moveTo>
                  <a:lnTo>
                    <a:pt x="10902950" y="0"/>
                  </a:lnTo>
                  <a:lnTo>
                    <a:pt x="10902950" y="12700"/>
                  </a:lnTo>
                  <a:lnTo>
                    <a:pt x="10852150" y="12700"/>
                  </a:lnTo>
                  <a:close/>
                  <a:moveTo>
                    <a:pt x="10941050" y="0"/>
                  </a:moveTo>
                  <a:lnTo>
                    <a:pt x="10991850" y="0"/>
                  </a:lnTo>
                  <a:lnTo>
                    <a:pt x="10991850" y="12700"/>
                  </a:lnTo>
                  <a:lnTo>
                    <a:pt x="10941050" y="12700"/>
                  </a:lnTo>
                  <a:close/>
                  <a:moveTo>
                    <a:pt x="11029950" y="0"/>
                  </a:moveTo>
                  <a:lnTo>
                    <a:pt x="11080750" y="0"/>
                  </a:lnTo>
                  <a:lnTo>
                    <a:pt x="11080750" y="12700"/>
                  </a:lnTo>
                  <a:lnTo>
                    <a:pt x="11029950" y="12700"/>
                  </a:lnTo>
                  <a:close/>
                  <a:moveTo>
                    <a:pt x="11118850" y="0"/>
                  </a:moveTo>
                  <a:lnTo>
                    <a:pt x="11169650" y="0"/>
                  </a:lnTo>
                  <a:lnTo>
                    <a:pt x="11169650" y="12700"/>
                  </a:lnTo>
                  <a:lnTo>
                    <a:pt x="11118850" y="12700"/>
                  </a:lnTo>
                  <a:close/>
                  <a:moveTo>
                    <a:pt x="11207750" y="0"/>
                  </a:moveTo>
                  <a:lnTo>
                    <a:pt x="11258550" y="0"/>
                  </a:lnTo>
                  <a:lnTo>
                    <a:pt x="11258550" y="12700"/>
                  </a:lnTo>
                  <a:lnTo>
                    <a:pt x="11207750" y="12700"/>
                  </a:lnTo>
                  <a:close/>
                  <a:moveTo>
                    <a:pt x="11296650" y="0"/>
                  </a:moveTo>
                  <a:lnTo>
                    <a:pt x="11347450" y="0"/>
                  </a:lnTo>
                  <a:lnTo>
                    <a:pt x="11347450" y="12700"/>
                  </a:lnTo>
                  <a:lnTo>
                    <a:pt x="11296650" y="12700"/>
                  </a:lnTo>
                  <a:close/>
                  <a:moveTo>
                    <a:pt x="11385550" y="0"/>
                  </a:moveTo>
                  <a:lnTo>
                    <a:pt x="11436350" y="0"/>
                  </a:lnTo>
                  <a:lnTo>
                    <a:pt x="11436350" y="12700"/>
                  </a:lnTo>
                  <a:lnTo>
                    <a:pt x="11385550" y="12700"/>
                  </a:lnTo>
                  <a:close/>
                  <a:moveTo>
                    <a:pt x="11474450" y="0"/>
                  </a:moveTo>
                  <a:lnTo>
                    <a:pt x="11525250" y="0"/>
                  </a:lnTo>
                  <a:lnTo>
                    <a:pt x="11525250" y="12700"/>
                  </a:lnTo>
                  <a:lnTo>
                    <a:pt x="11474450" y="12700"/>
                  </a:lnTo>
                  <a:close/>
                  <a:moveTo>
                    <a:pt x="11563350" y="0"/>
                  </a:moveTo>
                  <a:lnTo>
                    <a:pt x="11614150" y="0"/>
                  </a:lnTo>
                  <a:lnTo>
                    <a:pt x="11614150" y="12700"/>
                  </a:lnTo>
                  <a:lnTo>
                    <a:pt x="11563350" y="12700"/>
                  </a:lnTo>
                  <a:close/>
                  <a:moveTo>
                    <a:pt x="11652250" y="0"/>
                  </a:moveTo>
                  <a:lnTo>
                    <a:pt x="11703050" y="0"/>
                  </a:lnTo>
                  <a:lnTo>
                    <a:pt x="11703050" y="12700"/>
                  </a:lnTo>
                  <a:lnTo>
                    <a:pt x="11652250" y="12700"/>
                  </a:lnTo>
                  <a:close/>
                  <a:moveTo>
                    <a:pt x="11741150" y="0"/>
                  </a:moveTo>
                  <a:lnTo>
                    <a:pt x="11791950" y="0"/>
                  </a:lnTo>
                  <a:lnTo>
                    <a:pt x="11791950" y="12700"/>
                  </a:lnTo>
                  <a:lnTo>
                    <a:pt x="11741150" y="12700"/>
                  </a:lnTo>
                  <a:close/>
                  <a:moveTo>
                    <a:pt x="11830050" y="0"/>
                  </a:moveTo>
                  <a:lnTo>
                    <a:pt x="11880850" y="0"/>
                  </a:lnTo>
                  <a:lnTo>
                    <a:pt x="11880850" y="12700"/>
                  </a:lnTo>
                  <a:lnTo>
                    <a:pt x="11830050" y="12700"/>
                  </a:lnTo>
                  <a:close/>
                  <a:moveTo>
                    <a:pt x="11918950" y="0"/>
                  </a:moveTo>
                  <a:lnTo>
                    <a:pt x="11969750" y="0"/>
                  </a:lnTo>
                  <a:lnTo>
                    <a:pt x="11969750" y="12700"/>
                  </a:lnTo>
                  <a:lnTo>
                    <a:pt x="11918950" y="12700"/>
                  </a:lnTo>
                  <a:close/>
                  <a:moveTo>
                    <a:pt x="12007850" y="0"/>
                  </a:moveTo>
                  <a:lnTo>
                    <a:pt x="12058650" y="0"/>
                  </a:lnTo>
                  <a:lnTo>
                    <a:pt x="12058650" y="12700"/>
                  </a:lnTo>
                  <a:lnTo>
                    <a:pt x="12007850" y="12700"/>
                  </a:lnTo>
                  <a:close/>
                  <a:moveTo>
                    <a:pt x="12096750" y="0"/>
                  </a:moveTo>
                  <a:lnTo>
                    <a:pt x="12147550" y="0"/>
                  </a:lnTo>
                  <a:lnTo>
                    <a:pt x="12147550" y="12700"/>
                  </a:lnTo>
                  <a:lnTo>
                    <a:pt x="12096750" y="12700"/>
                  </a:lnTo>
                  <a:close/>
                  <a:moveTo>
                    <a:pt x="12185650" y="0"/>
                  </a:moveTo>
                  <a:lnTo>
                    <a:pt x="12236450" y="0"/>
                  </a:lnTo>
                  <a:lnTo>
                    <a:pt x="12236450" y="12700"/>
                  </a:lnTo>
                  <a:lnTo>
                    <a:pt x="12185650" y="12700"/>
                  </a:lnTo>
                  <a:close/>
                  <a:moveTo>
                    <a:pt x="12274550" y="0"/>
                  </a:moveTo>
                  <a:lnTo>
                    <a:pt x="12325350" y="0"/>
                  </a:lnTo>
                  <a:lnTo>
                    <a:pt x="12325350" y="12700"/>
                  </a:lnTo>
                  <a:lnTo>
                    <a:pt x="12274550" y="12700"/>
                  </a:lnTo>
                  <a:close/>
                  <a:moveTo>
                    <a:pt x="12363450" y="0"/>
                  </a:moveTo>
                  <a:lnTo>
                    <a:pt x="12414250" y="0"/>
                  </a:lnTo>
                  <a:lnTo>
                    <a:pt x="12414250" y="12700"/>
                  </a:lnTo>
                  <a:lnTo>
                    <a:pt x="12363450" y="12700"/>
                  </a:lnTo>
                  <a:close/>
                  <a:moveTo>
                    <a:pt x="12452350" y="0"/>
                  </a:moveTo>
                  <a:lnTo>
                    <a:pt x="12503150" y="0"/>
                  </a:lnTo>
                  <a:lnTo>
                    <a:pt x="12503150" y="12700"/>
                  </a:lnTo>
                  <a:lnTo>
                    <a:pt x="12452350" y="12700"/>
                  </a:lnTo>
                  <a:close/>
                  <a:moveTo>
                    <a:pt x="12541250" y="0"/>
                  </a:moveTo>
                  <a:lnTo>
                    <a:pt x="12592050" y="0"/>
                  </a:lnTo>
                  <a:lnTo>
                    <a:pt x="12592050" y="12700"/>
                  </a:lnTo>
                  <a:lnTo>
                    <a:pt x="12541250" y="12700"/>
                  </a:lnTo>
                  <a:close/>
                  <a:moveTo>
                    <a:pt x="12630150" y="0"/>
                  </a:moveTo>
                  <a:lnTo>
                    <a:pt x="12680950" y="0"/>
                  </a:lnTo>
                  <a:lnTo>
                    <a:pt x="12680950" y="12700"/>
                  </a:lnTo>
                  <a:lnTo>
                    <a:pt x="12630150" y="12700"/>
                  </a:lnTo>
                  <a:close/>
                  <a:moveTo>
                    <a:pt x="12719050" y="0"/>
                  </a:moveTo>
                  <a:lnTo>
                    <a:pt x="12769850" y="0"/>
                  </a:lnTo>
                  <a:lnTo>
                    <a:pt x="12769850" y="12700"/>
                  </a:lnTo>
                  <a:lnTo>
                    <a:pt x="12719050" y="12700"/>
                  </a:lnTo>
                  <a:close/>
                  <a:moveTo>
                    <a:pt x="12807950" y="0"/>
                  </a:moveTo>
                  <a:lnTo>
                    <a:pt x="12858750" y="0"/>
                  </a:lnTo>
                  <a:lnTo>
                    <a:pt x="12858750" y="12700"/>
                  </a:lnTo>
                  <a:lnTo>
                    <a:pt x="12807950" y="12700"/>
                  </a:lnTo>
                  <a:close/>
                  <a:moveTo>
                    <a:pt x="12896850" y="0"/>
                  </a:moveTo>
                  <a:lnTo>
                    <a:pt x="12947650" y="0"/>
                  </a:lnTo>
                  <a:lnTo>
                    <a:pt x="12947650" y="12700"/>
                  </a:lnTo>
                  <a:lnTo>
                    <a:pt x="12896850" y="12700"/>
                  </a:lnTo>
                  <a:close/>
                  <a:moveTo>
                    <a:pt x="12985750" y="0"/>
                  </a:moveTo>
                  <a:lnTo>
                    <a:pt x="13036550" y="0"/>
                  </a:lnTo>
                  <a:lnTo>
                    <a:pt x="13036550" y="12700"/>
                  </a:lnTo>
                  <a:lnTo>
                    <a:pt x="12985750" y="12700"/>
                  </a:lnTo>
                  <a:close/>
                  <a:moveTo>
                    <a:pt x="13074650" y="0"/>
                  </a:moveTo>
                  <a:lnTo>
                    <a:pt x="13125450" y="0"/>
                  </a:lnTo>
                  <a:lnTo>
                    <a:pt x="13125450" y="12700"/>
                  </a:lnTo>
                  <a:lnTo>
                    <a:pt x="13074650" y="12700"/>
                  </a:lnTo>
                  <a:close/>
                  <a:moveTo>
                    <a:pt x="13163550" y="0"/>
                  </a:moveTo>
                  <a:lnTo>
                    <a:pt x="13214350" y="0"/>
                  </a:lnTo>
                  <a:lnTo>
                    <a:pt x="13214350" y="12700"/>
                  </a:lnTo>
                  <a:lnTo>
                    <a:pt x="13163550" y="12700"/>
                  </a:lnTo>
                  <a:close/>
                  <a:moveTo>
                    <a:pt x="13252450" y="0"/>
                  </a:moveTo>
                  <a:lnTo>
                    <a:pt x="13303250" y="0"/>
                  </a:lnTo>
                  <a:lnTo>
                    <a:pt x="13303250" y="12700"/>
                  </a:lnTo>
                  <a:lnTo>
                    <a:pt x="13252450" y="12700"/>
                  </a:lnTo>
                  <a:close/>
                  <a:moveTo>
                    <a:pt x="13341350" y="0"/>
                  </a:moveTo>
                  <a:lnTo>
                    <a:pt x="13392150" y="0"/>
                  </a:lnTo>
                  <a:lnTo>
                    <a:pt x="13392150" y="12700"/>
                  </a:lnTo>
                  <a:lnTo>
                    <a:pt x="13341350" y="12700"/>
                  </a:lnTo>
                  <a:close/>
                  <a:moveTo>
                    <a:pt x="13430250" y="0"/>
                  </a:moveTo>
                  <a:lnTo>
                    <a:pt x="13481050" y="0"/>
                  </a:lnTo>
                  <a:lnTo>
                    <a:pt x="13481050" y="12700"/>
                  </a:lnTo>
                  <a:lnTo>
                    <a:pt x="13430250" y="12700"/>
                  </a:lnTo>
                  <a:close/>
                  <a:moveTo>
                    <a:pt x="13519150" y="0"/>
                  </a:moveTo>
                  <a:lnTo>
                    <a:pt x="13569950" y="0"/>
                  </a:lnTo>
                  <a:lnTo>
                    <a:pt x="13569950" y="12700"/>
                  </a:lnTo>
                  <a:lnTo>
                    <a:pt x="13519150" y="12700"/>
                  </a:lnTo>
                  <a:close/>
                  <a:moveTo>
                    <a:pt x="13608050" y="0"/>
                  </a:moveTo>
                  <a:lnTo>
                    <a:pt x="13658850" y="0"/>
                  </a:lnTo>
                  <a:lnTo>
                    <a:pt x="13658850" y="12700"/>
                  </a:lnTo>
                  <a:lnTo>
                    <a:pt x="13608050" y="12700"/>
                  </a:lnTo>
                  <a:close/>
                  <a:moveTo>
                    <a:pt x="13696950" y="0"/>
                  </a:moveTo>
                  <a:lnTo>
                    <a:pt x="13747750" y="0"/>
                  </a:lnTo>
                  <a:lnTo>
                    <a:pt x="13747750" y="12700"/>
                  </a:lnTo>
                  <a:lnTo>
                    <a:pt x="13696950" y="12700"/>
                  </a:lnTo>
                  <a:close/>
                  <a:moveTo>
                    <a:pt x="13785850" y="0"/>
                  </a:moveTo>
                  <a:lnTo>
                    <a:pt x="13836650" y="0"/>
                  </a:lnTo>
                  <a:lnTo>
                    <a:pt x="13836650" y="12700"/>
                  </a:lnTo>
                  <a:lnTo>
                    <a:pt x="13785850" y="12700"/>
                  </a:lnTo>
                  <a:close/>
                  <a:moveTo>
                    <a:pt x="13874750" y="0"/>
                  </a:moveTo>
                  <a:lnTo>
                    <a:pt x="13925550" y="0"/>
                  </a:lnTo>
                  <a:lnTo>
                    <a:pt x="13925550" y="12700"/>
                  </a:lnTo>
                  <a:lnTo>
                    <a:pt x="13874750" y="12700"/>
                  </a:lnTo>
                  <a:close/>
                  <a:moveTo>
                    <a:pt x="13963650" y="0"/>
                  </a:moveTo>
                  <a:lnTo>
                    <a:pt x="14014450" y="0"/>
                  </a:lnTo>
                  <a:lnTo>
                    <a:pt x="14014450" y="12700"/>
                  </a:lnTo>
                  <a:lnTo>
                    <a:pt x="13963650" y="12700"/>
                  </a:lnTo>
                  <a:close/>
                  <a:moveTo>
                    <a:pt x="14052550" y="0"/>
                  </a:moveTo>
                  <a:lnTo>
                    <a:pt x="14103350" y="0"/>
                  </a:lnTo>
                  <a:lnTo>
                    <a:pt x="14103350" y="12700"/>
                  </a:lnTo>
                  <a:lnTo>
                    <a:pt x="14052550" y="12700"/>
                  </a:lnTo>
                  <a:close/>
                  <a:moveTo>
                    <a:pt x="14141450" y="0"/>
                  </a:moveTo>
                  <a:lnTo>
                    <a:pt x="14192250" y="0"/>
                  </a:lnTo>
                  <a:lnTo>
                    <a:pt x="14192250" y="12700"/>
                  </a:lnTo>
                  <a:lnTo>
                    <a:pt x="14141450" y="12700"/>
                  </a:lnTo>
                  <a:close/>
                  <a:moveTo>
                    <a:pt x="14230350" y="0"/>
                  </a:moveTo>
                  <a:lnTo>
                    <a:pt x="14281150" y="0"/>
                  </a:lnTo>
                  <a:lnTo>
                    <a:pt x="14281150" y="12700"/>
                  </a:lnTo>
                  <a:lnTo>
                    <a:pt x="14230350" y="12700"/>
                  </a:lnTo>
                  <a:close/>
                  <a:moveTo>
                    <a:pt x="14319250" y="0"/>
                  </a:moveTo>
                  <a:lnTo>
                    <a:pt x="14370050" y="0"/>
                  </a:lnTo>
                  <a:lnTo>
                    <a:pt x="14370050" y="12700"/>
                  </a:lnTo>
                  <a:lnTo>
                    <a:pt x="14319250" y="12700"/>
                  </a:lnTo>
                  <a:close/>
                  <a:moveTo>
                    <a:pt x="14408150" y="0"/>
                  </a:moveTo>
                  <a:lnTo>
                    <a:pt x="14458950" y="0"/>
                  </a:lnTo>
                  <a:lnTo>
                    <a:pt x="14458950" y="12700"/>
                  </a:lnTo>
                  <a:lnTo>
                    <a:pt x="14408150" y="12700"/>
                  </a:lnTo>
                  <a:close/>
                  <a:moveTo>
                    <a:pt x="14497050" y="0"/>
                  </a:moveTo>
                  <a:lnTo>
                    <a:pt x="14547850" y="0"/>
                  </a:lnTo>
                  <a:lnTo>
                    <a:pt x="14547850" y="12700"/>
                  </a:lnTo>
                  <a:lnTo>
                    <a:pt x="14497050" y="12700"/>
                  </a:lnTo>
                  <a:close/>
                  <a:moveTo>
                    <a:pt x="14585950" y="0"/>
                  </a:moveTo>
                  <a:lnTo>
                    <a:pt x="14636750" y="0"/>
                  </a:lnTo>
                  <a:lnTo>
                    <a:pt x="14636750" y="12700"/>
                  </a:lnTo>
                  <a:lnTo>
                    <a:pt x="14585950" y="12700"/>
                  </a:lnTo>
                  <a:close/>
                  <a:moveTo>
                    <a:pt x="14674850" y="0"/>
                  </a:moveTo>
                  <a:lnTo>
                    <a:pt x="14725650" y="0"/>
                  </a:lnTo>
                  <a:lnTo>
                    <a:pt x="14725650" y="12700"/>
                  </a:lnTo>
                  <a:lnTo>
                    <a:pt x="14674850" y="12700"/>
                  </a:lnTo>
                  <a:close/>
                  <a:moveTo>
                    <a:pt x="14763750" y="0"/>
                  </a:moveTo>
                  <a:lnTo>
                    <a:pt x="14814550" y="0"/>
                  </a:lnTo>
                  <a:lnTo>
                    <a:pt x="14814550" y="12700"/>
                  </a:lnTo>
                  <a:lnTo>
                    <a:pt x="14763750" y="12700"/>
                  </a:lnTo>
                  <a:close/>
                  <a:moveTo>
                    <a:pt x="14852650" y="0"/>
                  </a:moveTo>
                  <a:lnTo>
                    <a:pt x="14903450" y="0"/>
                  </a:lnTo>
                  <a:lnTo>
                    <a:pt x="14903450" y="12700"/>
                  </a:lnTo>
                  <a:lnTo>
                    <a:pt x="14852650" y="12700"/>
                  </a:lnTo>
                  <a:close/>
                  <a:moveTo>
                    <a:pt x="14947519" y="6731"/>
                  </a:moveTo>
                  <a:lnTo>
                    <a:pt x="14947519" y="57531"/>
                  </a:lnTo>
                  <a:lnTo>
                    <a:pt x="14934819" y="57531"/>
                  </a:lnTo>
                  <a:lnTo>
                    <a:pt x="14934819" y="6731"/>
                  </a:lnTo>
                  <a:close/>
                  <a:moveTo>
                    <a:pt x="14947519" y="95631"/>
                  </a:moveTo>
                  <a:lnTo>
                    <a:pt x="14947519" y="146431"/>
                  </a:lnTo>
                  <a:lnTo>
                    <a:pt x="14934819" y="146431"/>
                  </a:lnTo>
                  <a:lnTo>
                    <a:pt x="14934819" y="95631"/>
                  </a:lnTo>
                  <a:close/>
                  <a:moveTo>
                    <a:pt x="14947519" y="184531"/>
                  </a:moveTo>
                  <a:lnTo>
                    <a:pt x="14947519" y="235331"/>
                  </a:lnTo>
                  <a:lnTo>
                    <a:pt x="14934819" y="235331"/>
                  </a:lnTo>
                  <a:lnTo>
                    <a:pt x="14934819" y="184531"/>
                  </a:lnTo>
                  <a:close/>
                  <a:moveTo>
                    <a:pt x="14947519" y="273431"/>
                  </a:moveTo>
                  <a:lnTo>
                    <a:pt x="14947519" y="324231"/>
                  </a:lnTo>
                  <a:lnTo>
                    <a:pt x="14934819" y="324231"/>
                  </a:lnTo>
                  <a:lnTo>
                    <a:pt x="14934819" y="273431"/>
                  </a:lnTo>
                  <a:close/>
                  <a:moveTo>
                    <a:pt x="14947519" y="362331"/>
                  </a:moveTo>
                  <a:lnTo>
                    <a:pt x="14947519" y="413131"/>
                  </a:lnTo>
                  <a:lnTo>
                    <a:pt x="14934819" y="413131"/>
                  </a:lnTo>
                  <a:lnTo>
                    <a:pt x="14934819" y="362331"/>
                  </a:lnTo>
                  <a:close/>
                  <a:moveTo>
                    <a:pt x="14947519" y="451231"/>
                  </a:moveTo>
                  <a:lnTo>
                    <a:pt x="14947519" y="502031"/>
                  </a:lnTo>
                  <a:lnTo>
                    <a:pt x="14934819" y="502031"/>
                  </a:lnTo>
                  <a:lnTo>
                    <a:pt x="14934819" y="451231"/>
                  </a:lnTo>
                  <a:close/>
                  <a:moveTo>
                    <a:pt x="14947519" y="540131"/>
                  </a:moveTo>
                  <a:lnTo>
                    <a:pt x="14947519" y="590931"/>
                  </a:lnTo>
                  <a:lnTo>
                    <a:pt x="14934819" y="590931"/>
                  </a:lnTo>
                  <a:lnTo>
                    <a:pt x="14934819" y="540131"/>
                  </a:lnTo>
                  <a:close/>
                  <a:moveTo>
                    <a:pt x="14947519" y="629031"/>
                  </a:moveTo>
                  <a:lnTo>
                    <a:pt x="14947519" y="679831"/>
                  </a:lnTo>
                  <a:lnTo>
                    <a:pt x="14934819" y="679831"/>
                  </a:lnTo>
                  <a:lnTo>
                    <a:pt x="14934819" y="629031"/>
                  </a:lnTo>
                  <a:close/>
                  <a:moveTo>
                    <a:pt x="14947519" y="717931"/>
                  </a:moveTo>
                  <a:lnTo>
                    <a:pt x="14947519" y="768731"/>
                  </a:lnTo>
                  <a:lnTo>
                    <a:pt x="14934819" y="768731"/>
                  </a:lnTo>
                  <a:lnTo>
                    <a:pt x="14934819" y="717931"/>
                  </a:lnTo>
                  <a:close/>
                  <a:moveTo>
                    <a:pt x="14947519" y="806831"/>
                  </a:moveTo>
                  <a:lnTo>
                    <a:pt x="14947519" y="857631"/>
                  </a:lnTo>
                  <a:lnTo>
                    <a:pt x="14934819" y="857631"/>
                  </a:lnTo>
                  <a:lnTo>
                    <a:pt x="14934819" y="806831"/>
                  </a:lnTo>
                  <a:close/>
                  <a:moveTo>
                    <a:pt x="14947519" y="895731"/>
                  </a:moveTo>
                  <a:lnTo>
                    <a:pt x="14947519" y="946531"/>
                  </a:lnTo>
                  <a:lnTo>
                    <a:pt x="14934819" y="946531"/>
                  </a:lnTo>
                  <a:lnTo>
                    <a:pt x="14934819" y="895731"/>
                  </a:lnTo>
                  <a:close/>
                  <a:moveTo>
                    <a:pt x="14947519" y="984631"/>
                  </a:moveTo>
                  <a:lnTo>
                    <a:pt x="14947519" y="1035431"/>
                  </a:lnTo>
                  <a:lnTo>
                    <a:pt x="14934819" y="1035431"/>
                  </a:lnTo>
                  <a:lnTo>
                    <a:pt x="14934819" y="984631"/>
                  </a:lnTo>
                  <a:close/>
                  <a:moveTo>
                    <a:pt x="14947519" y="1073531"/>
                  </a:moveTo>
                  <a:lnTo>
                    <a:pt x="14947519" y="1124331"/>
                  </a:lnTo>
                  <a:lnTo>
                    <a:pt x="14934819" y="1124331"/>
                  </a:lnTo>
                  <a:lnTo>
                    <a:pt x="14934819" y="1073531"/>
                  </a:lnTo>
                  <a:close/>
                  <a:moveTo>
                    <a:pt x="14947519" y="1162431"/>
                  </a:moveTo>
                  <a:lnTo>
                    <a:pt x="14947519" y="1213231"/>
                  </a:lnTo>
                  <a:lnTo>
                    <a:pt x="14934819" y="1213231"/>
                  </a:lnTo>
                  <a:lnTo>
                    <a:pt x="14934819" y="1162431"/>
                  </a:lnTo>
                  <a:close/>
                  <a:moveTo>
                    <a:pt x="14947519" y="1251331"/>
                  </a:moveTo>
                  <a:lnTo>
                    <a:pt x="14947519" y="1302131"/>
                  </a:lnTo>
                  <a:lnTo>
                    <a:pt x="14934819" y="1302131"/>
                  </a:lnTo>
                  <a:lnTo>
                    <a:pt x="14934819" y="1251331"/>
                  </a:lnTo>
                  <a:close/>
                  <a:moveTo>
                    <a:pt x="14947519" y="1340231"/>
                  </a:moveTo>
                  <a:lnTo>
                    <a:pt x="14947519" y="1391031"/>
                  </a:lnTo>
                  <a:lnTo>
                    <a:pt x="14934819" y="1391031"/>
                  </a:lnTo>
                  <a:lnTo>
                    <a:pt x="14934819" y="1340231"/>
                  </a:lnTo>
                  <a:close/>
                  <a:moveTo>
                    <a:pt x="14947519" y="1429131"/>
                  </a:moveTo>
                  <a:lnTo>
                    <a:pt x="14947519" y="1479931"/>
                  </a:lnTo>
                  <a:lnTo>
                    <a:pt x="14934819" y="1479931"/>
                  </a:lnTo>
                  <a:lnTo>
                    <a:pt x="14934819" y="1429131"/>
                  </a:lnTo>
                  <a:close/>
                  <a:moveTo>
                    <a:pt x="14947519" y="1518031"/>
                  </a:moveTo>
                  <a:lnTo>
                    <a:pt x="14947519" y="1568831"/>
                  </a:lnTo>
                  <a:lnTo>
                    <a:pt x="14934819" y="1568831"/>
                  </a:lnTo>
                  <a:lnTo>
                    <a:pt x="14934819" y="1518031"/>
                  </a:lnTo>
                  <a:close/>
                  <a:moveTo>
                    <a:pt x="14947519" y="1606931"/>
                  </a:moveTo>
                  <a:lnTo>
                    <a:pt x="14947519" y="1657731"/>
                  </a:lnTo>
                  <a:lnTo>
                    <a:pt x="14934819" y="1657731"/>
                  </a:lnTo>
                  <a:lnTo>
                    <a:pt x="14934819" y="1606931"/>
                  </a:lnTo>
                  <a:close/>
                  <a:moveTo>
                    <a:pt x="14947519" y="1695831"/>
                  </a:moveTo>
                  <a:lnTo>
                    <a:pt x="14947519" y="1746631"/>
                  </a:lnTo>
                  <a:lnTo>
                    <a:pt x="14934819" y="1746631"/>
                  </a:lnTo>
                  <a:lnTo>
                    <a:pt x="14934819" y="1695831"/>
                  </a:lnTo>
                  <a:close/>
                  <a:moveTo>
                    <a:pt x="14947519" y="1784731"/>
                  </a:moveTo>
                  <a:lnTo>
                    <a:pt x="14947519" y="1835531"/>
                  </a:lnTo>
                  <a:lnTo>
                    <a:pt x="14934819" y="1835531"/>
                  </a:lnTo>
                  <a:lnTo>
                    <a:pt x="14934819" y="1784731"/>
                  </a:lnTo>
                  <a:close/>
                  <a:moveTo>
                    <a:pt x="14947519" y="1873631"/>
                  </a:moveTo>
                  <a:lnTo>
                    <a:pt x="14947519" y="1924431"/>
                  </a:lnTo>
                  <a:lnTo>
                    <a:pt x="14934819" y="1924431"/>
                  </a:lnTo>
                  <a:lnTo>
                    <a:pt x="14934819" y="1873631"/>
                  </a:lnTo>
                  <a:close/>
                  <a:moveTo>
                    <a:pt x="14947519" y="1962531"/>
                  </a:moveTo>
                  <a:lnTo>
                    <a:pt x="14947519" y="2013331"/>
                  </a:lnTo>
                  <a:lnTo>
                    <a:pt x="14934819" y="2013331"/>
                  </a:lnTo>
                  <a:lnTo>
                    <a:pt x="14934819" y="1962531"/>
                  </a:lnTo>
                  <a:close/>
                  <a:moveTo>
                    <a:pt x="14947519" y="2051431"/>
                  </a:moveTo>
                  <a:lnTo>
                    <a:pt x="14947519" y="2102231"/>
                  </a:lnTo>
                  <a:lnTo>
                    <a:pt x="14934819" y="2102231"/>
                  </a:lnTo>
                  <a:lnTo>
                    <a:pt x="14934819" y="2051431"/>
                  </a:lnTo>
                  <a:close/>
                  <a:moveTo>
                    <a:pt x="14947519" y="2140331"/>
                  </a:moveTo>
                  <a:lnTo>
                    <a:pt x="14947519" y="2191131"/>
                  </a:lnTo>
                  <a:lnTo>
                    <a:pt x="14934819" y="2191131"/>
                  </a:lnTo>
                  <a:lnTo>
                    <a:pt x="14934819" y="2140331"/>
                  </a:lnTo>
                  <a:close/>
                  <a:moveTo>
                    <a:pt x="14947519" y="2229231"/>
                  </a:moveTo>
                  <a:lnTo>
                    <a:pt x="14947519" y="2280031"/>
                  </a:lnTo>
                  <a:lnTo>
                    <a:pt x="14934819" y="2280031"/>
                  </a:lnTo>
                  <a:lnTo>
                    <a:pt x="14934819" y="2229231"/>
                  </a:lnTo>
                  <a:close/>
                  <a:moveTo>
                    <a:pt x="14947519" y="2318131"/>
                  </a:moveTo>
                  <a:lnTo>
                    <a:pt x="14947519" y="2368931"/>
                  </a:lnTo>
                  <a:lnTo>
                    <a:pt x="14934819" y="2368931"/>
                  </a:lnTo>
                  <a:lnTo>
                    <a:pt x="14934819" y="2318131"/>
                  </a:lnTo>
                  <a:close/>
                  <a:moveTo>
                    <a:pt x="14947519" y="2407031"/>
                  </a:moveTo>
                  <a:lnTo>
                    <a:pt x="14947519" y="2457831"/>
                  </a:lnTo>
                  <a:lnTo>
                    <a:pt x="14934819" y="2457831"/>
                  </a:lnTo>
                  <a:lnTo>
                    <a:pt x="14934819" y="2407031"/>
                  </a:lnTo>
                  <a:close/>
                  <a:moveTo>
                    <a:pt x="14947519" y="2495931"/>
                  </a:moveTo>
                  <a:lnTo>
                    <a:pt x="14947519" y="2546731"/>
                  </a:lnTo>
                  <a:lnTo>
                    <a:pt x="14934819" y="2546731"/>
                  </a:lnTo>
                  <a:lnTo>
                    <a:pt x="14934819" y="2495931"/>
                  </a:lnTo>
                  <a:close/>
                  <a:moveTo>
                    <a:pt x="14947519" y="2584831"/>
                  </a:moveTo>
                  <a:lnTo>
                    <a:pt x="14947519" y="2635631"/>
                  </a:lnTo>
                  <a:lnTo>
                    <a:pt x="14934819" y="2635631"/>
                  </a:lnTo>
                  <a:lnTo>
                    <a:pt x="14934819" y="2584831"/>
                  </a:lnTo>
                  <a:close/>
                  <a:moveTo>
                    <a:pt x="14947519" y="2673731"/>
                  </a:moveTo>
                  <a:lnTo>
                    <a:pt x="14947519" y="2724531"/>
                  </a:lnTo>
                  <a:lnTo>
                    <a:pt x="14934819" y="2724531"/>
                  </a:lnTo>
                  <a:lnTo>
                    <a:pt x="14934819" y="2673731"/>
                  </a:lnTo>
                  <a:close/>
                  <a:moveTo>
                    <a:pt x="14947519" y="2762631"/>
                  </a:moveTo>
                  <a:lnTo>
                    <a:pt x="14947519" y="2813431"/>
                  </a:lnTo>
                  <a:lnTo>
                    <a:pt x="14934819" y="2813431"/>
                  </a:lnTo>
                  <a:lnTo>
                    <a:pt x="14934819" y="2762631"/>
                  </a:lnTo>
                  <a:close/>
                  <a:moveTo>
                    <a:pt x="14947519" y="2851531"/>
                  </a:moveTo>
                  <a:lnTo>
                    <a:pt x="14947519" y="2902331"/>
                  </a:lnTo>
                  <a:lnTo>
                    <a:pt x="14934819" y="2902331"/>
                  </a:lnTo>
                  <a:lnTo>
                    <a:pt x="14934819" y="2851531"/>
                  </a:lnTo>
                  <a:close/>
                  <a:moveTo>
                    <a:pt x="14947519" y="2940431"/>
                  </a:moveTo>
                  <a:lnTo>
                    <a:pt x="14947519" y="2991231"/>
                  </a:lnTo>
                  <a:lnTo>
                    <a:pt x="14934819" y="2991231"/>
                  </a:lnTo>
                  <a:lnTo>
                    <a:pt x="14934819" y="2940431"/>
                  </a:lnTo>
                  <a:close/>
                  <a:moveTo>
                    <a:pt x="14947519" y="3029331"/>
                  </a:moveTo>
                  <a:lnTo>
                    <a:pt x="14947519" y="3080131"/>
                  </a:lnTo>
                  <a:lnTo>
                    <a:pt x="14934819" y="3080131"/>
                  </a:lnTo>
                  <a:lnTo>
                    <a:pt x="14934819" y="3029331"/>
                  </a:lnTo>
                  <a:close/>
                  <a:moveTo>
                    <a:pt x="14947519" y="3118231"/>
                  </a:moveTo>
                  <a:lnTo>
                    <a:pt x="14947519" y="3169031"/>
                  </a:lnTo>
                  <a:lnTo>
                    <a:pt x="14934819" y="3169031"/>
                  </a:lnTo>
                  <a:lnTo>
                    <a:pt x="14934819" y="3118231"/>
                  </a:lnTo>
                  <a:close/>
                  <a:moveTo>
                    <a:pt x="14947519" y="3207131"/>
                  </a:moveTo>
                  <a:lnTo>
                    <a:pt x="14947519" y="3257931"/>
                  </a:lnTo>
                  <a:lnTo>
                    <a:pt x="14934819" y="3257931"/>
                  </a:lnTo>
                  <a:lnTo>
                    <a:pt x="14934819" y="3207131"/>
                  </a:lnTo>
                  <a:close/>
                  <a:moveTo>
                    <a:pt x="14947519" y="3296031"/>
                  </a:moveTo>
                  <a:lnTo>
                    <a:pt x="14947519" y="3346831"/>
                  </a:lnTo>
                  <a:lnTo>
                    <a:pt x="14934819" y="3346831"/>
                  </a:lnTo>
                  <a:lnTo>
                    <a:pt x="14934819" y="3296031"/>
                  </a:lnTo>
                  <a:close/>
                  <a:moveTo>
                    <a:pt x="14947519" y="3384931"/>
                  </a:moveTo>
                  <a:lnTo>
                    <a:pt x="14947519" y="3417189"/>
                  </a:lnTo>
                  <a:cubicBezTo>
                    <a:pt x="14947519" y="3420745"/>
                    <a:pt x="14944725" y="3423539"/>
                    <a:pt x="14941169" y="3423539"/>
                  </a:cubicBezTo>
                  <a:lnTo>
                    <a:pt x="14922627" y="3423539"/>
                  </a:lnTo>
                  <a:lnTo>
                    <a:pt x="14922627" y="3410839"/>
                  </a:lnTo>
                  <a:lnTo>
                    <a:pt x="14941169" y="3410839"/>
                  </a:lnTo>
                  <a:lnTo>
                    <a:pt x="14941169" y="3417189"/>
                  </a:lnTo>
                  <a:lnTo>
                    <a:pt x="14934819" y="3417189"/>
                  </a:lnTo>
                  <a:lnTo>
                    <a:pt x="14934819" y="3384931"/>
                  </a:lnTo>
                  <a:close/>
                  <a:moveTo>
                    <a:pt x="14884527" y="3423539"/>
                  </a:moveTo>
                  <a:lnTo>
                    <a:pt x="14833727" y="3423539"/>
                  </a:lnTo>
                  <a:lnTo>
                    <a:pt x="14833727" y="3410839"/>
                  </a:lnTo>
                  <a:lnTo>
                    <a:pt x="14884527" y="3410839"/>
                  </a:lnTo>
                  <a:close/>
                  <a:moveTo>
                    <a:pt x="14795627" y="3423539"/>
                  </a:moveTo>
                  <a:lnTo>
                    <a:pt x="14744827" y="3423539"/>
                  </a:lnTo>
                  <a:lnTo>
                    <a:pt x="14744827" y="3410839"/>
                  </a:lnTo>
                  <a:lnTo>
                    <a:pt x="14795627" y="3410839"/>
                  </a:lnTo>
                  <a:close/>
                  <a:moveTo>
                    <a:pt x="14706727" y="3423539"/>
                  </a:moveTo>
                  <a:lnTo>
                    <a:pt x="14655927" y="3423539"/>
                  </a:lnTo>
                  <a:lnTo>
                    <a:pt x="14655927" y="3410839"/>
                  </a:lnTo>
                  <a:lnTo>
                    <a:pt x="14706727" y="3410839"/>
                  </a:lnTo>
                  <a:close/>
                  <a:moveTo>
                    <a:pt x="14617827" y="3423539"/>
                  </a:moveTo>
                  <a:lnTo>
                    <a:pt x="14567027" y="3423539"/>
                  </a:lnTo>
                  <a:lnTo>
                    <a:pt x="14567027" y="3410839"/>
                  </a:lnTo>
                  <a:lnTo>
                    <a:pt x="14617827" y="3410839"/>
                  </a:lnTo>
                  <a:close/>
                  <a:moveTo>
                    <a:pt x="14528927" y="3423539"/>
                  </a:moveTo>
                  <a:lnTo>
                    <a:pt x="14478127" y="3423539"/>
                  </a:lnTo>
                  <a:lnTo>
                    <a:pt x="14478127" y="3410839"/>
                  </a:lnTo>
                  <a:lnTo>
                    <a:pt x="14528927" y="3410839"/>
                  </a:lnTo>
                  <a:close/>
                  <a:moveTo>
                    <a:pt x="14440027" y="3423539"/>
                  </a:moveTo>
                  <a:lnTo>
                    <a:pt x="14389227" y="3423539"/>
                  </a:lnTo>
                  <a:lnTo>
                    <a:pt x="14389227" y="3410839"/>
                  </a:lnTo>
                  <a:lnTo>
                    <a:pt x="14440027" y="3410839"/>
                  </a:lnTo>
                  <a:close/>
                  <a:moveTo>
                    <a:pt x="14351127" y="3423539"/>
                  </a:moveTo>
                  <a:lnTo>
                    <a:pt x="14300327" y="3423539"/>
                  </a:lnTo>
                  <a:lnTo>
                    <a:pt x="14300327" y="3410839"/>
                  </a:lnTo>
                  <a:lnTo>
                    <a:pt x="14351127" y="3410839"/>
                  </a:lnTo>
                  <a:close/>
                  <a:moveTo>
                    <a:pt x="14262227" y="3423539"/>
                  </a:moveTo>
                  <a:lnTo>
                    <a:pt x="14211427" y="3423539"/>
                  </a:lnTo>
                  <a:lnTo>
                    <a:pt x="14211427" y="3410839"/>
                  </a:lnTo>
                  <a:lnTo>
                    <a:pt x="14262227" y="3410839"/>
                  </a:lnTo>
                  <a:close/>
                  <a:moveTo>
                    <a:pt x="14173327" y="3423539"/>
                  </a:moveTo>
                  <a:lnTo>
                    <a:pt x="14122527" y="3423539"/>
                  </a:lnTo>
                  <a:lnTo>
                    <a:pt x="14122527" y="3410839"/>
                  </a:lnTo>
                  <a:lnTo>
                    <a:pt x="14173327" y="3410839"/>
                  </a:lnTo>
                  <a:close/>
                  <a:moveTo>
                    <a:pt x="14084427" y="3423539"/>
                  </a:moveTo>
                  <a:lnTo>
                    <a:pt x="14033627" y="3423539"/>
                  </a:lnTo>
                  <a:lnTo>
                    <a:pt x="14033627" y="3410839"/>
                  </a:lnTo>
                  <a:lnTo>
                    <a:pt x="14084427" y="3410839"/>
                  </a:lnTo>
                  <a:close/>
                  <a:moveTo>
                    <a:pt x="13995527" y="3423539"/>
                  </a:moveTo>
                  <a:lnTo>
                    <a:pt x="13944727" y="3423539"/>
                  </a:lnTo>
                  <a:lnTo>
                    <a:pt x="13944727" y="3410839"/>
                  </a:lnTo>
                  <a:lnTo>
                    <a:pt x="13995527" y="3410839"/>
                  </a:lnTo>
                  <a:close/>
                  <a:moveTo>
                    <a:pt x="13906627" y="3423539"/>
                  </a:moveTo>
                  <a:lnTo>
                    <a:pt x="13855827" y="3423539"/>
                  </a:lnTo>
                  <a:lnTo>
                    <a:pt x="13855827" y="3410839"/>
                  </a:lnTo>
                  <a:lnTo>
                    <a:pt x="13906627" y="3410839"/>
                  </a:lnTo>
                  <a:close/>
                  <a:moveTo>
                    <a:pt x="13817727" y="3423539"/>
                  </a:moveTo>
                  <a:lnTo>
                    <a:pt x="13766927" y="3423539"/>
                  </a:lnTo>
                  <a:lnTo>
                    <a:pt x="13766927" y="3410839"/>
                  </a:lnTo>
                  <a:lnTo>
                    <a:pt x="13817727" y="3410839"/>
                  </a:lnTo>
                  <a:close/>
                  <a:moveTo>
                    <a:pt x="13728827" y="3423539"/>
                  </a:moveTo>
                  <a:lnTo>
                    <a:pt x="13678027" y="3423539"/>
                  </a:lnTo>
                  <a:lnTo>
                    <a:pt x="13678027" y="3410839"/>
                  </a:lnTo>
                  <a:lnTo>
                    <a:pt x="13728827" y="3410839"/>
                  </a:lnTo>
                  <a:close/>
                  <a:moveTo>
                    <a:pt x="13639927" y="3423539"/>
                  </a:moveTo>
                  <a:lnTo>
                    <a:pt x="13589127" y="3423539"/>
                  </a:lnTo>
                  <a:lnTo>
                    <a:pt x="13589127" y="3410839"/>
                  </a:lnTo>
                  <a:lnTo>
                    <a:pt x="13639927" y="3410839"/>
                  </a:lnTo>
                  <a:close/>
                  <a:moveTo>
                    <a:pt x="13551027" y="3423539"/>
                  </a:moveTo>
                  <a:lnTo>
                    <a:pt x="13500227" y="3423539"/>
                  </a:lnTo>
                  <a:lnTo>
                    <a:pt x="13500227" y="3410839"/>
                  </a:lnTo>
                  <a:lnTo>
                    <a:pt x="13551027" y="3410839"/>
                  </a:lnTo>
                  <a:close/>
                  <a:moveTo>
                    <a:pt x="13462127" y="3423539"/>
                  </a:moveTo>
                  <a:lnTo>
                    <a:pt x="13411327" y="3423539"/>
                  </a:lnTo>
                  <a:lnTo>
                    <a:pt x="13411327" y="3410839"/>
                  </a:lnTo>
                  <a:lnTo>
                    <a:pt x="13462127" y="3410839"/>
                  </a:lnTo>
                  <a:close/>
                  <a:moveTo>
                    <a:pt x="13373227" y="3423539"/>
                  </a:moveTo>
                  <a:lnTo>
                    <a:pt x="13322427" y="3423539"/>
                  </a:lnTo>
                  <a:lnTo>
                    <a:pt x="13322427" y="3410839"/>
                  </a:lnTo>
                  <a:lnTo>
                    <a:pt x="13373227" y="3410839"/>
                  </a:lnTo>
                  <a:close/>
                  <a:moveTo>
                    <a:pt x="13284327" y="3423539"/>
                  </a:moveTo>
                  <a:lnTo>
                    <a:pt x="13233527" y="3423539"/>
                  </a:lnTo>
                  <a:lnTo>
                    <a:pt x="13233527" y="3410839"/>
                  </a:lnTo>
                  <a:lnTo>
                    <a:pt x="13284327" y="3410839"/>
                  </a:lnTo>
                  <a:close/>
                  <a:moveTo>
                    <a:pt x="13195427" y="3423539"/>
                  </a:moveTo>
                  <a:lnTo>
                    <a:pt x="13144627" y="3423539"/>
                  </a:lnTo>
                  <a:lnTo>
                    <a:pt x="13144627" y="3410839"/>
                  </a:lnTo>
                  <a:lnTo>
                    <a:pt x="13195427" y="3410839"/>
                  </a:lnTo>
                  <a:close/>
                  <a:moveTo>
                    <a:pt x="13106527" y="3423539"/>
                  </a:moveTo>
                  <a:lnTo>
                    <a:pt x="13055727" y="3423539"/>
                  </a:lnTo>
                  <a:lnTo>
                    <a:pt x="13055727" y="3410839"/>
                  </a:lnTo>
                  <a:lnTo>
                    <a:pt x="13106527" y="3410839"/>
                  </a:lnTo>
                  <a:close/>
                  <a:moveTo>
                    <a:pt x="13017627" y="3423539"/>
                  </a:moveTo>
                  <a:lnTo>
                    <a:pt x="12966827" y="3423539"/>
                  </a:lnTo>
                  <a:lnTo>
                    <a:pt x="12966827" y="3410839"/>
                  </a:lnTo>
                  <a:lnTo>
                    <a:pt x="13017627" y="3410839"/>
                  </a:lnTo>
                  <a:close/>
                  <a:moveTo>
                    <a:pt x="12928727" y="3423539"/>
                  </a:moveTo>
                  <a:lnTo>
                    <a:pt x="12877927" y="3423539"/>
                  </a:lnTo>
                  <a:lnTo>
                    <a:pt x="12877927" y="3410839"/>
                  </a:lnTo>
                  <a:lnTo>
                    <a:pt x="12928727" y="3410839"/>
                  </a:lnTo>
                  <a:close/>
                  <a:moveTo>
                    <a:pt x="12839827" y="3423539"/>
                  </a:moveTo>
                  <a:lnTo>
                    <a:pt x="12789027" y="3423539"/>
                  </a:lnTo>
                  <a:lnTo>
                    <a:pt x="12789027" y="3410839"/>
                  </a:lnTo>
                  <a:lnTo>
                    <a:pt x="12839827" y="3410839"/>
                  </a:lnTo>
                  <a:close/>
                  <a:moveTo>
                    <a:pt x="12750927" y="3423539"/>
                  </a:moveTo>
                  <a:lnTo>
                    <a:pt x="12700127" y="3423539"/>
                  </a:lnTo>
                  <a:lnTo>
                    <a:pt x="12700127" y="3410839"/>
                  </a:lnTo>
                  <a:lnTo>
                    <a:pt x="12750927" y="3410839"/>
                  </a:lnTo>
                  <a:close/>
                  <a:moveTo>
                    <a:pt x="12662027" y="3423539"/>
                  </a:moveTo>
                  <a:lnTo>
                    <a:pt x="12611227" y="3423539"/>
                  </a:lnTo>
                  <a:lnTo>
                    <a:pt x="12611227" y="3410839"/>
                  </a:lnTo>
                  <a:lnTo>
                    <a:pt x="12662027" y="3410839"/>
                  </a:lnTo>
                  <a:close/>
                  <a:moveTo>
                    <a:pt x="12573127" y="3423539"/>
                  </a:moveTo>
                  <a:lnTo>
                    <a:pt x="12522327" y="3423539"/>
                  </a:lnTo>
                  <a:lnTo>
                    <a:pt x="12522327" y="3410839"/>
                  </a:lnTo>
                  <a:lnTo>
                    <a:pt x="12573127" y="3410839"/>
                  </a:lnTo>
                  <a:close/>
                  <a:moveTo>
                    <a:pt x="12484227" y="3423539"/>
                  </a:moveTo>
                  <a:lnTo>
                    <a:pt x="12433427" y="3423539"/>
                  </a:lnTo>
                  <a:lnTo>
                    <a:pt x="12433427" y="3410839"/>
                  </a:lnTo>
                  <a:lnTo>
                    <a:pt x="12484227" y="3410839"/>
                  </a:lnTo>
                  <a:close/>
                  <a:moveTo>
                    <a:pt x="12395327" y="3423539"/>
                  </a:moveTo>
                  <a:lnTo>
                    <a:pt x="12344527" y="3423539"/>
                  </a:lnTo>
                  <a:lnTo>
                    <a:pt x="12344527" y="3410839"/>
                  </a:lnTo>
                  <a:lnTo>
                    <a:pt x="12395327" y="3410839"/>
                  </a:lnTo>
                  <a:close/>
                  <a:moveTo>
                    <a:pt x="12306427" y="3423539"/>
                  </a:moveTo>
                  <a:lnTo>
                    <a:pt x="12255627" y="3423539"/>
                  </a:lnTo>
                  <a:lnTo>
                    <a:pt x="12255627" y="3410839"/>
                  </a:lnTo>
                  <a:lnTo>
                    <a:pt x="12306427" y="3410839"/>
                  </a:lnTo>
                  <a:close/>
                  <a:moveTo>
                    <a:pt x="12217527" y="3423539"/>
                  </a:moveTo>
                  <a:lnTo>
                    <a:pt x="12166727" y="3423539"/>
                  </a:lnTo>
                  <a:lnTo>
                    <a:pt x="12166727" y="3410839"/>
                  </a:lnTo>
                  <a:lnTo>
                    <a:pt x="12217527" y="3410839"/>
                  </a:lnTo>
                  <a:close/>
                  <a:moveTo>
                    <a:pt x="12128627" y="3423539"/>
                  </a:moveTo>
                  <a:lnTo>
                    <a:pt x="12077827" y="3423539"/>
                  </a:lnTo>
                  <a:lnTo>
                    <a:pt x="12077827" y="3410839"/>
                  </a:lnTo>
                  <a:lnTo>
                    <a:pt x="12128627" y="3410839"/>
                  </a:lnTo>
                  <a:close/>
                  <a:moveTo>
                    <a:pt x="12039727" y="3423539"/>
                  </a:moveTo>
                  <a:lnTo>
                    <a:pt x="11988927" y="3423539"/>
                  </a:lnTo>
                  <a:lnTo>
                    <a:pt x="11988927" y="3410839"/>
                  </a:lnTo>
                  <a:lnTo>
                    <a:pt x="12039727" y="3410839"/>
                  </a:lnTo>
                  <a:close/>
                  <a:moveTo>
                    <a:pt x="11950827" y="3423539"/>
                  </a:moveTo>
                  <a:lnTo>
                    <a:pt x="11900027" y="3423539"/>
                  </a:lnTo>
                  <a:lnTo>
                    <a:pt x="11900027" y="3410839"/>
                  </a:lnTo>
                  <a:lnTo>
                    <a:pt x="11950827" y="3410839"/>
                  </a:lnTo>
                  <a:close/>
                  <a:moveTo>
                    <a:pt x="11861927" y="3423539"/>
                  </a:moveTo>
                  <a:lnTo>
                    <a:pt x="11811127" y="3423539"/>
                  </a:lnTo>
                  <a:lnTo>
                    <a:pt x="11811127" y="3410839"/>
                  </a:lnTo>
                  <a:lnTo>
                    <a:pt x="11861927" y="3410839"/>
                  </a:lnTo>
                  <a:close/>
                  <a:moveTo>
                    <a:pt x="11773027" y="3423539"/>
                  </a:moveTo>
                  <a:lnTo>
                    <a:pt x="11722227" y="3423539"/>
                  </a:lnTo>
                  <a:lnTo>
                    <a:pt x="11722227" y="3410839"/>
                  </a:lnTo>
                  <a:lnTo>
                    <a:pt x="11773027" y="3410839"/>
                  </a:lnTo>
                  <a:close/>
                  <a:moveTo>
                    <a:pt x="11684127" y="3423539"/>
                  </a:moveTo>
                  <a:lnTo>
                    <a:pt x="11633327" y="3423539"/>
                  </a:lnTo>
                  <a:lnTo>
                    <a:pt x="11633327" y="3410839"/>
                  </a:lnTo>
                  <a:lnTo>
                    <a:pt x="11684127" y="3410839"/>
                  </a:lnTo>
                  <a:close/>
                  <a:moveTo>
                    <a:pt x="11595227" y="3423539"/>
                  </a:moveTo>
                  <a:lnTo>
                    <a:pt x="11544427" y="3423539"/>
                  </a:lnTo>
                  <a:lnTo>
                    <a:pt x="11544427" y="3410839"/>
                  </a:lnTo>
                  <a:lnTo>
                    <a:pt x="11595227" y="3410839"/>
                  </a:lnTo>
                  <a:close/>
                  <a:moveTo>
                    <a:pt x="11506327" y="3423539"/>
                  </a:moveTo>
                  <a:lnTo>
                    <a:pt x="11455527" y="3423539"/>
                  </a:lnTo>
                  <a:lnTo>
                    <a:pt x="11455527" y="3410839"/>
                  </a:lnTo>
                  <a:lnTo>
                    <a:pt x="11506327" y="3410839"/>
                  </a:lnTo>
                  <a:close/>
                  <a:moveTo>
                    <a:pt x="11417427" y="3423539"/>
                  </a:moveTo>
                  <a:lnTo>
                    <a:pt x="11366627" y="3423539"/>
                  </a:lnTo>
                  <a:lnTo>
                    <a:pt x="11366627" y="3410839"/>
                  </a:lnTo>
                  <a:lnTo>
                    <a:pt x="11417427" y="3410839"/>
                  </a:lnTo>
                  <a:close/>
                  <a:moveTo>
                    <a:pt x="11328527" y="3423539"/>
                  </a:moveTo>
                  <a:lnTo>
                    <a:pt x="11277727" y="3423539"/>
                  </a:lnTo>
                  <a:lnTo>
                    <a:pt x="11277727" y="3410839"/>
                  </a:lnTo>
                  <a:lnTo>
                    <a:pt x="11328527" y="3410839"/>
                  </a:lnTo>
                  <a:close/>
                  <a:moveTo>
                    <a:pt x="11239627" y="3423539"/>
                  </a:moveTo>
                  <a:lnTo>
                    <a:pt x="11188827" y="3423539"/>
                  </a:lnTo>
                  <a:lnTo>
                    <a:pt x="11188827" y="3410839"/>
                  </a:lnTo>
                  <a:lnTo>
                    <a:pt x="11239627" y="3410839"/>
                  </a:lnTo>
                  <a:close/>
                  <a:moveTo>
                    <a:pt x="11150727" y="3423539"/>
                  </a:moveTo>
                  <a:lnTo>
                    <a:pt x="11099927" y="3423539"/>
                  </a:lnTo>
                  <a:lnTo>
                    <a:pt x="11099927" y="3410839"/>
                  </a:lnTo>
                  <a:lnTo>
                    <a:pt x="11150727" y="3410839"/>
                  </a:lnTo>
                  <a:close/>
                  <a:moveTo>
                    <a:pt x="11061827" y="3423539"/>
                  </a:moveTo>
                  <a:lnTo>
                    <a:pt x="11011027" y="3423539"/>
                  </a:lnTo>
                  <a:lnTo>
                    <a:pt x="11011027" y="3410839"/>
                  </a:lnTo>
                  <a:lnTo>
                    <a:pt x="11061827" y="3410839"/>
                  </a:lnTo>
                  <a:close/>
                  <a:moveTo>
                    <a:pt x="10972927" y="3423539"/>
                  </a:moveTo>
                  <a:lnTo>
                    <a:pt x="10922127" y="3423539"/>
                  </a:lnTo>
                  <a:lnTo>
                    <a:pt x="10922127" y="3410839"/>
                  </a:lnTo>
                  <a:lnTo>
                    <a:pt x="10972927" y="3410839"/>
                  </a:lnTo>
                  <a:close/>
                  <a:moveTo>
                    <a:pt x="10884027" y="3423539"/>
                  </a:moveTo>
                  <a:lnTo>
                    <a:pt x="10833227" y="3423539"/>
                  </a:lnTo>
                  <a:lnTo>
                    <a:pt x="10833227" y="3410839"/>
                  </a:lnTo>
                  <a:lnTo>
                    <a:pt x="10884027" y="3410839"/>
                  </a:lnTo>
                  <a:close/>
                  <a:moveTo>
                    <a:pt x="10795127" y="3423539"/>
                  </a:moveTo>
                  <a:lnTo>
                    <a:pt x="10744327" y="3423539"/>
                  </a:lnTo>
                  <a:lnTo>
                    <a:pt x="10744327" y="3410839"/>
                  </a:lnTo>
                  <a:lnTo>
                    <a:pt x="10795127" y="3410839"/>
                  </a:lnTo>
                  <a:close/>
                  <a:moveTo>
                    <a:pt x="10706227" y="3423539"/>
                  </a:moveTo>
                  <a:lnTo>
                    <a:pt x="10655427" y="3423539"/>
                  </a:lnTo>
                  <a:lnTo>
                    <a:pt x="10655427" y="3410839"/>
                  </a:lnTo>
                  <a:lnTo>
                    <a:pt x="10706227" y="3410839"/>
                  </a:lnTo>
                  <a:close/>
                  <a:moveTo>
                    <a:pt x="10617327" y="3423539"/>
                  </a:moveTo>
                  <a:lnTo>
                    <a:pt x="10566527" y="3423539"/>
                  </a:lnTo>
                  <a:lnTo>
                    <a:pt x="10566527" y="3410839"/>
                  </a:lnTo>
                  <a:lnTo>
                    <a:pt x="10617327" y="3410839"/>
                  </a:lnTo>
                  <a:close/>
                  <a:moveTo>
                    <a:pt x="10528427" y="3423539"/>
                  </a:moveTo>
                  <a:lnTo>
                    <a:pt x="10477627" y="3423539"/>
                  </a:lnTo>
                  <a:lnTo>
                    <a:pt x="10477627" y="3410839"/>
                  </a:lnTo>
                  <a:lnTo>
                    <a:pt x="10528427" y="3410839"/>
                  </a:lnTo>
                  <a:close/>
                  <a:moveTo>
                    <a:pt x="10439527" y="3423539"/>
                  </a:moveTo>
                  <a:lnTo>
                    <a:pt x="10388727" y="3423539"/>
                  </a:lnTo>
                  <a:lnTo>
                    <a:pt x="10388727" y="3410839"/>
                  </a:lnTo>
                  <a:lnTo>
                    <a:pt x="10439527" y="3410839"/>
                  </a:lnTo>
                  <a:close/>
                  <a:moveTo>
                    <a:pt x="10350627" y="3423539"/>
                  </a:moveTo>
                  <a:lnTo>
                    <a:pt x="10299827" y="3423539"/>
                  </a:lnTo>
                  <a:lnTo>
                    <a:pt x="10299827" y="3410839"/>
                  </a:lnTo>
                  <a:lnTo>
                    <a:pt x="10350627" y="3410839"/>
                  </a:lnTo>
                  <a:close/>
                  <a:moveTo>
                    <a:pt x="10261727" y="3423539"/>
                  </a:moveTo>
                  <a:lnTo>
                    <a:pt x="10210927" y="3423539"/>
                  </a:lnTo>
                  <a:lnTo>
                    <a:pt x="10210927" y="3410839"/>
                  </a:lnTo>
                  <a:lnTo>
                    <a:pt x="10261727" y="3410839"/>
                  </a:lnTo>
                  <a:close/>
                  <a:moveTo>
                    <a:pt x="10172827" y="3423539"/>
                  </a:moveTo>
                  <a:lnTo>
                    <a:pt x="10122027" y="3423539"/>
                  </a:lnTo>
                  <a:lnTo>
                    <a:pt x="10122027" y="3410839"/>
                  </a:lnTo>
                  <a:lnTo>
                    <a:pt x="10172827" y="3410839"/>
                  </a:lnTo>
                  <a:close/>
                  <a:moveTo>
                    <a:pt x="10083927" y="3423539"/>
                  </a:moveTo>
                  <a:lnTo>
                    <a:pt x="10033127" y="3423539"/>
                  </a:lnTo>
                  <a:lnTo>
                    <a:pt x="10033127" y="3410839"/>
                  </a:lnTo>
                  <a:lnTo>
                    <a:pt x="10083927" y="3410839"/>
                  </a:lnTo>
                  <a:close/>
                  <a:moveTo>
                    <a:pt x="9995027" y="3423539"/>
                  </a:moveTo>
                  <a:lnTo>
                    <a:pt x="9944227" y="3423539"/>
                  </a:lnTo>
                  <a:lnTo>
                    <a:pt x="9944227" y="3410839"/>
                  </a:lnTo>
                  <a:lnTo>
                    <a:pt x="9995027" y="3410839"/>
                  </a:lnTo>
                  <a:close/>
                  <a:moveTo>
                    <a:pt x="9906127" y="3423539"/>
                  </a:moveTo>
                  <a:lnTo>
                    <a:pt x="9855327" y="3423539"/>
                  </a:lnTo>
                  <a:lnTo>
                    <a:pt x="9855327" y="3410839"/>
                  </a:lnTo>
                  <a:lnTo>
                    <a:pt x="9906127" y="3410839"/>
                  </a:lnTo>
                  <a:close/>
                  <a:moveTo>
                    <a:pt x="9817227" y="3423539"/>
                  </a:moveTo>
                  <a:lnTo>
                    <a:pt x="9766427" y="3423539"/>
                  </a:lnTo>
                  <a:lnTo>
                    <a:pt x="9766427" y="3410839"/>
                  </a:lnTo>
                  <a:lnTo>
                    <a:pt x="9817227" y="3410839"/>
                  </a:lnTo>
                  <a:close/>
                  <a:moveTo>
                    <a:pt x="9728327" y="3423539"/>
                  </a:moveTo>
                  <a:lnTo>
                    <a:pt x="9677527" y="3423539"/>
                  </a:lnTo>
                  <a:lnTo>
                    <a:pt x="9677527" y="3410839"/>
                  </a:lnTo>
                  <a:lnTo>
                    <a:pt x="9728327" y="3410839"/>
                  </a:lnTo>
                  <a:close/>
                  <a:moveTo>
                    <a:pt x="9639427" y="3423539"/>
                  </a:moveTo>
                  <a:lnTo>
                    <a:pt x="9588627" y="3423539"/>
                  </a:lnTo>
                  <a:lnTo>
                    <a:pt x="9588627" y="3410839"/>
                  </a:lnTo>
                  <a:lnTo>
                    <a:pt x="9639427" y="3410839"/>
                  </a:lnTo>
                  <a:close/>
                  <a:moveTo>
                    <a:pt x="9550527" y="3423539"/>
                  </a:moveTo>
                  <a:lnTo>
                    <a:pt x="9499727" y="3423539"/>
                  </a:lnTo>
                  <a:lnTo>
                    <a:pt x="9499727" y="3410839"/>
                  </a:lnTo>
                  <a:lnTo>
                    <a:pt x="9550527" y="3410839"/>
                  </a:lnTo>
                  <a:close/>
                  <a:moveTo>
                    <a:pt x="9461627" y="3423539"/>
                  </a:moveTo>
                  <a:lnTo>
                    <a:pt x="9410827" y="3423539"/>
                  </a:lnTo>
                  <a:lnTo>
                    <a:pt x="9410827" y="3410839"/>
                  </a:lnTo>
                  <a:lnTo>
                    <a:pt x="9461627" y="3410839"/>
                  </a:lnTo>
                  <a:close/>
                  <a:moveTo>
                    <a:pt x="9372727" y="3423539"/>
                  </a:moveTo>
                  <a:lnTo>
                    <a:pt x="9321927" y="3423539"/>
                  </a:lnTo>
                  <a:lnTo>
                    <a:pt x="9321927" y="3410839"/>
                  </a:lnTo>
                  <a:lnTo>
                    <a:pt x="9372727" y="3410839"/>
                  </a:lnTo>
                  <a:close/>
                  <a:moveTo>
                    <a:pt x="9283827" y="3423539"/>
                  </a:moveTo>
                  <a:lnTo>
                    <a:pt x="9233027" y="3423539"/>
                  </a:lnTo>
                  <a:lnTo>
                    <a:pt x="9233027" y="3410839"/>
                  </a:lnTo>
                  <a:lnTo>
                    <a:pt x="9283827" y="3410839"/>
                  </a:lnTo>
                  <a:close/>
                  <a:moveTo>
                    <a:pt x="9194927" y="3423539"/>
                  </a:moveTo>
                  <a:lnTo>
                    <a:pt x="9144127" y="3423539"/>
                  </a:lnTo>
                  <a:lnTo>
                    <a:pt x="9144127" y="3410839"/>
                  </a:lnTo>
                  <a:lnTo>
                    <a:pt x="9194927" y="3410839"/>
                  </a:lnTo>
                  <a:close/>
                  <a:moveTo>
                    <a:pt x="9106027" y="3423539"/>
                  </a:moveTo>
                  <a:lnTo>
                    <a:pt x="9055227" y="3423539"/>
                  </a:lnTo>
                  <a:lnTo>
                    <a:pt x="9055227" y="3410839"/>
                  </a:lnTo>
                  <a:lnTo>
                    <a:pt x="9106027" y="3410839"/>
                  </a:lnTo>
                  <a:close/>
                  <a:moveTo>
                    <a:pt x="9017127" y="3423539"/>
                  </a:moveTo>
                  <a:lnTo>
                    <a:pt x="8966327" y="3423539"/>
                  </a:lnTo>
                  <a:lnTo>
                    <a:pt x="8966327" y="3410839"/>
                  </a:lnTo>
                  <a:lnTo>
                    <a:pt x="9017127" y="3410839"/>
                  </a:lnTo>
                  <a:close/>
                  <a:moveTo>
                    <a:pt x="8928227" y="3423539"/>
                  </a:moveTo>
                  <a:lnTo>
                    <a:pt x="8877427" y="3423539"/>
                  </a:lnTo>
                  <a:lnTo>
                    <a:pt x="8877427" y="3410839"/>
                  </a:lnTo>
                  <a:lnTo>
                    <a:pt x="8928227" y="3410839"/>
                  </a:lnTo>
                  <a:close/>
                  <a:moveTo>
                    <a:pt x="8839327" y="3423539"/>
                  </a:moveTo>
                  <a:lnTo>
                    <a:pt x="8788527" y="3423539"/>
                  </a:lnTo>
                  <a:lnTo>
                    <a:pt x="8788527" y="3410839"/>
                  </a:lnTo>
                  <a:lnTo>
                    <a:pt x="8839327" y="3410839"/>
                  </a:lnTo>
                  <a:close/>
                  <a:moveTo>
                    <a:pt x="8750427" y="3423539"/>
                  </a:moveTo>
                  <a:lnTo>
                    <a:pt x="8699627" y="3423539"/>
                  </a:lnTo>
                  <a:lnTo>
                    <a:pt x="8699627" y="3410839"/>
                  </a:lnTo>
                  <a:lnTo>
                    <a:pt x="8750427" y="3410839"/>
                  </a:lnTo>
                  <a:close/>
                  <a:moveTo>
                    <a:pt x="8661527" y="3423539"/>
                  </a:moveTo>
                  <a:lnTo>
                    <a:pt x="8610727" y="3423539"/>
                  </a:lnTo>
                  <a:lnTo>
                    <a:pt x="8610727" y="3410839"/>
                  </a:lnTo>
                  <a:lnTo>
                    <a:pt x="8661527" y="3410839"/>
                  </a:lnTo>
                  <a:close/>
                  <a:moveTo>
                    <a:pt x="8572627" y="3423539"/>
                  </a:moveTo>
                  <a:lnTo>
                    <a:pt x="8521827" y="3423539"/>
                  </a:lnTo>
                  <a:lnTo>
                    <a:pt x="8521827" y="3410839"/>
                  </a:lnTo>
                  <a:lnTo>
                    <a:pt x="8572627" y="3410839"/>
                  </a:lnTo>
                  <a:close/>
                  <a:moveTo>
                    <a:pt x="8483727" y="3423539"/>
                  </a:moveTo>
                  <a:lnTo>
                    <a:pt x="8432927" y="3423539"/>
                  </a:lnTo>
                  <a:lnTo>
                    <a:pt x="8432927" y="3410839"/>
                  </a:lnTo>
                  <a:lnTo>
                    <a:pt x="8483727" y="3410839"/>
                  </a:lnTo>
                  <a:close/>
                  <a:moveTo>
                    <a:pt x="8394827" y="3423539"/>
                  </a:moveTo>
                  <a:lnTo>
                    <a:pt x="8344027" y="3423539"/>
                  </a:lnTo>
                  <a:lnTo>
                    <a:pt x="8344027" y="3410839"/>
                  </a:lnTo>
                  <a:lnTo>
                    <a:pt x="8394827" y="3410839"/>
                  </a:lnTo>
                  <a:close/>
                  <a:moveTo>
                    <a:pt x="8305927" y="3423539"/>
                  </a:moveTo>
                  <a:lnTo>
                    <a:pt x="8255127" y="3423539"/>
                  </a:lnTo>
                  <a:lnTo>
                    <a:pt x="8255127" y="3410839"/>
                  </a:lnTo>
                  <a:lnTo>
                    <a:pt x="8305927" y="3410839"/>
                  </a:lnTo>
                  <a:close/>
                  <a:moveTo>
                    <a:pt x="8217027" y="3423539"/>
                  </a:moveTo>
                  <a:lnTo>
                    <a:pt x="8166227" y="3423539"/>
                  </a:lnTo>
                  <a:lnTo>
                    <a:pt x="8166227" y="3410839"/>
                  </a:lnTo>
                  <a:lnTo>
                    <a:pt x="8217027" y="3410839"/>
                  </a:lnTo>
                  <a:close/>
                  <a:moveTo>
                    <a:pt x="8128127" y="3423539"/>
                  </a:moveTo>
                  <a:lnTo>
                    <a:pt x="8077327" y="3423539"/>
                  </a:lnTo>
                  <a:lnTo>
                    <a:pt x="8077327" y="3410839"/>
                  </a:lnTo>
                  <a:lnTo>
                    <a:pt x="8128127" y="3410839"/>
                  </a:lnTo>
                  <a:close/>
                  <a:moveTo>
                    <a:pt x="8039227" y="3423539"/>
                  </a:moveTo>
                  <a:lnTo>
                    <a:pt x="7988427" y="3423539"/>
                  </a:lnTo>
                  <a:lnTo>
                    <a:pt x="7988427" y="3410839"/>
                  </a:lnTo>
                  <a:lnTo>
                    <a:pt x="8039227" y="3410839"/>
                  </a:lnTo>
                  <a:close/>
                  <a:moveTo>
                    <a:pt x="7950327" y="3423539"/>
                  </a:moveTo>
                  <a:lnTo>
                    <a:pt x="7899527" y="3423539"/>
                  </a:lnTo>
                  <a:lnTo>
                    <a:pt x="7899527" y="3410839"/>
                  </a:lnTo>
                  <a:lnTo>
                    <a:pt x="7950327" y="3410839"/>
                  </a:lnTo>
                  <a:close/>
                  <a:moveTo>
                    <a:pt x="7861427" y="3423539"/>
                  </a:moveTo>
                  <a:lnTo>
                    <a:pt x="7810627" y="3423539"/>
                  </a:lnTo>
                  <a:lnTo>
                    <a:pt x="7810627" y="3410839"/>
                  </a:lnTo>
                  <a:lnTo>
                    <a:pt x="7861427" y="3410839"/>
                  </a:lnTo>
                  <a:close/>
                  <a:moveTo>
                    <a:pt x="7772527" y="3423539"/>
                  </a:moveTo>
                  <a:lnTo>
                    <a:pt x="7721727" y="3423539"/>
                  </a:lnTo>
                  <a:lnTo>
                    <a:pt x="7721727" y="3410839"/>
                  </a:lnTo>
                  <a:lnTo>
                    <a:pt x="7772527" y="3410839"/>
                  </a:lnTo>
                  <a:close/>
                  <a:moveTo>
                    <a:pt x="7683627" y="3423539"/>
                  </a:moveTo>
                  <a:lnTo>
                    <a:pt x="7632827" y="3423539"/>
                  </a:lnTo>
                  <a:lnTo>
                    <a:pt x="7632827" y="3410839"/>
                  </a:lnTo>
                  <a:lnTo>
                    <a:pt x="7683627" y="3410839"/>
                  </a:lnTo>
                  <a:close/>
                  <a:moveTo>
                    <a:pt x="7594727" y="3423539"/>
                  </a:moveTo>
                  <a:lnTo>
                    <a:pt x="7543927" y="3423539"/>
                  </a:lnTo>
                  <a:lnTo>
                    <a:pt x="7543927" y="3410839"/>
                  </a:lnTo>
                  <a:lnTo>
                    <a:pt x="7594727" y="3410839"/>
                  </a:lnTo>
                  <a:close/>
                  <a:moveTo>
                    <a:pt x="7505827" y="3423539"/>
                  </a:moveTo>
                  <a:lnTo>
                    <a:pt x="7455027" y="3423539"/>
                  </a:lnTo>
                  <a:lnTo>
                    <a:pt x="7455027" y="3410839"/>
                  </a:lnTo>
                  <a:lnTo>
                    <a:pt x="7505827" y="3410839"/>
                  </a:lnTo>
                  <a:close/>
                  <a:moveTo>
                    <a:pt x="7416927" y="3423539"/>
                  </a:moveTo>
                  <a:lnTo>
                    <a:pt x="7366127" y="3423539"/>
                  </a:lnTo>
                  <a:lnTo>
                    <a:pt x="7366127" y="3410839"/>
                  </a:lnTo>
                  <a:lnTo>
                    <a:pt x="7416927" y="3410839"/>
                  </a:lnTo>
                  <a:close/>
                  <a:moveTo>
                    <a:pt x="7328027" y="3423539"/>
                  </a:moveTo>
                  <a:lnTo>
                    <a:pt x="7277227" y="3423539"/>
                  </a:lnTo>
                  <a:lnTo>
                    <a:pt x="7277227" y="3410839"/>
                  </a:lnTo>
                  <a:lnTo>
                    <a:pt x="7328027" y="3410839"/>
                  </a:lnTo>
                  <a:close/>
                  <a:moveTo>
                    <a:pt x="7239127" y="3423539"/>
                  </a:moveTo>
                  <a:lnTo>
                    <a:pt x="7188327" y="3423539"/>
                  </a:lnTo>
                  <a:lnTo>
                    <a:pt x="7188327" y="3410839"/>
                  </a:lnTo>
                  <a:lnTo>
                    <a:pt x="7239127" y="3410839"/>
                  </a:lnTo>
                  <a:close/>
                  <a:moveTo>
                    <a:pt x="7150227" y="3423539"/>
                  </a:moveTo>
                  <a:lnTo>
                    <a:pt x="7099427" y="3423539"/>
                  </a:lnTo>
                  <a:lnTo>
                    <a:pt x="7099427" y="3410839"/>
                  </a:lnTo>
                  <a:lnTo>
                    <a:pt x="7150227" y="3410839"/>
                  </a:lnTo>
                  <a:close/>
                  <a:moveTo>
                    <a:pt x="7061327" y="3423539"/>
                  </a:moveTo>
                  <a:lnTo>
                    <a:pt x="7010527" y="3423539"/>
                  </a:lnTo>
                  <a:lnTo>
                    <a:pt x="7010527" y="3410839"/>
                  </a:lnTo>
                  <a:lnTo>
                    <a:pt x="7061327" y="3410839"/>
                  </a:lnTo>
                  <a:close/>
                  <a:moveTo>
                    <a:pt x="6972427" y="3423539"/>
                  </a:moveTo>
                  <a:lnTo>
                    <a:pt x="6921627" y="3423539"/>
                  </a:lnTo>
                  <a:lnTo>
                    <a:pt x="6921627" y="3410839"/>
                  </a:lnTo>
                  <a:lnTo>
                    <a:pt x="6972427" y="3410839"/>
                  </a:lnTo>
                  <a:close/>
                  <a:moveTo>
                    <a:pt x="6883527" y="3423539"/>
                  </a:moveTo>
                  <a:lnTo>
                    <a:pt x="6832727" y="3423539"/>
                  </a:lnTo>
                  <a:lnTo>
                    <a:pt x="6832727" y="3410839"/>
                  </a:lnTo>
                  <a:lnTo>
                    <a:pt x="6883527" y="3410839"/>
                  </a:lnTo>
                  <a:close/>
                  <a:moveTo>
                    <a:pt x="6794627" y="3423539"/>
                  </a:moveTo>
                  <a:lnTo>
                    <a:pt x="6743827" y="3423539"/>
                  </a:lnTo>
                  <a:lnTo>
                    <a:pt x="6743827" y="3410839"/>
                  </a:lnTo>
                  <a:lnTo>
                    <a:pt x="6794627" y="3410839"/>
                  </a:lnTo>
                  <a:close/>
                  <a:moveTo>
                    <a:pt x="6705727" y="3423539"/>
                  </a:moveTo>
                  <a:lnTo>
                    <a:pt x="6654927" y="3423539"/>
                  </a:lnTo>
                  <a:lnTo>
                    <a:pt x="6654927" y="3410839"/>
                  </a:lnTo>
                  <a:lnTo>
                    <a:pt x="6705727" y="3410839"/>
                  </a:lnTo>
                  <a:close/>
                  <a:moveTo>
                    <a:pt x="6616827" y="3423539"/>
                  </a:moveTo>
                  <a:lnTo>
                    <a:pt x="6566027" y="3423539"/>
                  </a:lnTo>
                  <a:lnTo>
                    <a:pt x="6566027" y="3410839"/>
                  </a:lnTo>
                  <a:lnTo>
                    <a:pt x="6616827" y="3410839"/>
                  </a:lnTo>
                  <a:close/>
                  <a:moveTo>
                    <a:pt x="6527927" y="3423539"/>
                  </a:moveTo>
                  <a:lnTo>
                    <a:pt x="6477127" y="3423539"/>
                  </a:lnTo>
                  <a:lnTo>
                    <a:pt x="6477127" y="3410839"/>
                  </a:lnTo>
                  <a:lnTo>
                    <a:pt x="6527927" y="3410839"/>
                  </a:lnTo>
                  <a:close/>
                  <a:moveTo>
                    <a:pt x="6439027" y="3423539"/>
                  </a:moveTo>
                  <a:lnTo>
                    <a:pt x="6388227" y="3423539"/>
                  </a:lnTo>
                  <a:lnTo>
                    <a:pt x="6388227" y="3410839"/>
                  </a:lnTo>
                  <a:lnTo>
                    <a:pt x="6439027" y="3410839"/>
                  </a:lnTo>
                  <a:close/>
                  <a:moveTo>
                    <a:pt x="6350127" y="3423539"/>
                  </a:moveTo>
                  <a:lnTo>
                    <a:pt x="6299327" y="3423539"/>
                  </a:lnTo>
                  <a:lnTo>
                    <a:pt x="6299327" y="3410839"/>
                  </a:lnTo>
                  <a:lnTo>
                    <a:pt x="6350127" y="3410839"/>
                  </a:lnTo>
                  <a:close/>
                  <a:moveTo>
                    <a:pt x="6261227" y="3423539"/>
                  </a:moveTo>
                  <a:lnTo>
                    <a:pt x="6210427" y="3423539"/>
                  </a:lnTo>
                  <a:lnTo>
                    <a:pt x="6210427" y="3410839"/>
                  </a:lnTo>
                  <a:lnTo>
                    <a:pt x="6261227" y="3410839"/>
                  </a:lnTo>
                  <a:close/>
                  <a:moveTo>
                    <a:pt x="6172327" y="3423539"/>
                  </a:moveTo>
                  <a:lnTo>
                    <a:pt x="6121527" y="3423539"/>
                  </a:lnTo>
                  <a:lnTo>
                    <a:pt x="6121527" y="3410839"/>
                  </a:lnTo>
                  <a:lnTo>
                    <a:pt x="6172327" y="3410839"/>
                  </a:lnTo>
                  <a:close/>
                  <a:moveTo>
                    <a:pt x="6083427" y="3423539"/>
                  </a:moveTo>
                  <a:lnTo>
                    <a:pt x="6032627" y="3423539"/>
                  </a:lnTo>
                  <a:lnTo>
                    <a:pt x="6032627" y="3410839"/>
                  </a:lnTo>
                  <a:lnTo>
                    <a:pt x="6083427" y="3410839"/>
                  </a:lnTo>
                  <a:close/>
                  <a:moveTo>
                    <a:pt x="5994527" y="3423539"/>
                  </a:moveTo>
                  <a:lnTo>
                    <a:pt x="5943727" y="3423539"/>
                  </a:lnTo>
                  <a:lnTo>
                    <a:pt x="5943727" y="3410839"/>
                  </a:lnTo>
                  <a:lnTo>
                    <a:pt x="5994527" y="3410839"/>
                  </a:lnTo>
                  <a:close/>
                  <a:moveTo>
                    <a:pt x="5905627" y="3423539"/>
                  </a:moveTo>
                  <a:lnTo>
                    <a:pt x="5854827" y="3423539"/>
                  </a:lnTo>
                  <a:lnTo>
                    <a:pt x="5854827" y="3410839"/>
                  </a:lnTo>
                  <a:lnTo>
                    <a:pt x="5905627" y="3410839"/>
                  </a:lnTo>
                  <a:close/>
                  <a:moveTo>
                    <a:pt x="5816727" y="3423539"/>
                  </a:moveTo>
                  <a:lnTo>
                    <a:pt x="5765927" y="3423539"/>
                  </a:lnTo>
                  <a:lnTo>
                    <a:pt x="5765927" y="3410839"/>
                  </a:lnTo>
                  <a:lnTo>
                    <a:pt x="5816727" y="3410839"/>
                  </a:lnTo>
                  <a:close/>
                  <a:moveTo>
                    <a:pt x="5727827" y="3423539"/>
                  </a:moveTo>
                  <a:lnTo>
                    <a:pt x="5677027" y="3423539"/>
                  </a:lnTo>
                  <a:lnTo>
                    <a:pt x="5677027" y="3410839"/>
                  </a:lnTo>
                  <a:lnTo>
                    <a:pt x="5727827" y="3410839"/>
                  </a:lnTo>
                  <a:close/>
                  <a:moveTo>
                    <a:pt x="5638927" y="3423539"/>
                  </a:moveTo>
                  <a:lnTo>
                    <a:pt x="5588127" y="3423539"/>
                  </a:lnTo>
                  <a:lnTo>
                    <a:pt x="5588127" y="3410839"/>
                  </a:lnTo>
                  <a:lnTo>
                    <a:pt x="5638927" y="3410839"/>
                  </a:lnTo>
                  <a:close/>
                  <a:moveTo>
                    <a:pt x="5550027" y="3423539"/>
                  </a:moveTo>
                  <a:lnTo>
                    <a:pt x="5499227" y="3423539"/>
                  </a:lnTo>
                  <a:lnTo>
                    <a:pt x="5499227" y="3410839"/>
                  </a:lnTo>
                  <a:lnTo>
                    <a:pt x="5550027" y="3410839"/>
                  </a:lnTo>
                  <a:close/>
                  <a:moveTo>
                    <a:pt x="5461127" y="3423539"/>
                  </a:moveTo>
                  <a:lnTo>
                    <a:pt x="5410327" y="3423539"/>
                  </a:lnTo>
                  <a:lnTo>
                    <a:pt x="5410327" y="3410839"/>
                  </a:lnTo>
                  <a:lnTo>
                    <a:pt x="5461127" y="3410839"/>
                  </a:lnTo>
                  <a:close/>
                  <a:moveTo>
                    <a:pt x="5372227" y="3423539"/>
                  </a:moveTo>
                  <a:lnTo>
                    <a:pt x="5321427" y="3423539"/>
                  </a:lnTo>
                  <a:lnTo>
                    <a:pt x="5321427" y="3410839"/>
                  </a:lnTo>
                  <a:lnTo>
                    <a:pt x="5372227" y="3410839"/>
                  </a:lnTo>
                  <a:close/>
                  <a:moveTo>
                    <a:pt x="5283327" y="3423539"/>
                  </a:moveTo>
                  <a:lnTo>
                    <a:pt x="5232527" y="3423539"/>
                  </a:lnTo>
                  <a:lnTo>
                    <a:pt x="5232527" y="3410839"/>
                  </a:lnTo>
                  <a:lnTo>
                    <a:pt x="5283327" y="3410839"/>
                  </a:lnTo>
                  <a:close/>
                  <a:moveTo>
                    <a:pt x="5194427" y="3423539"/>
                  </a:moveTo>
                  <a:lnTo>
                    <a:pt x="5143627" y="3423539"/>
                  </a:lnTo>
                  <a:lnTo>
                    <a:pt x="5143627" y="3410839"/>
                  </a:lnTo>
                  <a:lnTo>
                    <a:pt x="5194427" y="3410839"/>
                  </a:lnTo>
                  <a:close/>
                  <a:moveTo>
                    <a:pt x="5105527" y="3423539"/>
                  </a:moveTo>
                  <a:lnTo>
                    <a:pt x="5054727" y="3423539"/>
                  </a:lnTo>
                  <a:lnTo>
                    <a:pt x="5054727" y="3410839"/>
                  </a:lnTo>
                  <a:lnTo>
                    <a:pt x="5105527" y="3410839"/>
                  </a:lnTo>
                  <a:close/>
                  <a:moveTo>
                    <a:pt x="5016627" y="3423539"/>
                  </a:moveTo>
                  <a:lnTo>
                    <a:pt x="4965827" y="3423539"/>
                  </a:lnTo>
                  <a:lnTo>
                    <a:pt x="4965827" y="3410839"/>
                  </a:lnTo>
                  <a:lnTo>
                    <a:pt x="5016627" y="3410839"/>
                  </a:lnTo>
                  <a:close/>
                  <a:moveTo>
                    <a:pt x="4927727" y="3423539"/>
                  </a:moveTo>
                  <a:lnTo>
                    <a:pt x="4876927" y="3423539"/>
                  </a:lnTo>
                  <a:lnTo>
                    <a:pt x="4876927" y="3410839"/>
                  </a:lnTo>
                  <a:lnTo>
                    <a:pt x="4927727" y="3410839"/>
                  </a:lnTo>
                  <a:close/>
                  <a:moveTo>
                    <a:pt x="4838827" y="3423539"/>
                  </a:moveTo>
                  <a:lnTo>
                    <a:pt x="4788027" y="3423539"/>
                  </a:lnTo>
                  <a:lnTo>
                    <a:pt x="4788027" y="3410839"/>
                  </a:lnTo>
                  <a:lnTo>
                    <a:pt x="4838827" y="3410839"/>
                  </a:lnTo>
                  <a:close/>
                  <a:moveTo>
                    <a:pt x="4749927" y="3423539"/>
                  </a:moveTo>
                  <a:lnTo>
                    <a:pt x="4699127" y="3423539"/>
                  </a:lnTo>
                  <a:lnTo>
                    <a:pt x="4699127" y="3410839"/>
                  </a:lnTo>
                  <a:lnTo>
                    <a:pt x="4749927" y="3410839"/>
                  </a:lnTo>
                  <a:close/>
                  <a:moveTo>
                    <a:pt x="4661027" y="3423539"/>
                  </a:moveTo>
                  <a:lnTo>
                    <a:pt x="4610227" y="3423539"/>
                  </a:lnTo>
                  <a:lnTo>
                    <a:pt x="4610227" y="3410839"/>
                  </a:lnTo>
                  <a:lnTo>
                    <a:pt x="4661027" y="3410839"/>
                  </a:lnTo>
                  <a:close/>
                  <a:moveTo>
                    <a:pt x="4572127" y="3423539"/>
                  </a:moveTo>
                  <a:lnTo>
                    <a:pt x="4521327" y="3423539"/>
                  </a:lnTo>
                  <a:lnTo>
                    <a:pt x="4521327" y="3410839"/>
                  </a:lnTo>
                  <a:lnTo>
                    <a:pt x="4572127" y="3410839"/>
                  </a:lnTo>
                  <a:close/>
                  <a:moveTo>
                    <a:pt x="4483227" y="3423539"/>
                  </a:moveTo>
                  <a:lnTo>
                    <a:pt x="4432427" y="3423539"/>
                  </a:lnTo>
                  <a:lnTo>
                    <a:pt x="4432427" y="3410839"/>
                  </a:lnTo>
                  <a:lnTo>
                    <a:pt x="4483227" y="3410839"/>
                  </a:lnTo>
                  <a:close/>
                  <a:moveTo>
                    <a:pt x="4394327" y="3423539"/>
                  </a:moveTo>
                  <a:lnTo>
                    <a:pt x="4343527" y="3423539"/>
                  </a:lnTo>
                  <a:lnTo>
                    <a:pt x="4343527" y="3410839"/>
                  </a:lnTo>
                  <a:lnTo>
                    <a:pt x="4394327" y="3410839"/>
                  </a:lnTo>
                  <a:close/>
                  <a:moveTo>
                    <a:pt x="4305427" y="3423539"/>
                  </a:moveTo>
                  <a:lnTo>
                    <a:pt x="4254627" y="3423539"/>
                  </a:lnTo>
                  <a:lnTo>
                    <a:pt x="4254627" y="3410839"/>
                  </a:lnTo>
                  <a:lnTo>
                    <a:pt x="4305427" y="3410839"/>
                  </a:lnTo>
                  <a:close/>
                  <a:moveTo>
                    <a:pt x="4216527" y="3423539"/>
                  </a:moveTo>
                  <a:lnTo>
                    <a:pt x="4165727" y="3423539"/>
                  </a:lnTo>
                  <a:lnTo>
                    <a:pt x="4165727" y="3410839"/>
                  </a:lnTo>
                  <a:lnTo>
                    <a:pt x="4216527" y="3410839"/>
                  </a:lnTo>
                  <a:close/>
                  <a:moveTo>
                    <a:pt x="4127627" y="3423539"/>
                  </a:moveTo>
                  <a:lnTo>
                    <a:pt x="4076827" y="3423539"/>
                  </a:lnTo>
                  <a:lnTo>
                    <a:pt x="4076827" y="3410839"/>
                  </a:lnTo>
                  <a:lnTo>
                    <a:pt x="4127627" y="3410839"/>
                  </a:lnTo>
                  <a:close/>
                  <a:moveTo>
                    <a:pt x="4038727" y="3423539"/>
                  </a:moveTo>
                  <a:lnTo>
                    <a:pt x="3987927" y="3423539"/>
                  </a:lnTo>
                  <a:lnTo>
                    <a:pt x="3987927" y="3410839"/>
                  </a:lnTo>
                  <a:lnTo>
                    <a:pt x="4038727" y="3410839"/>
                  </a:lnTo>
                  <a:close/>
                  <a:moveTo>
                    <a:pt x="3949827" y="3423539"/>
                  </a:moveTo>
                  <a:lnTo>
                    <a:pt x="3899027" y="3423539"/>
                  </a:lnTo>
                  <a:lnTo>
                    <a:pt x="3899027" y="3410839"/>
                  </a:lnTo>
                  <a:lnTo>
                    <a:pt x="3949827" y="3410839"/>
                  </a:lnTo>
                  <a:close/>
                  <a:moveTo>
                    <a:pt x="3860927" y="3423539"/>
                  </a:moveTo>
                  <a:lnTo>
                    <a:pt x="3810127" y="3423539"/>
                  </a:lnTo>
                  <a:lnTo>
                    <a:pt x="3810127" y="3410839"/>
                  </a:lnTo>
                  <a:lnTo>
                    <a:pt x="3860927" y="3410839"/>
                  </a:lnTo>
                  <a:close/>
                  <a:moveTo>
                    <a:pt x="3772027" y="3423539"/>
                  </a:moveTo>
                  <a:lnTo>
                    <a:pt x="3721227" y="3423539"/>
                  </a:lnTo>
                  <a:lnTo>
                    <a:pt x="3721227" y="3410839"/>
                  </a:lnTo>
                  <a:lnTo>
                    <a:pt x="3772027" y="3410839"/>
                  </a:lnTo>
                  <a:close/>
                  <a:moveTo>
                    <a:pt x="3683127" y="3423539"/>
                  </a:moveTo>
                  <a:lnTo>
                    <a:pt x="3632327" y="3423539"/>
                  </a:lnTo>
                  <a:lnTo>
                    <a:pt x="3632327" y="3410839"/>
                  </a:lnTo>
                  <a:lnTo>
                    <a:pt x="3683127" y="3410839"/>
                  </a:lnTo>
                  <a:close/>
                  <a:moveTo>
                    <a:pt x="3594227" y="3423539"/>
                  </a:moveTo>
                  <a:lnTo>
                    <a:pt x="3543427" y="3423539"/>
                  </a:lnTo>
                  <a:lnTo>
                    <a:pt x="3543427" y="3410839"/>
                  </a:lnTo>
                  <a:lnTo>
                    <a:pt x="3594227" y="3410839"/>
                  </a:lnTo>
                  <a:close/>
                  <a:moveTo>
                    <a:pt x="3505327" y="3423539"/>
                  </a:moveTo>
                  <a:lnTo>
                    <a:pt x="3454527" y="3423539"/>
                  </a:lnTo>
                  <a:lnTo>
                    <a:pt x="3454527" y="3410839"/>
                  </a:lnTo>
                  <a:lnTo>
                    <a:pt x="3505327" y="3410839"/>
                  </a:lnTo>
                  <a:close/>
                  <a:moveTo>
                    <a:pt x="3416427" y="3423539"/>
                  </a:moveTo>
                  <a:lnTo>
                    <a:pt x="3365627" y="3423539"/>
                  </a:lnTo>
                  <a:lnTo>
                    <a:pt x="3365627" y="3410839"/>
                  </a:lnTo>
                  <a:lnTo>
                    <a:pt x="3416427" y="3410839"/>
                  </a:lnTo>
                  <a:close/>
                  <a:moveTo>
                    <a:pt x="3327527" y="3423539"/>
                  </a:moveTo>
                  <a:lnTo>
                    <a:pt x="3276727" y="3423539"/>
                  </a:lnTo>
                  <a:lnTo>
                    <a:pt x="3276727" y="3410839"/>
                  </a:lnTo>
                  <a:lnTo>
                    <a:pt x="3327527" y="3410839"/>
                  </a:lnTo>
                  <a:close/>
                  <a:moveTo>
                    <a:pt x="3238627" y="3423539"/>
                  </a:moveTo>
                  <a:lnTo>
                    <a:pt x="3187827" y="3423539"/>
                  </a:lnTo>
                  <a:lnTo>
                    <a:pt x="3187827" y="3410839"/>
                  </a:lnTo>
                  <a:lnTo>
                    <a:pt x="3238627" y="3410839"/>
                  </a:lnTo>
                  <a:close/>
                  <a:moveTo>
                    <a:pt x="3149727" y="3423539"/>
                  </a:moveTo>
                  <a:lnTo>
                    <a:pt x="3098927" y="3423539"/>
                  </a:lnTo>
                  <a:lnTo>
                    <a:pt x="3098927" y="3410839"/>
                  </a:lnTo>
                  <a:lnTo>
                    <a:pt x="3149727" y="3410839"/>
                  </a:lnTo>
                  <a:close/>
                  <a:moveTo>
                    <a:pt x="3060827" y="3423539"/>
                  </a:moveTo>
                  <a:lnTo>
                    <a:pt x="3010027" y="3423539"/>
                  </a:lnTo>
                  <a:lnTo>
                    <a:pt x="3010027" y="3410839"/>
                  </a:lnTo>
                  <a:lnTo>
                    <a:pt x="3060827" y="3410839"/>
                  </a:lnTo>
                  <a:close/>
                  <a:moveTo>
                    <a:pt x="2971927" y="3423539"/>
                  </a:moveTo>
                  <a:lnTo>
                    <a:pt x="2921127" y="3423539"/>
                  </a:lnTo>
                  <a:lnTo>
                    <a:pt x="2921127" y="3410839"/>
                  </a:lnTo>
                  <a:lnTo>
                    <a:pt x="2971927" y="3410839"/>
                  </a:lnTo>
                  <a:close/>
                  <a:moveTo>
                    <a:pt x="2883027" y="3423539"/>
                  </a:moveTo>
                  <a:lnTo>
                    <a:pt x="2832227" y="3423539"/>
                  </a:lnTo>
                  <a:lnTo>
                    <a:pt x="2832227" y="3410839"/>
                  </a:lnTo>
                  <a:lnTo>
                    <a:pt x="2883027" y="3410839"/>
                  </a:lnTo>
                  <a:close/>
                  <a:moveTo>
                    <a:pt x="2794127" y="3423539"/>
                  </a:moveTo>
                  <a:lnTo>
                    <a:pt x="2743327" y="3423539"/>
                  </a:lnTo>
                  <a:lnTo>
                    <a:pt x="2743327" y="3410839"/>
                  </a:lnTo>
                  <a:lnTo>
                    <a:pt x="2794127" y="3410839"/>
                  </a:lnTo>
                  <a:close/>
                  <a:moveTo>
                    <a:pt x="2705227" y="3423539"/>
                  </a:moveTo>
                  <a:lnTo>
                    <a:pt x="2654427" y="3423539"/>
                  </a:lnTo>
                  <a:lnTo>
                    <a:pt x="2654427" y="3410839"/>
                  </a:lnTo>
                  <a:lnTo>
                    <a:pt x="2705227" y="3410839"/>
                  </a:lnTo>
                  <a:close/>
                  <a:moveTo>
                    <a:pt x="2616327" y="3423539"/>
                  </a:moveTo>
                  <a:lnTo>
                    <a:pt x="2565527" y="3423539"/>
                  </a:lnTo>
                  <a:lnTo>
                    <a:pt x="2565527" y="3410839"/>
                  </a:lnTo>
                  <a:lnTo>
                    <a:pt x="2616327" y="3410839"/>
                  </a:lnTo>
                  <a:close/>
                  <a:moveTo>
                    <a:pt x="2527427" y="3423539"/>
                  </a:moveTo>
                  <a:lnTo>
                    <a:pt x="2476627" y="3423539"/>
                  </a:lnTo>
                  <a:lnTo>
                    <a:pt x="2476627" y="3410839"/>
                  </a:lnTo>
                  <a:lnTo>
                    <a:pt x="2527427" y="3410839"/>
                  </a:lnTo>
                  <a:close/>
                  <a:moveTo>
                    <a:pt x="2438527" y="3423539"/>
                  </a:moveTo>
                  <a:lnTo>
                    <a:pt x="2387727" y="3423539"/>
                  </a:lnTo>
                  <a:lnTo>
                    <a:pt x="2387727" y="3410839"/>
                  </a:lnTo>
                  <a:lnTo>
                    <a:pt x="2438527" y="3410839"/>
                  </a:lnTo>
                  <a:close/>
                  <a:moveTo>
                    <a:pt x="2349627" y="3423539"/>
                  </a:moveTo>
                  <a:lnTo>
                    <a:pt x="2298827" y="3423539"/>
                  </a:lnTo>
                  <a:lnTo>
                    <a:pt x="2298827" y="3410839"/>
                  </a:lnTo>
                  <a:lnTo>
                    <a:pt x="2349627" y="3410839"/>
                  </a:lnTo>
                  <a:close/>
                  <a:moveTo>
                    <a:pt x="2260727" y="3423539"/>
                  </a:moveTo>
                  <a:lnTo>
                    <a:pt x="2209927" y="3423539"/>
                  </a:lnTo>
                  <a:lnTo>
                    <a:pt x="2209927" y="3410839"/>
                  </a:lnTo>
                  <a:lnTo>
                    <a:pt x="2260727" y="3410839"/>
                  </a:lnTo>
                  <a:close/>
                  <a:moveTo>
                    <a:pt x="2171827" y="3423539"/>
                  </a:moveTo>
                  <a:lnTo>
                    <a:pt x="2121027" y="3423539"/>
                  </a:lnTo>
                  <a:lnTo>
                    <a:pt x="2121027" y="3410839"/>
                  </a:lnTo>
                  <a:lnTo>
                    <a:pt x="2171827" y="3410839"/>
                  </a:lnTo>
                  <a:close/>
                  <a:moveTo>
                    <a:pt x="2082927" y="3423539"/>
                  </a:moveTo>
                  <a:lnTo>
                    <a:pt x="2032127" y="3423539"/>
                  </a:lnTo>
                  <a:lnTo>
                    <a:pt x="2032127" y="3410839"/>
                  </a:lnTo>
                  <a:lnTo>
                    <a:pt x="2082927" y="3410839"/>
                  </a:lnTo>
                  <a:close/>
                  <a:moveTo>
                    <a:pt x="1994027" y="3423539"/>
                  </a:moveTo>
                  <a:lnTo>
                    <a:pt x="1943227" y="3423539"/>
                  </a:lnTo>
                  <a:lnTo>
                    <a:pt x="1943227" y="3410839"/>
                  </a:lnTo>
                  <a:lnTo>
                    <a:pt x="1994027" y="3410839"/>
                  </a:lnTo>
                  <a:close/>
                  <a:moveTo>
                    <a:pt x="1905127" y="3423539"/>
                  </a:moveTo>
                  <a:lnTo>
                    <a:pt x="1854327" y="3423539"/>
                  </a:lnTo>
                  <a:lnTo>
                    <a:pt x="1854327" y="3410839"/>
                  </a:lnTo>
                  <a:lnTo>
                    <a:pt x="1905127" y="3410839"/>
                  </a:lnTo>
                  <a:close/>
                  <a:moveTo>
                    <a:pt x="1816227" y="3423539"/>
                  </a:moveTo>
                  <a:lnTo>
                    <a:pt x="1765427" y="3423539"/>
                  </a:lnTo>
                  <a:lnTo>
                    <a:pt x="1765427" y="3410839"/>
                  </a:lnTo>
                  <a:lnTo>
                    <a:pt x="1816227" y="3410839"/>
                  </a:lnTo>
                  <a:close/>
                  <a:moveTo>
                    <a:pt x="1727327" y="3423539"/>
                  </a:moveTo>
                  <a:lnTo>
                    <a:pt x="1676527" y="3423539"/>
                  </a:lnTo>
                  <a:lnTo>
                    <a:pt x="1676527" y="3410839"/>
                  </a:lnTo>
                  <a:lnTo>
                    <a:pt x="1727327" y="3410839"/>
                  </a:lnTo>
                  <a:close/>
                  <a:moveTo>
                    <a:pt x="1638427" y="3423539"/>
                  </a:moveTo>
                  <a:lnTo>
                    <a:pt x="1587627" y="3423539"/>
                  </a:lnTo>
                  <a:lnTo>
                    <a:pt x="1587627" y="3410839"/>
                  </a:lnTo>
                  <a:lnTo>
                    <a:pt x="1638427" y="3410839"/>
                  </a:lnTo>
                  <a:close/>
                  <a:moveTo>
                    <a:pt x="1549527" y="3423539"/>
                  </a:moveTo>
                  <a:lnTo>
                    <a:pt x="1498727" y="3423539"/>
                  </a:lnTo>
                  <a:lnTo>
                    <a:pt x="1498727" y="3410839"/>
                  </a:lnTo>
                  <a:lnTo>
                    <a:pt x="1549527" y="3410839"/>
                  </a:lnTo>
                  <a:close/>
                  <a:moveTo>
                    <a:pt x="1460627" y="3423539"/>
                  </a:moveTo>
                  <a:lnTo>
                    <a:pt x="1409827" y="3423539"/>
                  </a:lnTo>
                  <a:lnTo>
                    <a:pt x="1409827" y="3410839"/>
                  </a:lnTo>
                  <a:lnTo>
                    <a:pt x="1460627" y="3410839"/>
                  </a:lnTo>
                  <a:close/>
                  <a:moveTo>
                    <a:pt x="1371727" y="3423539"/>
                  </a:moveTo>
                  <a:lnTo>
                    <a:pt x="1320927" y="3423539"/>
                  </a:lnTo>
                  <a:lnTo>
                    <a:pt x="1320927" y="3410839"/>
                  </a:lnTo>
                  <a:lnTo>
                    <a:pt x="1371727" y="3410839"/>
                  </a:lnTo>
                  <a:close/>
                  <a:moveTo>
                    <a:pt x="1282827" y="3423539"/>
                  </a:moveTo>
                  <a:lnTo>
                    <a:pt x="1232027" y="3423539"/>
                  </a:lnTo>
                  <a:lnTo>
                    <a:pt x="1232027" y="3410839"/>
                  </a:lnTo>
                  <a:lnTo>
                    <a:pt x="1282827" y="3410839"/>
                  </a:lnTo>
                  <a:close/>
                  <a:moveTo>
                    <a:pt x="1193927" y="3423539"/>
                  </a:moveTo>
                  <a:lnTo>
                    <a:pt x="1143127" y="3423539"/>
                  </a:lnTo>
                  <a:lnTo>
                    <a:pt x="1143127" y="3410839"/>
                  </a:lnTo>
                  <a:lnTo>
                    <a:pt x="1193927" y="3410839"/>
                  </a:lnTo>
                  <a:close/>
                  <a:moveTo>
                    <a:pt x="1105027" y="3423539"/>
                  </a:moveTo>
                  <a:lnTo>
                    <a:pt x="1054227" y="3423539"/>
                  </a:lnTo>
                  <a:lnTo>
                    <a:pt x="1054227" y="3410839"/>
                  </a:lnTo>
                  <a:lnTo>
                    <a:pt x="1105027" y="3410839"/>
                  </a:lnTo>
                  <a:close/>
                  <a:moveTo>
                    <a:pt x="1016127" y="3423539"/>
                  </a:moveTo>
                  <a:lnTo>
                    <a:pt x="965327" y="3423539"/>
                  </a:lnTo>
                  <a:lnTo>
                    <a:pt x="965327" y="3410839"/>
                  </a:lnTo>
                  <a:lnTo>
                    <a:pt x="1016127" y="3410839"/>
                  </a:lnTo>
                  <a:close/>
                  <a:moveTo>
                    <a:pt x="927227" y="3423539"/>
                  </a:moveTo>
                  <a:lnTo>
                    <a:pt x="876427" y="3423539"/>
                  </a:lnTo>
                  <a:lnTo>
                    <a:pt x="876427" y="3410839"/>
                  </a:lnTo>
                  <a:lnTo>
                    <a:pt x="927227" y="3410839"/>
                  </a:lnTo>
                  <a:close/>
                  <a:moveTo>
                    <a:pt x="838327" y="3423539"/>
                  </a:moveTo>
                  <a:lnTo>
                    <a:pt x="787527" y="3423539"/>
                  </a:lnTo>
                  <a:lnTo>
                    <a:pt x="787527" y="3410839"/>
                  </a:lnTo>
                  <a:lnTo>
                    <a:pt x="838327" y="3410839"/>
                  </a:lnTo>
                  <a:close/>
                  <a:moveTo>
                    <a:pt x="749427" y="3423539"/>
                  </a:moveTo>
                  <a:lnTo>
                    <a:pt x="698627" y="3423539"/>
                  </a:lnTo>
                  <a:lnTo>
                    <a:pt x="698627" y="3410839"/>
                  </a:lnTo>
                  <a:lnTo>
                    <a:pt x="749427" y="3410839"/>
                  </a:lnTo>
                  <a:close/>
                  <a:moveTo>
                    <a:pt x="660527" y="3423539"/>
                  </a:moveTo>
                  <a:lnTo>
                    <a:pt x="609727" y="3423539"/>
                  </a:lnTo>
                  <a:lnTo>
                    <a:pt x="609727" y="3410839"/>
                  </a:lnTo>
                  <a:lnTo>
                    <a:pt x="660527" y="3410839"/>
                  </a:lnTo>
                  <a:close/>
                  <a:moveTo>
                    <a:pt x="571627" y="3423539"/>
                  </a:moveTo>
                  <a:lnTo>
                    <a:pt x="520827" y="3423539"/>
                  </a:lnTo>
                  <a:lnTo>
                    <a:pt x="520827" y="3410839"/>
                  </a:lnTo>
                  <a:lnTo>
                    <a:pt x="571627" y="3410839"/>
                  </a:lnTo>
                  <a:close/>
                  <a:moveTo>
                    <a:pt x="482727" y="3423539"/>
                  </a:moveTo>
                  <a:lnTo>
                    <a:pt x="431927" y="3423539"/>
                  </a:lnTo>
                  <a:lnTo>
                    <a:pt x="431927" y="3410839"/>
                  </a:lnTo>
                  <a:lnTo>
                    <a:pt x="482727" y="3410839"/>
                  </a:lnTo>
                  <a:close/>
                  <a:moveTo>
                    <a:pt x="393827" y="3423539"/>
                  </a:moveTo>
                  <a:lnTo>
                    <a:pt x="343027" y="3423539"/>
                  </a:lnTo>
                  <a:lnTo>
                    <a:pt x="343027" y="3410839"/>
                  </a:lnTo>
                  <a:lnTo>
                    <a:pt x="393827" y="3410839"/>
                  </a:lnTo>
                  <a:close/>
                  <a:moveTo>
                    <a:pt x="304927" y="3423539"/>
                  </a:moveTo>
                  <a:lnTo>
                    <a:pt x="254127" y="3423539"/>
                  </a:lnTo>
                  <a:lnTo>
                    <a:pt x="254127" y="3410839"/>
                  </a:lnTo>
                  <a:lnTo>
                    <a:pt x="304927" y="3410839"/>
                  </a:lnTo>
                  <a:close/>
                  <a:moveTo>
                    <a:pt x="216027" y="3423539"/>
                  </a:moveTo>
                  <a:lnTo>
                    <a:pt x="165227" y="3423539"/>
                  </a:lnTo>
                  <a:lnTo>
                    <a:pt x="165227" y="3410839"/>
                  </a:lnTo>
                  <a:lnTo>
                    <a:pt x="216027" y="3410839"/>
                  </a:lnTo>
                  <a:close/>
                  <a:moveTo>
                    <a:pt x="127127" y="3423539"/>
                  </a:moveTo>
                  <a:lnTo>
                    <a:pt x="76327" y="3423539"/>
                  </a:lnTo>
                  <a:lnTo>
                    <a:pt x="76327" y="3410839"/>
                  </a:lnTo>
                  <a:lnTo>
                    <a:pt x="127127" y="3410839"/>
                  </a:lnTo>
                  <a:close/>
                  <a:moveTo>
                    <a:pt x="38227" y="3423539"/>
                  </a:moveTo>
                  <a:lnTo>
                    <a:pt x="6350" y="3423539"/>
                  </a:lnTo>
                  <a:cubicBezTo>
                    <a:pt x="2794" y="3423539"/>
                    <a:pt x="0" y="3420745"/>
                    <a:pt x="0" y="3417189"/>
                  </a:cubicBezTo>
                  <a:lnTo>
                    <a:pt x="0" y="3398266"/>
                  </a:lnTo>
                  <a:lnTo>
                    <a:pt x="12700" y="3398266"/>
                  </a:lnTo>
                  <a:lnTo>
                    <a:pt x="12700" y="3417189"/>
                  </a:lnTo>
                  <a:lnTo>
                    <a:pt x="6350" y="3417189"/>
                  </a:lnTo>
                  <a:lnTo>
                    <a:pt x="6350" y="3410839"/>
                  </a:lnTo>
                  <a:lnTo>
                    <a:pt x="38227" y="3410839"/>
                  </a:lnTo>
                  <a:close/>
                  <a:moveTo>
                    <a:pt x="0" y="3360166"/>
                  </a:moveTo>
                  <a:lnTo>
                    <a:pt x="0" y="3309366"/>
                  </a:lnTo>
                  <a:lnTo>
                    <a:pt x="12700" y="3309366"/>
                  </a:lnTo>
                  <a:lnTo>
                    <a:pt x="12700" y="3360166"/>
                  </a:lnTo>
                  <a:close/>
                  <a:moveTo>
                    <a:pt x="0" y="3271266"/>
                  </a:moveTo>
                  <a:lnTo>
                    <a:pt x="0" y="3220466"/>
                  </a:lnTo>
                  <a:lnTo>
                    <a:pt x="12700" y="3220466"/>
                  </a:lnTo>
                  <a:lnTo>
                    <a:pt x="12700" y="3271266"/>
                  </a:lnTo>
                  <a:close/>
                  <a:moveTo>
                    <a:pt x="0" y="3182366"/>
                  </a:moveTo>
                  <a:lnTo>
                    <a:pt x="0" y="3131566"/>
                  </a:lnTo>
                  <a:lnTo>
                    <a:pt x="12700" y="3131566"/>
                  </a:lnTo>
                  <a:lnTo>
                    <a:pt x="12700" y="3182366"/>
                  </a:lnTo>
                  <a:close/>
                  <a:moveTo>
                    <a:pt x="0" y="3093466"/>
                  </a:moveTo>
                  <a:lnTo>
                    <a:pt x="0" y="3042666"/>
                  </a:lnTo>
                  <a:lnTo>
                    <a:pt x="12700" y="3042666"/>
                  </a:lnTo>
                  <a:lnTo>
                    <a:pt x="12700" y="3093466"/>
                  </a:lnTo>
                  <a:close/>
                  <a:moveTo>
                    <a:pt x="0" y="3004566"/>
                  </a:moveTo>
                  <a:lnTo>
                    <a:pt x="0" y="2953766"/>
                  </a:lnTo>
                  <a:lnTo>
                    <a:pt x="12700" y="2953766"/>
                  </a:lnTo>
                  <a:lnTo>
                    <a:pt x="12700" y="3004566"/>
                  </a:lnTo>
                  <a:close/>
                  <a:moveTo>
                    <a:pt x="0" y="2915666"/>
                  </a:moveTo>
                  <a:lnTo>
                    <a:pt x="0" y="2864866"/>
                  </a:lnTo>
                  <a:lnTo>
                    <a:pt x="12700" y="2864866"/>
                  </a:lnTo>
                  <a:lnTo>
                    <a:pt x="12700" y="2915666"/>
                  </a:lnTo>
                  <a:close/>
                  <a:moveTo>
                    <a:pt x="0" y="2826766"/>
                  </a:moveTo>
                  <a:lnTo>
                    <a:pt x="0" y="2775966"/>
                  </a:lnTo>
                  <a:lnTo>
                    <a:pt x="12700" y="2775966"/>
                  </a:lnTo>
                  <a:lnTo>
                    <a:pt x="12700" y="2826766"/>
                  </a:lnTo>
                  <a:close/>
                  <a:moveTo>
                    <a:pt x="0" y="2737866"/>
                  </a:moveTo>
                  <a:lnTo>
                    <a:pt x="0" y="2687066"/>
                  </a:lnTo>
                  <a:lnTo>
                    <a:pt x="12700" y="2687066"/>
                  </a:lnTo>
                  <a:lnTo>
                    <a:pt x="12700" y="2737866"/>
                  </a:lnTo>
                  <a:close/>
                  <a:moveTo>
                    <a:pt x="0" y="2648966"/>
                  </a:moveTo>
                  <a:lnTo>
                    <a:pt x="0" y="2598166"/>
                  </a:lnTo>
                  <a:lnTo>
                    <a:pt x="12700" y="2598166"/>
                  </a:lnTo>
                  <a:lnTo>
                    <a:pt x="12700" y="2648966"/>
                  </a:lnTo>
                  <a:close/>
                  <a:moveTo>
                    <a:pt x="0" y="2560066"/>
                  </a:moveTo>
                  <a:lnTo>
                    <a:pt x="0" y="2509266"/>
                  </a:lnTo>
                  <a:lnTo>
                    <a:pt x="12700" y="2509266"/>
                  </a:lnTo>
                  <a:lnTo>
                    <a:pt x="12700" y="2560066"/>
                  </a:lnTo>
                  <a:close/>
                  <a:moveTo>
                    <a:pt x="0" y="2471166"/>
                  </a:moveTo>
                  <a:lnTo>
                    <a:pt x="0" y="2420366"/>
                  </a:lnTo>
                  <a:lnTo>
                    <a:pt x="12700" y="2420366"/>
                  </a:lnTo>
                  <a:lnTo>
                    <a:pt x="12700" y="2471166"/>
                  </a:lnTo>
                  <a:close/>
                  <a:moveTo>
                    <a:pt x="0" y="2382266"/>
                  </a:moveTo>
                  <a:lnTo>
                    <a:pt x="0" y="2331466"/>
                  </a:lnTo>
                  <a:lnTo>
                    <a:pt x="12700" y="2331466"/>
                  </a:lnTo>
                  <a:lnTo>
                    <a:pt x="12700" y="2382266"/>
                  </a:lnTo>
                  <a:close/>
                  <a:moveTo>
                    <a:pt x="0" y="2293366"/>
                  </a:moveTo>
                  <a:lnTo>
                    <a:pt x="0" y="2242566"/>
                  </a:lnTo>
                  <a:lnTo>
                    <a:pt x="12700" y="2242566"/>
                  </a:lnTo>
                  <a:lnTo>
                    <a:pt x="12700" y="2293366"/>
                  </a:lnTo>
                  <a:close/>
                  <a:moveTo>
                    <a:pt x="0" y="2204466"/>
                  </a:moveTo>
                  <a:lnTo>
                    <a:pt x="0" y="2153666"/>
                  </a:lnTo>
                  <a:lnTo>
                    <a:pt x="12700" y="2153666"/>
                  </a:lnTo>
                  <a:lnTo>
                    <a:pt x="12700" y="2204466"/>
                  </a:lnTo>
                  <a:close/>
                  <a:moveTo>
                    <a:pt x="0" y="2115566"/>
                  </a:moveTo>
                  <a:lnTo>
                    <a:pt x="0" y="2064766"/>
                  </a:lnTo>
                  <a:lnTo>
                    <a:pt x="12700" y="2064766"/>
                  </a:lnTo>
                  <a:lnTo>
                    <a:pt x="12700" y="2115566"/>
                  </a:lnTo>
                  <a:close/>
                  <a:moveTo>
                    <a:pt x="0" y="2026666"/>
                  </a:moveTo>
                  <a:lnTo>
                    <a:pt x="0" y="1975866"/>
                  </a:lnTo>
                  <a:lnTo>
                    <a:pt x="12700" y="1975866"/>
                  </a:lnTo>
                  <a:lnTo>
                    <a:pt x="12700" y="2026666"/>
                  </a:lnTo>
                  <a:close/>
                  <a:moveTo>
                    <a:pt x="0" y="1937766"/>
                  </a:moveTo>
                  <a:lnTo>
                    <a:pt x="0" y="1886966"/>
                  </a:lnTo>
                  <a:lnTo>
                    <a:pt x="12700" y="1886966"/>
                  </a:lnTo>
                  <a:lnTo>
                    <a:pt x="12700" y="1937766"/>
                  </a:lnTo>
                  <a:close/>
                  <a:moveTo>
                    <a:pt x="0" y="1848866"/>
                  </a:moveTo>
                  <a:lnTo>
                    <a:pt x="0" y="1798066"/>
                  </a:lnTo>
                  <a:lnTo>
                    <a:pt x="12700" y="1798066"/>
                  </a:lnTo>
                  <a:lnTo>
                    <a:pt x="12700" y="1848866"/>
                  </a:lnTo>
                  <a:close/>
                  <a:moveTo>
                    <a:pt x="0" y="1759966"/>
                  </a:moveTo>
                  <a:lnTo>
                    <a:pt x="0" y="1709166"/>
                  </a:lnTo>
                  <a:lnTo>
                    <a:pt x="12700" y="1709166"/>
                  </a:lnTo>
                  <a:lnTo>
                    <a:pt x="12700" y="1759966"/>
                  </a:lnTo>
                  <a:close/>
                  <a:moveTo>
                    <a:pt x="0" y="1671066"/>
                  </a:moveTo>
                  <a:lnTo>
                    <a:pt x="0" y="1620266"/>
                  </a:lnTo>
                  <a:lnTo>
                    <a:pt x="12700" y="1620266"/>
                  </a:lnTo>
                  <a:lnTo>
                    <a:pt x="12700" y="1671066"/>
                  </a:lnTo>
                  <a:close/>
                  <a:moveTo>
                    <a:pt x="0" y="1582166"/>
                  </a:moveTo>
                  <a:lnTo>
                    <a:pt x="0" y="1531366"/>
                  </a:lnTo>
                  <a:lnTo>
                    <a:pt x="12700" y="1531366"/>
                  </a:lnTo>
                  <a:lnTo>
                    <a:pt x="12700" y="1582166"/>
                  </a:lnTo>
                  <a:close/>
                  <a:moveTo>
                    <a:pt x="0" y="1493266"/>
                  </a:moveTo>
                  <a:lnTo>
                    <a:pt x="0" y="1442466"/>
                  </a:lnTo>
                  <a:lnTo>
                    <a:pt x="12700" y="1442466"/>
                  </a:lnTo>
                  <a:lnTo>
                    <a:pt x="12700" y="1493266"/>
                  </a:lnTo>
                  <a:close/>
                  <a:moveTo>
                    <a:pt x="0" y="1404366"/>
                  </a:moveTo>
                  <a:lnTo>
                    <a:pt x="0" y="1353566"/>
                  </a:lnTo>
                  <a:lnTo>
                    <a:pt x="12700" y="1353566"/>
                  </a:lnTo>
                  <a:lnTo>
                    <a:pt x="12700" y="1404366"/>
                  </a:lnTo>
                  <a:close/>
                  <a:moveTo>
                    <a:pt x="0" y="1315466"/>
                  </a:moveTo>
                  <a:lnTo>
                    <a:pt x="0" y="1264666"/>
                  </a:lnTo>
                  <a:lnTo>
                    <a:pt x="12700" y="1264666"/>
                  </a:lnTo>
                  <a:lnTo>
                    <a:pt x="12700" y="1315466"/>
                  </a:lnTo>
                  <a:close/>
                  <a:moveTo>
                    <a:pt x="0" y="1226566"/>
                  </a:moveTo>
                  <a:lnTo>
                    <a:pt x="0" y="1175766"/>
                  </a:lnTo>
                  <a:lnTo>
                    <a:pt x="12700" y="1175766"/>
                  </a:lnTo>
                  <a:lnTo>
                    <a:pt x="12700" y="1226566"/>
                  </a:lnTo>
                  <a:close/>
                  <a:moveTo>
                    <a:pt x="0" y="1137666"/>
                  </a:moveTo>
                  <a:lnTo>
                    <a:pt x="0" y="1086866"/>
                  </a:lnTo>
                  <a:lnTo>
                    <a:pt x="12700" y="1086866"/>
                  </a:lnTo>
                  <a:lnTo>
                    <a:pt x="12700" y="1137666"/>
                  </a:lnTo>
                  <a:close/>
                  <a:moveTo>
                    <a:pt x="0" y="1048766"/>
                  </a:moveTo>
                  <a:lnTo>
                    <a:pt x="0" y="997966"/>
                  </a:lnTo>
                  <a:lnTo>
                    <a:pt x="12700" y="997966"/>
                  </a:lnTo>
                  <a:lnTo>
                    <a:pt x="12700" y="1048766"/>
                  </a:lnTo>
                  <a:close/>
                  <a:moveTo>
                    <a:pt x="0" y="959866"/>
                  </a:moveTo>
                  <a:lnTo>
                    <a:pt x="0" y="909066"/>
                  </a:lnTo>
                  <a:lnTo>
                    <a:pt x="12700" y="909066"/>
                  </a:lnTo>
                  <a:lnTo>
                    <a:pt x="12700" y="959866"/>
                  </a:lnTo>
                  <a:close/>
                  <a:moveTo>
                    <a:pt x="0" y="870966"/>
                  </a:moveTo>
                  <a:lnTo>
                    <a:pt x="0" y="820166"/>
                  </a:lnTo>
                  <a:lnTo>
                    <a:pt x="12700" y="820166"/>
                  </a:lnTo>
                  <a:lnTo>
                    <a:pt x="12700" y="870966"/>
                  </a:lnTo>
                  <a:close/>
                  <a:moveTo>
                    <a:pt x="0" y="782066"/>
                  </a:moveTo>
                  <a:lnTo>
                    <a:pt x="0" y="731266"/>
                  </a:lnTo>
                  <a:lnTo>
                    <a:pt x="12700" y="731266"/>
                  </a:lnTo>
                  <a:lnTo>
                    <a:pt x="12700" y="782066"/>
                  </a:lnTo>
                  <a:close/>
                  <a:moveTo>
                    <a:pt x="0" y="693166"/>
                  </a:moveTo>
                  <a:lnTo>
                    <a:pt x="0" y="642366"/>
                  </a:lnTo>
                  <a:lnTo>
                    <a:pt x="12700" y="642366"/>
                  </a:lnTo>
                  <a:lnTo>
                    <a:pt x="12700" y="693166"/>
                  </a:lnTo>
                  <a:close/>
                  <a:moveTo>
                    <a:pt x="0" y="604266"/>
                  </a:moveTo>
                  <a:lnTo>
                    <a:pt x="0" y="553466"/>
                  </a:lnTo>
                  <a:lnTo>
                    <a:pt x="12700" y="553466"/>
                  </a:lnTo>
                  <a:lnTo>
                    <a:pt x="12700" y="604266"/>
                  </a:lnTo>
                  <a:close/>
                  <a:moveTo>
                    <a:pt x="0" y="515366"/>
                  </a:moveTo>
                  <a:lnTo>
                    <a:pt x="0" y="464566"/>
                  </a:lnTo>
                  <a:lnTo>
                    <a:pt x="12700" y="464566"/>
                  </a:lnTo>
                  <a:lnTo>
                    <a:pt x="12700" y="515366"/>
                  </a:lnTo>
                  <a:close/>
                  <a:moveTo>
                    <a:pt x="0" y="426466"/>
                  </a:moveTo>
                  <a:lnTo>
                    <a:pt x="0" y="375666"/>
                  </a:lnTo>
                  <a:lnTo>
                    <a:pt x="12700" y="375666"/>
                  </a:lnTo>
                  <a:lnTo>
                    <a:pt x="12700" y="426466"/>
                  </a:lnTo>
                  <a:close/>
                  <a:moveTo>
                    <a:pt x="0" y="337566"/>
                  </a:moveTo>
                  <a:lnTo>
                    <a:pt x="0" y="286766"/>
                  </a:lnTo>
                  <a:lnTo>
                    <a:pt x="12700" y="286766"/>
                  </a:lnTo>
                  <a:lnTo>
                    <a:pt x="12700" y="337566"/>
                  </a:lnTo>
                  <a:close/>
                  <a:moveTo>
                    <a:pt x="0" y="248666"/>
                  </a:moveTo>
                  <a:lnTo>
                    <a:pt x="0" y="197866"/>
                  </a:lnTo>
                  <a:lnTo>
                    <a:pt x="12700" y="197866"/>
                  </a:lnTo>
                  <a:lnTo>
                    <a:pt x="12700" y="248666"/>
                  </a:lnTo>
                  <a:close/>
                  <a:moveTo>
                    <a:pt x="0" y="159766"/>
                  </a:moveTo>
                  <a:lnTo>
                    <a:pt x="0" y="108966"/>
                  </a:lnTo>
                  <a:lnTo>
                    <a:pt x="12700" y="108966"/>
                  </a:lnTo>
                  <a:lnTo>
                    <a:pt x="12700" y="159766"/>
                  </a:lnTo>
                  <a:close/>
                  <a:moveTo>
                    <a:pt x="0" y="70866"/>
                  </a:moveTo>
                  <a:lnTo>
                    <a:pt x="0" y="20066"/>
                  </a:lnTo>
                  <a:lnTo>
                    <a:pt x="12700" y="20066"/>
                  </a:lnTo>
                  <a:lnTo>
                    <a:pt x="12700" y="70866"/>
                  </a:lnTo>
                  <a:close/>
                  <a:moveTo>
                    <a:pt x="6350" y="0"/>
                  </a:moveTo>
                  <a:lnTo>
                    <a:pt x="57150" y="0"/>
                  </a:lnTo>
                  <a:lnTo>
                    <a:pt x="57150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-63503" y="4936360"/>
            <a:ext cx="16383000" cy="4214308"/>
            <a:chOff x="0" y="0"/>
            <a:chExt cx="16383000" cy="4214304"/>
          </a:xfrm>
        </p:grpSpPr>
        <p:sp>
          <p:nvSpPr>
            <p:cNvPr id="11" name="Freeform 11"/>
            <p:cNvSpPr/>
            <p:nvPr/>
          </p:nvSpPr>
          <p:spPr>
            <a:xfrm>
              <a:off x="63500" y="3209671"/>
              <a:ext cx="16256000" cy="73914"/>
            </a:xfrm>
            <a:custGeom>
              <a:avLst/>
              <a:gdLst/>
              <a:ahLst/>
              <a:cxnLst/>
              <a:rect l="l" t="t" r="r" b="b"/>
              <a:pathLst>
                <a:path w="16256000" h="73914">
                  <a:moveTo>
                    <a:pt x="16256000" y="0"/>
                  </a:moveTo>
                  <a:lnTo>
                    <a:pt x="0" y="35814"/>
                  </a:lnTo>
                  <a:lnTo>
                    <a:pt x="0" y="55118"/>
                  </a:lnTo>
                  <a:lnTo>
                    <a:pt x="0" y="73914"/>
                  </a:lnTo>
                  <a:lnTo>
                    <a:pt x="16256000" y="38100"/>
                  </a:lnTo>
                  <a:lnTo>
                    <a:pt x="16256000" y="19050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F18B21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829550" y="3743198"/>
              <a:ext cx="731774" cy="287274"/>
            </a:xfrm>
            <a:custGeom>
              <a:avLst/>
              <a:gdLst/>
              <a:ahLst/>
              <a:cxnLst/>
              <a:rect l="l" t="t" r="r" b="b"/>
              <a:pathLst>
                <a:path w="731774" h="287274">
                  <a:moveTo>
                    <a:pt x="0" y="0"/>
                  </a:moveTo>
                  <a:lnTo>
                    <a:pt x="731774" y="0"/>
                  </a:lnTo>
                  <a:lnTo>
                    <a:pt x="731774" y="287274"/>
                  </a:lnTo>
                  <a:lnTo>
                    <a:pt x="0" y="287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673354" y="63500"/>
              <a:ext cx="14934946" cy="3408426"/>
            </a:xfrm>
            <a:custGeom>
              <a:avLst/>
              <a:gdLst/>
              <a:ahLst/>
              <a:cxnLst/>
              <a:rect l="l" t="t" r="r" b="b"/>
              <a:pathLst>
                <a:path w="14934946" h="3408426">
                  <a:moveTo>
                    <a:pt x="0" y="0"/>
                  </a:moveTo>
                  <a:lnTo>
                    <a:pt x="14934946" y="0"/>
                  </a:lnTo>
                  <a:lnTo>
                    <a:pt x="14934946" y="3408426"/>
                  </a:lnTo>
                  <a:lnTo>
                    <a:pt x="0" y="34084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3450082" y="2393696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0" y="0"/>
                  </a:moveTo>
                  <a:lnTo>
                    <a:pt x="1219200" y="0"/>
                  </a:lnTo>
                  <a:lnTo>
                    <a:pt x="12192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387858" y="3643249"/>
              <a:ext cx="5681980" cy="507619"/>
            </a:xfrm>
            <a:custGeom>
              <a:avLst/>
              <a:gdLst/>
              <a:ahLst/>
              <a:cxnLst/>
              <a:rect l="l" t="t" r="r" b="b"/>
              <a:pathLst>
                <a:path w="5681980" h="507619">
                  <a:moveTo>
                    <a:pt x="0" y="0"/>
                  </a:moveTo>
                  <a:lnTo>
                    <a:pt x="5681980" y="0"/>
                  </a:lnTo>
                  <a:lnTo>
                    <a:pt x="5681980" y="507619"/>
                  </a:lnTo>
                  <a:lnTo>
                    <a:pt x="0" y="507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362700" y="3643249"/>
              <a:ext cx="3657600" cy="486791"/>
            </a:xfrm>
            <a:custGeom>
              <a:avLst/>
              <a:gdLst/>
              <a:ahLst/>
              <a:cxnLst/>
              <a:rect l="l" t="t" r="r" b="b"/>
              <a:pathLst>
                <a:path w="3657600" h="486791">
                  <a:moveTo>
                    <a:pt x="0" y="0"/>
                  </a:moveTo>
                  <a:lnTo>
                    <a:pt x="3657600" y="0"/>
                  </a:lnTo>
                  <a:lnTo>
                    <a:pt x="3657600" y="486791"/>
                  </a:lnTo>
                  <a:lnTo>
                    <a:pt x="0" y="486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609600" y="333518"/>
            <a:ext cx="13685691" cy="73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4400" spc="17">
                <a:solidFill>
                  <a:srgbClr val="F18B2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Demo: Using 'chef-client' to Locally Apply Recipes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5639" y="1394650"/>
            <a:ext cx="14674282" cy="538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spc="17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$ sudo chef-client --local-mode -r "recipe[apache::server]"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09914" y="4987700"/>
            <a:ext cx="9119225" cy="72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73"/>
              </a:lnSpc>
            </a:pPr>
            <a:r>
              <a:rPr lang="en-US" sz="4266" spc="-64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Applying the following recipes locally: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14714" y="6490125"/>
            <a:ext cx="8536372" cy="54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spc="-48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'server' recipe from the 'apache' cookbook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EBFA2-FE29-624C-BFD7-11BA28D37CE1}"/>
              </a:ext>
            </a:extLst>
          </p:cNvPr>
          <p:cNvSpPr txBox="1"/>
          <p:nvPr/>
        </p:nvSpPr>
        <p:spPr>
          <a:xfrm>
            <a:off x="0" y="8354173"/>
            <a:ext cx="4466908" cy="74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2" dirty="0">
                <a:solidFill>
                  <a:srgbClr val="7030A0"/>
                </a:solidFill>
              </a:rPr>
              <a:t>Author: </a:t>
            </a:r>
            <a:r>
              <a:rPr lang="en-US" sz="2132" dirty="0" err="1">
                <a:solidFill>
                  <a:srgbClr val="7030A0"/>
                </a:solidFill>
              </a:rPr>
              <a:t>Nho</a:t>
            </a:r>
            <a:r>
              <a:rPr lang="en-US" sz="2132" dirty="0">
                <a:solidFill>
                  <a:srgbClr val="7030A0"/>
                </a:solidFill>
              </a:rPr>
              <a:t> Luong</a:t>
            </a:r>
          </a:p>
          <a:p>
            <a:r>
              <a:rPr lang="en-US" sz="2132" dirty="0">
                <a:solidFill>
                  <a:srgbClr val="7030A0"/>
                </a:solidFill>
              </a:rPr>
              <a:t>Skill: DevOps Engineer Lead</a:t>
            </a:r>
            <a:endParaRPr lang="en-VN" sz="213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142978" y="8178794"/>
            <a:ext cx="950462" cy="965206"/>
          </a:xfrm>
          <a:custGeom>
            <a:avLst/>
            <a:gdLst/>
            <a:ahLst/>
            <a:cxnLst/>
            <a:rect l="l" t="t" r="r" b="b"/>
            <a:pathLst>
              <a:path w="950462" h="965206">
                <a:moveTo>
                  <a:pt x="0" y="0"/>
                </a:moveTo>
                <a:lnTo>
                  <a:pt x="950462" y="0"/>
                </a:lnTo>
                <a:lnTo>
                  <a:pt x="950462" y="965206"/>
                </a:lnTo>
                <a:lnTo>
                  <a:pt x="0" y="96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70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8128997"/>
            <a:ext cx="16256003" cy="153962"/>
          </a:xfrm>
          <a:custGeom>
            <a:avLst/>
            <a:gdLst/>
            <a:ahLst/>
            <a:cxnLst/>
            <a:rect l="l" t="t" r="r" b="b"/>
            <a:pathLst>
              <a:path w="16256003" h="153962">
                <a:moveTo>
                  <a:pt x="0" y="0"/>
                </a:moveTo>
                <a:lnTo>
                  <a:pt x="16256003" y="0"/>
                </a:lnTo>
                <a:lnTo>
                  <a:pt x="16256003" y="153962"/>
                </a:lnTo>
                <a:lnTo>
                  <a:pt x="0" y="153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3" r="-363"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09600" y="304800"/>
            <a:ext cx="14935200" cy="827580"/>
            <a:chOff x="0" y="0"/>
            <a:chExt cx="14935200" cy="8275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935200" cy="827532"/>
            </a:xfrm>
            <a:custGeom>
              <a:avLst/>
              <a:gdLst/>
              <a:ahLst/>
              <a:cxnLst/>
              <a:rect l="l" t="t" r="r" b="b"/>
              <a:pathLst>
                <a:path w="14935200" h="827532">
                  <a:moveTo>
                    <a:pt x="0" y="0"/>
                  </a:moveTo>
                  <a:lnTo>
                    <a:pt x="14935200" y="0"/>
                  </a:lnTo>
                  <a:lnTo>
                    <a:pt x="14935200" y="827532"/>
                  </a:lnTo>
                  <a:lnTo>
                    <a:pt x="0" y="8275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540068" y="1278426"/>
            <a:ext cx="15074551" cy="3550520"/>
            <a:chOff x="0" y="0"/>
            <a:chExt cx="15074557" cy="3550514"/>
          </a:xfrm>
        </p:grpSpPr>
        <p:sp>
          <p:nvSpPr>
            <p:cNvPr id="8" name="Freeform 8"/>
            <p:cNvSpPr/>
            <p:nvPr/>
          </p:nvSpPr>
          <p:spPr>
            <a:xfrm>
              <a:off x="69850" y="69850"/>
              <a:ext cx="14934819" cy="3410839"/>
            </a:xfrm>
            <a:custGeom>
              <a:avLst/>
              <a:gdLst/>
              <a:ahLst/>
              <a:cxnLst/>
              <a:rect l="l" t="t" r="r" b="b"/>
              <a:pathLst>
                <a:path w="14934819" h="3410839">
                  <a:moveTo>
                    <a:pt x="0" y="0"/>
                  </a:moveTo>
                  <a:lnTo>
                    <a:pt x="14934819" y="0"/>
                  </a:lnTo>
                  <a:lnTo>
                    <a:pt x="14934819" y="3410839"/>
                  </a:lnTo>
                  <a:lnTo>
                    <a:pt x="0" y="341083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63500"/>
              <a:ext cx="14947519" cy="3423539"/>
            </a:xfrm>
            <a:custGeom>
              <a:avLst/>
              <a:gdLst/>
              <a:ahLst/>
              <a:cxnLst/>
              <a:rect l="l" t="t" r="r" b="b"/>
              <a:pathLst>
                <a:path w="14947519" h="3423539">
                  <a:moveTo>
                    <a:pt x="95250" y="0"/>
                  </a:moveTo>
                  <a:lnTo>
                    <a:pt x="146050" y="0"/>
                  </a:lnTo>
                  <a:lnTo>
                    <a:pt x="146050" y="12700"/>
                  </a:lnTo>
                  <a:lnTo>
                    <a:pt x="95250" y="12700"/>
                  </a:lnTo>
                  <a:close/>
                  <a:moveTo>
                    <a:pt x="184150" y="0"/>
                  </a:moveTo>
                  <a:lnTo>
                    <a:pt x="234950" y="0"/>
                  </a:lnTo>
                  <a:lnTo>
                    <a:pt x="234950" y="12700"/>
                  </a:lnTo>
                  <a:lnTo>
                    <a:pt x="184150" y="12700"/>
                  </a:lnTo>
                  <a:close/>
                  <a:moveTo>
                    <a:pt x="273050" y="0"/>
                  </a:moveTo>
                  <a:lnTo>
                    <a:pt x="323850" y="0"/>
                  </a:lnTo>
                  <a:lnTo>
                    <a:pt x="323850" y="12700"/>
                  </a:lnTo>
                  <a:lnTo>
                    <a:pt x="273050" y="12700"/>
                  </a:lnTo>
                  <a:close/>
                  <a:moveTo>
                    <a:pt x="361950" y="0"/>
                  </a:moveTo>
                  <a:lnTo>
                    <a:pt x="412750" y="0"/>
                  </a:lnTo>
                  <a:lnTo>
                    <a:pt x="412750" y="12700"/>
                  </a:lnTo>
                  <a:lnTo>
                    <a:pt x="361950" y="12700"/>
                  </a:lnTo>
                  <a:close/>
                  <a:moveTo>
                    <a:pt x="450850" y="0"/>
                  </a:moveTo>
                  <a:lnTo>
                    <a:pt x="501650" y="0"/>
                  </a:lnTo>
                  <a:lnTo>
                    <a:pt x="501650" y="12700"/>
                  </a:lnTo>
                  <a:lnTo>
                    <a:pt x="450850" y="12700"/>
                  </a:lnTo>
                  <a:close/>
                  <a:moveTo>
                    <a:pt x="539750" y="0"/>
                  </a:moveTo>
                  <a:lnTo>
                    <a:pt x="590550" y="0"/>
                  </a:lnTo>
                  <a:lnTo>
                    <a:pt x="590550" y="12700"/>
                  </a:lnTo>
                  <a:lnTo>
                    <a:pt x="539750" y="12700"/>
                  </a:lnTo>
                  <a:close/>
                  <a:moveTo>
                    <a:pt x="628650" y="0"/>
                  </a:moveTo>
                  <a:lnTo>
                    <a:pt x="679450" y="0"/>
                  </a:lnTo>
                  <a:lnTo>
                    <a:pt x="679450" y="12700"/>
                  </a:lnTo>
                  <a:lnTo>
                    <a:pt x="628650" y="12700"/>
                  </a:lnTo>
                  <a:close/>
                  <a:moveTo>
                    <a:pt x="717550" y="0"/>
                  </a:moveTo>
                  <a:lnTo>
                    <a:pt x="768350" y="0"/>
                  </a:lnTo>
                  <a:lnTo>
                    <a:pt x="768350" y="12700"/>
                  </a:lnTo>
                  <a:lnTo>
                    <a:pt x="717550" y="12700"/>
                  </a:lnTo>
                  <a:close/>
                  <a:moveTo>
                    <a:pt x="806450" y="0"/>
                  </a:moveTo>
                  <a:lnTo>
                    <a:pt x="857250" y="0"/>
                  </a:lnTo>
                  <a:lnTo>
                    <a:pt x="857250" y="12700"/>
                  </a:lnTo>
                  <a:lnTo>
                    <a:pt x="806450" y="12700"/>
                  </a:lnTo>
                  <a:close/>
                  <a:moveTo>
                    <a:pt x="895350" y="0"/>
                  </a:moveTo>
                  <a:lnTo>
                    <a:pt x="946150" y="0"/>
                  </a:lnTo>
                  <a:lnTo>
                    <a:pt x="946150" y="12700"/>
                  </a:lnTo>
                  <a:lnTo>
                    <a:pt x="895350" y="12700"/>
                  </a:lnTo>
                  <a:close/>
                  <a:moveTo>
                    <a:pt x="984250" y="0"/>
                  </a:moveTo>
                  <a:lnTo>
                    <a:pt x="1035050" y="0"/>
                  </a:lnTo>
                  <a:lnTo>
                    <a:pt x="1035050" y="12700"/>
                  </a:lnTo>
                  <a:lnTo>
                    <a:pt x="984250" y="12700"/>
                  </a:lnTo>
                  <a:close/>
                  <a:moveTo>
                    <a:pt x="1073150" y="0"/>
                  </a:moveTo>
                  <a:lnTo>
                    <a:pt x="1123950" y="0"/>
                  </a:lnTo>
                  <a:lnTo>
                    <a:pt x="1123950" y="12700"/>
                  </a:lnTo>
                  <a:lnTo>
                    <a:pt x="1073150" y="12700"/>
                  </a:lnTo>
                  <a:close/>
                  <a:moveTo>
                    <a:pt x="1162050" y="0"/>
                  </a:moveTo>
                  <a:lnTo>
                    <a:pt x="1212850" y="0"/>
                  </a:lnTo>
                  <a:lnTo>
                    <a:pt x="1212850" y="12700"/>
                  </a:lnTo>
                  <a:lnTo>
                    <a:pt x="1162050" y="12700"/>
                  </a:lnTo>
                  <a:close/>
                  <a:moveTo>
                    <a:pt x="1250950" y="0"/>
                  </a:moveTo>
                  <a:lnTo>
                    <a:pt x="1301750" y="0"/>
                  </a:lnTo>
                  <a:lnTo>
                    <a:pt x="1301750" y="12700"/>
                  </a:lnTo>
                  <a:lnTo>
                    <a:pt x="1250950" y="12700"/>
                  </a:lnTo>
                  <a:close/>
                  <a:moveTo>
                    <a:pt x="1339850" y="0"/>
                  </a:moveTo>
                  <a:lnTo>
                    <a:pt x="1390650" y="0"/>
                  </a:lnTo>
                  <a:lnTo>
                    <a:pt x="1390650" y="12700"/>
                  </a:lnTo>
                  <a:lnTo>
                    <a:pt x="1339850" y="12700"/>
                  </a:lnTo>
                  <a:close/>
                  <a:moveTo>
                    <a:pt x="1428750" y="0"/>
                  </a:moveTo>
                  <a:lnTo>
                    <a:pt x="1479550" y="0"/>
                  </a:lnTo>
                  <a:lnTo>
                    <a:pt x="1479550" y="12700"/>
                  </a:lnTo>
                  <a:lnTo>
                    <a:pt x="1428750" y="12700"/>
                  </a:lnTo>
                  <a:close/>
                  <a:moveTo>
                    <a:pt x="1517650" y="0"/>
                  </a:moveTo>
                  <a:lnTo>
                    <a:pt x="1568450" y="0"/>
                  </a:lnTo>
                  <a:lnTo>
                    <a:pt x="1568450" y="12700"/>
                  </a:lnTo>
                  <a:lnTo>
                    <a:pt x="1517650" y="12700"/>
                  </a:lnTo>
                  <a:close/>
                  <a:moveTo>
                    <a:pt x="1606550" y="0"/>
                  </a:moveTo>
                  <a:lnTo>
                    <a:pt x="1657350" y="0"/>
                  </a:lnTo>
                  <a:lnTo>
                    <a:pt x="1657350" y="12700"/>
                  </a:lnTo>
                  <a:lnTo>
                    <a:pt x="1606550" y="12700"/>
                  </a:lnTo>
                  <a:close/>
                  <a:moveTo>
                    <a:pt x="1695450" y="0"/>
                  </a:moveTo>
                  <a:lnTo>
                    <a:pt x="1746250" y="0"/>
                  </a:lnTo>
                  <a:lnTo>
                    <a:pt x="1746250" y="12700"/>
                  </a:lnTo>
                  <a:lnTo>
                    <a:pt x="1695450" y="12700"/>
                  </a:lnTo>
                  <a:close/>
                  <a:moveTo>
                    <a:pt x="1784350" y="0"/>
                  </a:moveTo>
                  <a:lnTo>
                    <a:pt x="1835150" y="0"/>
                  </a:lnTo>
                  <a:lnTo>
                    <a:pt x="1835150" y="12700"/>
                  </a:lnTo>
                  <a:lnTo>
                    <a:pt x="1784350" y="12700"/>
                  </a:lnTo>
                  <a:close/>
                  <a:moveTo>
                    <a:pt x="1873250" y="0"/>
                  </a:moveTo>
                  <a:lnTo>
                    <a:pt x="1924050" y="0"/>
                  </a:lnTo>
                  <a:lnTo>
                    <a:pt x="1924050" y="12700"/>
                  </a:lnTo>
                  <a:lnTo>
                    <a:pt x="1873250" y="12700"/>
                  </a:lnTo>
                  <a:close/>
                  <a:moveTo>
                    <a:pt x="1962150" y="0"/>
                  </a:moveTo>
                  <a:lnTo>
                    <a:pt x="2012950" y="0"/>
                  </a:lnTo>
                  <a:lnTo>
                    <a:pt x="2012950" y="12700"/>
                  </a:lnTo>
                  <a:lnTo>
                    <a:pt x="1962150" y="12700"/>
                  </a:lnTo>
                  <a:close/>
                  <a:moveTo>
                    <a:pt x="2051050" y="0"/>
                  </a:moveTo>
                  <a:lnTo>
                    <a:pt x="2101850" y="0"/>
                  </a:lnTo>
                  <a:lnTo>
                    <a:pt x="2101850" y="12700"/>
                  </a:lnTo>
                  <a:lnTo>
                    <a:pt x="2051050" y="12700"/>
                  </a:lnTo>
                  <a:close/>
                  <a:moveTo>
                    <a:pt x="2139950" y="0"/>
                  </a:moveTo>
                  <a:lnTo>
                    <a:pt x="2190750" y="0"/>
                  </a:lnTo>
                  <a:lnTo>
                    <a:pt x="2190750" y="12700"/>
                  </a:lnTo>
                  <a:lnTo>
                    <a:pt x="2139950" y="12700"/>
                  </a:lnTo>
                  <a:close/>
                  <a:moveTo>
                    <a:pt x="2228850" y="0"/>
                  </a:moveTo>
                  <a:lnTo>
                    <a:pt x="2279650" y="0"/>
                  </a:lnTo>
                  <a:lnTo>
                    <a:pt x="2279650" y="12700"/>
                  </a:lnTo>
                  <a:lnTo>
                    <a:pt x="2228850" y="12700"/>
                  </a:lnTo>
                  <a:close/>
                  <a:moveTo>
                    <a:pt x="2317750" y="0"/>
                  </a:moveTo>
                  <a:lnTo>
                    <a:pt x="2368550" y="0"/>
                  </a:lnTo>
                  <a:lnTo>
                    <a:pt x="2368550" y="12700"/>
                  </a:lnTo>
                  <a:lnTo>
                    <a:pt x="2317750" y="12700"/>
                  </a:lnTo>
                  <a:close/>
                  <a:moveTo>
                    <a:pt x="2406650" y="0"/>
                  </a:moveTo>
                  <a:lnTo>
                    <a:pt x="2457450" y="0"/>
                  </a:lnTo>
                  <a:lnTo>
                    <a:pt x="2457450" y="12700"/>
                  </a:lnTo>
                  <a:lnTo>
                    <a:pt x="2406650" y="12700"/>
                  </a:lnTo>
                  <a:close/>
                  <a:moveTo>
                    <a:pt x="2495550" y="0"/>
                  </a:moveTo>
                  <a:lnTo>
                    <a:pt x="2546350" y="0"/>
                  </a:lnTo>
                  <a:lnTo>
                    <a:pt x="2546350" y="12700"/>
                  </a:lnTo>
                  <a:lnTo>
                    <a:pt x="2495550" y="12700"/>
                  </a:lnTo>
                  <a:close/>
                  <a:moveTo>
                    <a:pt x="2584450" y="0"/>
                  </a:moveTo>
                  <a:lnTo>
                    <a:pt x="2635250" y="0"/>
                  </a:lnTo>
                  <a:lnTo>
                    <a:pt x="2635250" y="12700"/>
                  </a:lnTo>
                  <a:lnTo>
                    <a:pt x="2584450" y="12700"/>
                  </a:lnTo>
                  <a:close/>
                  <a:moveTo>
                    <a:pt x="2673350" y="0"/>
                  </a:moveTo>
                  <a:lnTo>
                    <a:pt x="2724150" y="0"/>
                  </a:lnTo>
                  <a:lnTo>
                    <a:pt x="2724150" y="12700"/>
                  </a:lnTo>
                  <a:lnTo>
                    <a:pt x="2673350" y="12700"/>
                  </a:lnTo>
                  <a:close/>
                  <a:moveTo>
                    <a:pt x="2762250" y="0"/>
                  </a:moveTo>
                  <a:lnTo>
                    <a:pt x="2813050" y="0"/>
                  </a:lnTo>
                  <a:lnTo>
                    <a:pt x="2813050" y="12700"/>
                  </a:lnTo>
                  <a:lnTo>
                    <a:pt x="2762250" y="12700"/>
                  </a:lnTo>
                  <a:close/>
                  <a:moveTo>
                    <a:pt x="2851150" y="0"/>
                  </a:moveTo>
                  <a:lnTo>
                    <a:pt x="2901950" y="0"/>
                  </a:lnTo>
                  <a:lnTo>
                    <a:pt x="2901950" y="12700"/>
                  </a:lnTo>
                  <a:lnTo>
                    <a:pt x="2851150" y="12700"/>
                  </a:lnTo>
                  <a:close/>
                  <a:moveTo>
                    <a:pt x="2940050" y="0"/>
                  </a:moveTo>
                  <a:lnTo>
                    <a:pt x="2990850" y="0"/>
                  </a:lnTo>
                  <a:lnTo>
                    <a:pt x="2990850" y="12700"/>
                  </a:lnTo>
                  <a:lnTo>
                    <a:pt x="2940050" y="12700"/>
                  </a:lnTo>
                  <a:close/>
                  <a:moveTo>
                    <a:pt x="3028950" y="0"/>
                  </a:moveTo>
                  <a:lnTo>
                    <a:pt x="3079750" y="0"/>
                  </a:lnTo>
                  <a:lnTo>
                    <a:pt x="3079750" y="12700"/>
                  </a:lnTo>
                  <a:lnTo>
                    <a:pt x="3028950" y="12700"/>
                  </a:lnTo>
                  <a:close/>
                  <a:moveTo>
                    <a:pt x="3117850" y="0"/>
                  </a:moveTo>
                  <a:lnTo>
                    <a:pt x="3168650" y="0"/>
                  </a:lnTo>
                  <a:lnTo>
                    <a:pt x="3168650" y="12700"/>
                  </a:lnTo>
                  <a:lnTo>
                    <a:pt x="3117850" y="12700"/>
                  </a:lnTo>
                  <a:close/>
                  <a:moveTo>
                    <a:pt x="3206750" y="0"/>
                  </a:moveTo>
                  <a:lnTo>
                    <a:pt x="3257550" y="0"/>
                  </a:lnTo>
                  <a:lnTo>
                    <a:pt x="3257550" y="12700"/>
                  </a:lnTo>
                  <a:lnTo>
                    <a:pt x="3206750" y="12700"/>
                  </a:lnTo>
                  <a:close/>
                  <a:moveTo>
                    <a:pt x="3295650" y="0"/>
                  </a:moveTo>
                  <a:lnTo>
                    <a:pt x="3346450" y="0"/>
                  </a:lnTo>
                  <a:lnTo>
                    <a:pt x="3346450" y="12700"/>
                  </a:lnTo>
                  <a:lnTo>
                    <a:pt x="3295650" y="12700"/>
                  </a:lnTo>
                  <a:close/>
                  <a:moveTo>
                    <a:pt x="3384550" y="0"/>
                  </a:moveTo>
                  <a:lnTo>
                    <a:pt x="3435350" y="0"/>
                  </a:lnTo>
                  <a:lnTo>
                    <a:pt x="3435350" y="12700"/>
                  </a:lnTo>
                  <a:lnTo>
                    <a:pt x="3384550" y="12700"/>
                  </a:lnTo>
                  <a:close/>
                  <a:moveTo>
                    <a:pt x="3473450" y="0"/>
                  </a:moveTo>
                  <a:lnTo>
                    <a:pt x="3524250" y="0"/>
                  </a:lnTo>
                  <a:lnTo>
                    <a:pt x="3524250" y="12700"/>
                  </a:lnTo>
                  <a:lnTo>
                    <a:pt x="3473450" y="12700"/>
                  </a:lnTo>
                  <a:close/>
                  <a:moveTo>
                    <a:pt x="3562350" y="0"/>
                  </a:moveTo>
                  <a:lnTo>
                    <a:pt x="3613150" y="0"/>
                  </a:lnTo>
                  <a:lnTo>
                    <a:pt x="3613150" y="12700"/>
                  </a:lnTo>
                  <a:lnTo>
                    <a:pt x="3562350" y="12700"/>
                  </a:lnTo>
                  <a:close/>
                  <a:moveTo>
                    <a:pt x="3651250" y="0"/>
                  </a:moveTo>
                  <a:lnTo>
                    <a:pt x="3702050" y="0"/>
                  </a:lnTo>
                  <a:lnTo>
                    <a:pt x="3702050" y="12700"/>
                  </a:lnTo>
                  <a:lnTo>
                    <a:pt x="3651250" y="12700"/>
                  </a:lnTo>
                  <a:close/>
                  <a:moveTo>
                    <a:pt x="3740150" y="0"/>
                  </a:moveTo>
                  <a:lnTo>
                    <a:pt x="3790950" y="0"/>
                  </a:lnTo>
                  <a:lnTo>
                    <a:pt x="3790950" y="12700"/>
                  </a:lnTo>
                  <a:lnTo>
                    <a:pt x="3740150" y="12700"/>
                  </a:lnTo>
                  <a:close/>
                  <a:moveTo>
                    <a:pt x="3829050" y="0"/>
                  </a:moveTo>
                  <a:lnTo>
                    <a:pt x="3879850" y="0"/>
                  </a:lnTo>
                  <a:lnTo>
                    <a:pt x="3879850" y="12700"/>
                  </a:lnTo>
                  <a:lnTo>
                    <a:pt x="3829050" y="12700"/>
                  </a:lnTo>
                  <a:close/>
                  <a:moveTo>
                    <a:pt x="3917950" y="0"/>
                  </a:moveTo>
                  <a:lnTo>
                    <a:pt x="3968750" y="0"/>
                  </a:lnTo>
                  <a:lnTo>
                    <a:pt x="3968750" y="12700"/>
                  </a:lnTo>
                  <a:lnTo>
                    <a:pt x="3917950" y="12700"/>
                  </a:lnTo>
                  <a:close/>
                  <a:moveTo>
                    <a:pt x="4006850" y="0"/>
                  </a:moveTo>
                  <a:lnTo>
                    <a:pt x="4057650" y="0"/>
                  </a:lnTo>
                  <a:lnTo>
                    <a:pt x="4057650" y="12700"/>
                  </a:lnTo>
                  <a:lnTo>
                    <a:pt x="4006850" y="12700"/>
                  </a:lnTo>
                  <a:close/>
                  <a:moveTo>
                    <a:pt x="4095750" y="0"/>
                  </a:moveTo>
                  <a:lnTo>
                    <a:pt x="4146550" y="0"/>
                  </a:lnTo>
                  <a:lnTo>
                    <a:pt x="4146550" y="12700"/>
                  </a:lnTo>
                  <a:lnTo>
                    <a:pt x="4095750" y="12700"/>
                  </a:lnTo>
                  <a:close/>
                  <a:moveTo>
                    <a:pt x="4184650" y="0"/>
                  </a:moveTo>
                  <a:lnTo>
                    <a:pt x="4235450" y="0"/>
                  </a:lnTo>
                  <a:lnTo>
                    <a:pt x="4235450" y="12700"/>
                  </a:lnTo>
                  <a:lnTo>
                    <a:pt x="4184650" y="12700"/>
                  </a:lnTo>
                  <a:close/>
                  <a:moveTo>
                    <a:pt x="4273550" y="0"/>
                  </a:moveTo>
                  <a:lnTo>
                    <a:pt x="4324350" y="0"/>
                  </a:lnTo>
                  <a:lnTo>
                    <a:pt x="4324350" y="12700"/>
                  </a:lnTo>
                  <a:lnTo>
                    <a:pt x="4273550" y="12700"/>
                  </a:lnTo>
                  <a:close/>
                  <a:moveTo>
                    <a:pt x="4362450" y="0"/>
                  </a:moveTo>
                  <a:lnTo>
                    <a:pt x="4413250" y="0"/>
                  </a:lnTo>
                  <a:lnTo>
                    <a:pt x="4413250" y="12700"/>
                  </a:lnTo>
                  <a:lnTo>
                    <a:pt x="4362450" y="12700"/>
                  </a:lnTo>
                  <a:close/>
                  <a:moveTo>
                    <a:pt x="4451350" y="0"/>
                  </a:moveTo>
                  <a:lnTo>
                    <a:pt x="4502150" y="0"/>
                  </a:lnTo>
                  <a:lnTo>
                    <a:pt x="4502150" y="12700"/>
                  </a:lnTo>
                  <a:lnTo>
                    <a:pt x="4451350" y="12700"/>
                  </a:lnTo>
                  <a:close/>
                  <a:moveTo>
                    <a:pt x="4540250" y="0"/>
                  </a:moveTo>
                  <a:lnTo>
                    <a:pt x="4591050" y="0"/>
                  </a:lnTo>
                  <a:lnTo>
                    <a:pt x="4591050" y="12700"/>
                  </a:lnTo>
                  <a:lnTo>
                    <a:pt x="4540250" y="12700"/>
                  </a:lnTo>
                  <a:close/>
                  <a:moveTo>
                    <a:pt x="4629150" y="0"/>
                  </a:moveTo>
                  <a:lnTo>
                    <a:pt x="4679950" y="0"/>
                  </a:lnTo>
                  <a:lnTo>
                    <a:pt x="4679950" y="12700"/>
                  </a:lnTo>
                  <a:lnTo>
                    <a:pt x="4629150" y="12700"/>
                  </a:lnTo>
                  <a:close/>
                  <a:moveTo>
                    <a:pt x="4718050" y="0"/>
                  </a:moveTo>
                  <a:lnTo>
                    <a:pt x="4768850" y="0"/>
                  </a:lnTo>
                  <a:lnTo>
                    <a:pt x="4768850" y="12700"/>
                  </a:lnTo>
                  <a:lnTo>
                    <a:pt x="4718050" y="12700"/>
                  </a:lnTo>
                  <a:close/>
                  <a:moveTo>
                    <a:pt x="4806950" y="0"/>
                  </a:moveTo>
                  <a:lnTo>
                    <a:pt x="4857750" y="0"/>
                  </a:lnTo>
                  <a:lnTo>
                    <a:pt x="4857750" y="12700"/>
                  </a:lnTo>
                  <a:lnTo>
                    <a:pt x="4806950" y="12700"/>
                  </a:lnTo>
                  <a:close/>
                  <a:moveTo>
                    <a:pt x="4895850" y="0"/>
                  </a:moveTo>
                  <a:lnTo>
                    <a:pt x="4946650" y="0"/>
                  </a:lnTo>
                  <a:lnTo>
                    <a:pt x="4946650" y="12700"/>
                  </a:lnTo>
                  <a:lnTo>
                    <a:pt x="4895850" y="12700"/>
                  </a:lnTo>
                  <a:close/>
                  <a:moveTo>
                    <a:pt x="4984750" y="0"/>
                  </a:moveTo>
                  <a:lnTo>
                    <a:pt x="5035550" y="0"/>
                  </a:lnTo>
                  <a:lnTo>
                    <a:pt x="5035550" y="12700"/>
                  </a:lnTo>
                  <a:lnTo>
                    <a:pt x="4984750" y="12700"/>
                  </a:lnTo>
                  <a:close/>
                  <a:moveTo>
                    <a:pt x="5073650" y="0"/>
                  </a:moveTo>
                  <a:lnTo>
                    <a:pt x="5124450" y="0"/>
                  </a:lnTo>
                  <a:lnTo>
                    <a:pt x="5124450" y="12700"/>
                  </a:lnTo>
                  <a:lnTo>
                    <a:pt x="5073650" y="12700"/>
                  </a:lnTo>
                  <a:close/>
                  <a:moveTo>
                    <a:pt x="5162550" y="0"/>
                  </a:moveTo>
                  <a:lnTo>
                    <a:pt x="5213350" y="0"/>
                  </a:lnTo>
                  <a:lnTo>
                    <a:pt x="5213350" y="12700"/>
                  </a:lnTo>
                  <a:lnTo>
                    <a:pt x="5162550" y="12700"/>
                  </a:lnTo>
                  <a:close/>
                  <a:moveTo>
                    <a:pt x="5251450" y="0"/>
                  </a:moveTo>
                  <a:lnTo>
                    <a:pt x="5302250" y="0"/>
                  </a:lnTo>
                  <a:lnTo>
                    <a:pt x="5302250" y="12700"/>
                  </a:lnTo>
                  <a:lnTo>
                    <a:pt x="5251450" y="12700"/>
                  </a:lnTo>
                  <a:close/>
                  <a:moveTo>
                    <a:pt x="5340350" y="0"/>
                  </a:moveTo>
                  <a:lnTo>
                    <a:pt x="5391150" y="0"/>
                  </a:lnTo>
                  <a:lnTo>
                    <a:pt x="5391150" y="12700"/>
                  </a:lnTo>
                  <a:lnTo>
                    <a:pt x="5340350" y="12700"/>
                  </a:lnTo>
                  <a:close/>
                  <a:moveTo>
                    <a:pt x="5429250" y="0"/>
                  </a:moveTo>
                  <a:lnTo>
                    <a:pt x="5480050" y="0"/>
                  </a:lnTo>
                  <a:lnTo>
                    <a:pt x="5480050" y="12700"/>
                  </a:lnTo>
                  <a:lnTo>
                    <a:pt x="5429250" y="12700"/>
                  </a:lnTo>
                  <a:close/>
                  <a:moveTo>
                    <a:pt x="5518150" y="0"/>
                  </a:moveTo>
                  <a:lnTo>
                    <a:pt x="5568950" y="0"/>
                  </a:lnTo>
                  <a:lnTo>
                    <a:pt x="5568950" y="12700"/>
                  </a:lnTo>
                  <a:lnTo>
                    <a:pt x="5518150" y="12700"/>
                  </a:lnTo>
                  <a:close/>
                  <a:moveTo>
                    <a:pt x="5607050" y="0"/>
                  </a:moveTo>
                  <a:lnTo>
                    <a:pt x="5657850" y="0"/>
                  </a:lnTo>
                  <a:lnTo>
                    <a:pt x="5657850" y="12700"/>
                  </a:lnTo>
                  <a:lnTo>
                    <a:pt x="5607050" y="12700"/>
                  </a:lnTo>
                  <a:close/>
                  <a:moveTo>
                    <a:pt x="5695950" y="0"/>
                  </a:moveTo>
                  <a:lnTo>
                    <a:pt x="5746750" y="0"/>
                  </a:lnTo>
                  <a:lnTo>
                    <a:pt x="5746750" y="12700"/>
                  </a:lnTo>
                  <a:lnTo>
                    <a:pt x="5695950" y="12700"/>
                  </a:lnTo>
                  <a:close/>
                  <a:moveTo>
                    <a:pt x="5784850" y="0"/>
                  </a:moveTo>
                  <a:lnTo>
                    <a:pt x="5835650" y="0"/>
                  </a:lnTo>
                  <a:lnTo>
                    <a:pt x="5835650" y="12700"/>
                  </a:lnTo>
                  <a:lnTo>
                    <a:pt x="5784850" y="12700"/>
                  </a:lnTo>
                  <a:close/>
                  <a:moveTo>
                    <a:pt x="5873750" y="0"/>
                  </a:moveTo>
                  <a:lnTo>
                    <a:pt x="5924550" y="0"/>
                  </a:lnTo>
                  <a:lnTo>
                    <a:pt x="5924550" y="12700"/>
                  </a:lnTo>
                  <a:lnTo>
                    <a:pt x="5873750" y="12700"/>
                  </a:lnTo>
                  <a:close/>
                  <a:moveTo>
                    <a:pt x="5962650" y="0"/>
                  </a:moveTo>
                  <a:lnTo>
                    <a:pt x="6013450" y="0"/>
                  </a:lnTo>
                  <a:lnTo>
                    <a:pt x="6013450" y="12700"/>
                  </a:lnTo>
                  <a:lnTo>
                    <a:pt x="5962650" y="12700"/>
                  </a:lnTo>
                  <a:close/>
                  <a:moveTo>
                    <a:pt x="6051550" y="0"/>
                  </a:moveTo>
                  <a:lnTo>
                    <a:pt x="6102350" y="0"/>
                  </a:lnTo>
                  <a:lnTo>
                    <a:pt x="6102350" y="12700"/>
                  </a:lnTo>
                  <a:lnTo>
                    <a:pt x="6051550" y="12700"/>
                  </a:lnTo>
                  <a:close/>
                  <a:moveTo>
                    <a:pt x="6140450" y="0"/>
                  </a:moveTo>
                  <a:lnTo>
                    <a:pt x="6191250" y="0"/>
                  </a:lnTo>
                  <a:lnTo>
                    <a:pt x="6191250" y="12700"/>
                  </a:lnTo>
                  <a:lnTo>
                    <a:pt x="6140450" y="12700"/>
                  </a:lnTo>
                  <a:close/>
                  <a:moveTo>
                    <a:pt x="6229350" y="0"/>
                  </a:moveTo>
                  <a:lnTo>
                    <a:pt x="6280150" y="0"/>
                  </a:lnTo>
                  <a:lnTo>
                    <a:pt x="6280150" y="12700"/>
                  </a:lnTo>
                  <a:lnTo>
                    <a:pt x="6229350" y="12700"/>
                  </a:lnTo>
                  <a:close/>
                  <a:moveTo>
                    <a:pt x="6318250" y="0"/>
                  </a:moveTo>
                  <a:lnTo>
                    <a:pt x="6369050" y="0"/>
                  </a:lnTo>
                  <a:lnTo>
                    <a:pt x="6369050" y="12700"/>
                  </a:lnTo>
                  <a:lnTo>
                    <a:pt x="6318250" y="12700"/>
                  </a:lnTo>
                  <a:close/>
                  <a:moveTo>
                    <a:pt x="6407150" y="0"/>
                  </a:moveTo>
                  <a:lnTo>
                    <a:pt x="6457950" y="0"/>
                  </a:lnTo>
                  <a:lnTo>
                    <a:pt x="6457950" y="12700"/>
                  </a:lnTo>
                  <a:lnTo>
                    <a:pt x="6407150" y="12700"/>
                  </a:lnTo>
                  <a:close/>
                  <a:moveTo>
                    <a:pt x="6496050" y="0"/>
                  </a:moveTo>
                  <a:lnTo>
                    <a:pt x="6546850" y="0"/>
                  </a:lnTo>
                  <a:lnTo>
                    <a:pt x="6546850" y="12700"/>
                  </a:lnTo>
                  <a:lnTo>
                    <a:pt x="6496050" y="12700"/>
                  </a:lnTo>
                  <a:close/>
                  <a:moveTo>
                    <a:pt x="6584950" y="0"/>
                  </a:moveTo>
                  <a:lnTo>
                    <a:pt x="6635750" y="0"/>
                  </a:lnTo>
                  <a:lnTo>
                    <a:pt x="6635750" y="12700"/>
                  </a:lnTo>
                  <a:lnTo>
                    <a:pt x="6584950" y="12700"/>
                  </a:lnTo>
                  <a:close/>
                  <a:moveTo>
                    <a:pt x="6673850" y="0"/>
                  </a:moveTo>
                  <a:lnTo>
                    <a:pt x="6724650" y="0"/>
                  </a:lnTo>
                  <a:lnTo>
                    <a:pt x="6724650" y="12700"/>
                  </a:lnTo>
                  <a:lnTo>
                    <a:pt x="6673850" y="12700"/>
                  </a:lnTo>
                  <a:close/>
                  <a:moveTo>
                    <a:pt x="6762750" y="0"/>
                  </a:moveTo>
                  <a:lnTo>
                    <a:pt x="6813550" y="0"/>
                  </a:lnTo>
                  <a:lnTo>
                    <a:pt x="6813550" y="12700"/>
                  </a:lnTo>
                  <a:lnTo>
                    <a:pt x="6762750" y="12700"/>
                  </a:lnTo>
                  <a:close/>
                  <a:moveTo>
                    <a:pt x="6851650" y="0"/>
                  </a:moveTo>
                  <a:lnTo>
                    <a:pt x="6902450" y="0"/>
                  </a:lnTo>
                  <a:lnTo>
                    <a:pt x="6902450" y="12700"/>
                  </a:lnTo>
                  <a:lnTo>
                    <a:pt x="6851650" y="12700"/>
                  </a:lnTo>
                  <a:close/>
                  <a:moveTo>
                    <a:pt x="6940550" y="0"/>
                  </a:moveTo>
                  <a:lnTo>
                    <a:pt x="6991350" y="0"/>
                  </a:lnTo>
                  <a:lnTo>
                    <a:pt x="6991350" y="12700"/>
                  </a:lnTo>
                  <a:lnTo>
                    <a:pt x="6940550" y="12700"/>
                  </a:lnTo>
                  <a:close/>
                  <a:moveTo>
                    <a:pt x="7029450" y="0"/>
                  </a:moveTo>
                  <a:lnTo>
                    <a:pt x="7080250" y="0"/>
                  </a:lnTo>
                  <a:lnTo>
                    <a:pt x="7080250" y="12700"/>
                  </a:lnTo>
                  <a:lnTo>
                    <a:pt x="7029450" y="12700"/>
                  </a:lnTo>
                  <a:close/>
                  <a:moveTo>
                    <a:pt x="7118350" y="0"/>
                  </a:moveTo>
                  <a:lnTo>
                    <a:pt x="7169150" y="0"/>
                  </a:lnTo>
                  <a:lnTo>
                    <a:pt x="7169150" y="12700"/>
                  </a:lnTo>
                  <a:lnTo>
                    <a:pt x="7118350" y="12700"/>
                  </a:lnTo>
                  <a:close/>
                  <a:moveTo>
                    <a:pt x="7207250" y="0"/>
                  </a:moveTo>
                  <a:lnTo>
                    <a:pt x="7258050" y="0"/>
                  </a:lnTo>
                  <a:lnTo>
                    <a:pt x="7258050" y="12700"/>
                  </a:lnTo>
                  <a:lnTo>
                    <a:pt x="7207250" y="12700"/>
                  </a:lnTo>
                  <a:close/>
                  <a:moveTo>
                    <a:pt x="7296150" y="0"/>
                  </a:moveTo>
                  <a:lnTo>
                    <a:pt x="7346950" y="0"/>
                  </a:lnTo>
                  <a:lnTo>
                    <a:pt x="7346950" y="12700"/>
                  </a:lnTo>
                  <a:lnTo>
                    <a:pt x="7296150" y="12700"/>
                  </a:lnTo>
                  <a:close/>
                  <a:moveTo>
                    <a:pt x="7385050" y="0"/>
                  </a:moveTo>
                  <a:lnTo>
                    <a:pt x="7435850" y="0"/>
                  </a:lnTo>
                  <a:lnTo>
                    <a:pt x="7435850" y="12700"/>
                  </a:lnTo>
                  <a:lnTo>
                    <a:pt x="7385050" y="12700"/>
                  </a:lnTo>
                  <a:close/>
                  <a:moveTo>
                    <a:pt x="7473950" y="0"/>
                  </a:moveTo>
                  <a:lnTo>
                    <a:pt x="7524750" y="0"/>
                  </a:lnTo>
                  <a:lnTo>
                    <a:pt x="7524750" y="12700"/>
                  </a:lnTo>
                  <a:lnTo>
                    <a:pt x="7473950" y="12700"/>
                  </a:lnTo>
                  <a:close/>
                  <a:moveTo>
                    <a:pt x="7562850" y="0"/>
                  </a:moveTo>
                  <a:lnTo>
                    <a:pt x="7613650" y="0"/>
                  </a:lnTo>
                  <a:lnTo>
                    <a:pt x="7613650" y="12700"/>
                  </a:lnTo>
                  <a:lnTo>
                    <a:pt x="7562850" y="12700"/>
                  </a:lnTo>
                  <a:close/>
                  <a:moveTo>
                    <a:pt x="7651750" y="0"/>
                  </a:moveTo>
                  <a:lnTo>
                    <a:pt x="7702550" y="0"/>
                  </a:lnTo>
                  <a:lnTo>
                    <a:pt x="7702550" y="12700"/>
                  </a:lnTo>
                  <a:lnTo>
                    <a:pt x="7651750" y="12700"/>
                  </a:lnTo>
                  <a:close/>
                  <a:moveTo>
                    <a:pt x="7740650" y="0"/>
                  </a:moveTo>
                  <a:lnTo>
                    <a:pt x="7791450" y="0"/>
                  </a:lnTo>
                  <a:lnTo>
                    <a:pt x="7791450" y="12700"/>
                  </a:lnTo>
                  <a:lnTo>
                    <a:pt x="7740650" y="12700"/>
                  </a:lnTo>
                  <a:close/>
                  <a:moveTo>
                    <a:pt x="7829550" y="0"/>
                  </a:moveTo>
                  <a:lnTo>
                    <a:pt x="7880350" y="0"/>
                  </a:lnTo>
                  <a:lnTo>
                    <a:pt x="7880350" y="12700"/>
                  </a:lnTo>
                  <a:lnTo>
                    <a:pt x="7829550" y="12700"/>
                  </a:lnTo>
                  <a:close/>
                  <a:moveTo>
                    <a:pt x="7918450" y="0"/>
                  </a:moveTo>
                  <a:lnTo>
                    <a:pt x="7969250" y="0"/>
                  </a:lnTo>
                  <a:lnTo>
                    <a:pt x="7969250" y="12700"/>
                  </a:lnTo>
                  <a:lnTo>
                    <a:pt x="7918450" y="12700"/>
                  </a:lnTo>
                  <a:close/>
                  <a:moveTo>
                    <a:pt x="8007350" y="0"/>
                  </a:moveTo>
                  <a:lnTo>
                    <a:pt x="8058150" y="0"/>
                  </a:lnTo>
                  <a:lnTo>
                    <a:pt x="8058150" y="12700"/>
                  </a:lnTo>
                  <a:lnTo>
                    <a:pt x="8007350" y="12700"/>
                  </a:lnTo>
                  <a:close/>
                  <a:moveTo>
                    <a:pt x="8096250" y="0"/>
                  </a:moveTo>
                  <a:lnTo>
                    <a:pt x="8147050" y="0"/>
                  </a:lnTo>
                  <a:lnTo>
                    <a:pt x="8147050" y="12700"/>
                  </a:lnTo>
                  <a:lnTo>
                    <a:pt x="8096250" y="12700"/>
                  </a:lnTo>
                  <a:close/>
                  <a:moveTo>
                    <a:pt x="8185150" y="0"/>
                  </a:moveTo>
                  <a:lnTo>
                    <a:pt x="8235950" y="0"/>
                  </a:lnTo>
                  <a:lnTo>
                    <a:pt x="8235950" y="12700"/>
                  </a:lnTo>
                  <a:lnTo>
                    <a:pt x="8185150" y="12700"/>
                  </a:lnTo>
                  <a:close/>
                  <a:moveTo>
                    <a:pt x="8274050" y="0"/>
                  </a:moveTo>
                  <a:lnTo>
                    <a:pt x="8324850" y="0"/>
                  </a:lnTo>
                  <a:lnTo>
                    <a:pt x="8324850" y="12700"/>
                  </a:lnTo>
                  <a:lnTo>
                    <a:pt x="8274050" y="12700"/>
                  </a:lnTo>
                  <a:close/>
                  <a:moveTo>
                    <a:pt x="8362950" y="0"/>
                  </a:moveTo>
                  <a:lnTo>
                    <a:pt x="8413750" y="0"/>
                  </a:lnTo>
                  <a:lnTo>
                    <a:pt x="8413750" y="12700"/>
                  </a:lnTo>
                  <a:lnTo>
                    <a:pt x="8362950" y="12700"/>
                  </a:lnTo>
                  <a:close/>
                  <a:moveTo>
                    <a:pt x="8451850" y="0"/>
                  </a:moveTo>
                  <a:lnTo>
                    <a:pt x="8502650" y="0"/>
                  </a:lnTo>
                  <a:lnTo>
                    <a:pt x="8502650" y="12700"/>
                  </a:lnTo>
                  <a:lnTo>
                    <a:pt x="8451850" y="12700"/>
                  </a:lnTo>
                  <a:close/>
                  <a:moveTo>
                    <a:pt x="8540750" y="0"/>
                  </a:moveTo>
                  <a:lnTo>
                    <a:pt x="8591550" y="0"/>
                  </a:lnTo>
                  <a:lnTo>
                    <a:pt x="8591550" y="12700"/>
                  </a:lnTo>
                  <a:lnTo>
                    <a:pt x="8540750" y="12700"/>
                  </a:lnTo>
                  <a:close/>
                  <a:moveTo>
                    <a:pt x="8629650" y="0"/>
                  </a:moveTo>
                  <a:lnTo>
                    <a:pt x="8680450" y="0"/>
                  </a:lnTo>
                  <a:lnTo>
                    <a:pt x="8680450" y="12700"/>
                  </a:lnTo>
                  <a:lnTo>
                    <a:pt x="8629650" y="12700"/>
                  </a:lnTo>
                  <a:close/>
                  <a:moveTo>
                    <a:pt x="8718550" y="0"/>
                  </a:moveTo>
                  <a:lnTo>
                    <a:pt x="8769350" y="0"/>
                  </a:lnTo>
                  <a:lnTo>
                    <a:pt x="8769350" y="12700"/>
                  </a:lnTo>
                  <a:lnTo>
                    <a:pt x="8718550" y="12700"/>
                  </a:lnTo>
                  <a:close/>
                  <a:moveTo>
                    <a:pt x="8807450" y="0"/>
                  </a:moveTo>
                  <a:lnTo>
                    <a:pt x="8858250" y="0"/>
                  </a:lnTo>
                  <a:lnTo>
                    <a:pt x="8858250" y="12700"/>
                  </a:lnTo>
                  <a:lnTo>
                    <a:pt x="8807450" y="12700"/>
                  </a:lnTo>
                  <a:close/>
                  <a:moveTo>
                    <a:pt x="8896350" y="0"/>
                  </a:moveTo>
                  <a:lnTo>
                    <a:pt x="8947150" y="0"/>
                  </a:lnTo>
                  <a:lnTo>
                    <a:pt x="8947150" y="12700"/>
                  </a:lnTo>
                  <a:lnTo>
                    <a:pt x="8896350" y="12700"/>
                  </a:lnTo>
                  <a:close/>
                  <a:moveTo>
                    <a:pt x="8985250" y="0"/>
                  </a:moveTo>
                  <a:lnTo>
                    <a:pt x="9036050" y="0"/>
                  </a:lnTo>
                  <a:lnTo>
                    <a:pt x="9036050" y="12700"/>
                  </a:lnTo>
                  <a:lnTo>
                    <a:pt x="8985250" y="12700"/>
                  </a:lnTo>
                  <a:close/>
                  <a:moveTo>
                    <a:pt x="9074150" y="0"/>
                  </a:moveTo>
                  <a:lnTo>
                    <a:pt x="9124950" y="0"/>
                  </a:lnTo>
                  <a:lnTo>
                    <a:pt x="9124950" y="12700"/>
                  </a:lnTo>
                  <a:lnTo>
                    <a:pt x="9074150" y="12700"/>
                  </a:lnTo>
                  <a:close/>
                  <a:moveTo>
                    <a:pt x="9163050" y="0"/>
                  </a:moveTo>
                  <a:lnTo>
                    <a:pt x="9213850" y="0"/>
                  </a:lnTo>
                  <a:lnTo>
                    <a:pt x="9213850" y="12700"/>
                  </a:lnTo>
                  <a:lnTo>
                    <a:pt x="9163050" y="12700"/>
                  </a:lnTo>
                  <a:close/>
                  <a:moveTo>
                    <a:pt x="9251950" y="0"/>
                  </a:moveTo>
                  <a:lnTo>
                    <a:pt x="9302750" y="0"/>
                  </a:lnTo>
                  <a:lnTo>
                    <a:pt x="9302750" y="12700"/>
                  </a:lnTo>
                  <a:lnTo>
                    <a:pt x="9251950" y="12700"/>
                  </a:lnTo>
                  <a:close/>
                  <a:moveTo>
                    <a:pt x="9340850" y="0"/>
                  </a:moveTo>
                  <a:lnTo>
                    <a:pt x="9391650" y="0"/>
                  </a:lnTo>
                  <a:lnTo>
                    <a:pt x="9391650" y="12700"/>
                  </a:lnTo>
                  <a:lnTo>
                    <a:pt x="9340850" y="12700"/>
                  </a:lnTo>
                  <a:close/>
                  <a:moveTo>
                    <a:pt x="9429750" y="0"/>
                  </a:moveTo>
                  <a:lnTo>
                    <a:pt x="9480550" y="0"/>
                  </a:lnTo>
                  <a:lnTo>
                    <a:pt x="9480550" y="12700"/>
                  </a:lnTo>
                  <a:lnTo>
                    <a:pt x="9429750" y="12700"/>
                  </a:lnTo>
                  <a:close/>
                  <a:moveTo>
                    <a:pt x="9518650" y="0"/>
                  </a:moveTo>
                  <a:lnTo>
                    <a:pt x="9569450" y="0"/>
                  </a:lnTo>
                  <a:lnTo>
                    <a:pt x="9569450" y="12700"/>
                  </a:lnTo>
                  <a:lnTo>
                    <a:pt x="9518650" y="12700"/>
                  </a:lnTo>
                  <a:close/>
                  <a:moveTo>
                    <a:pt x="9607550" y="0"/>
                  </a:moveTo>
                  <a:lnTo>
                    <a:pt x="9658350" y="0"/>
                  </a:lnTo>
                  <a:lnTo>
                    <a:pt x="9658350" y="12700"/>
                  </a:lnTo>
                  <a:lnTo>
                    <a:pt x="9607550" y="12700"/>
                  </a:lnTo>
                  <a:close/>
                  <a:moveTo>
                    <a:pt x="9696450" y="0"/>
                  </a:moveTo>
                  <a:lnTo>
                    <a:pt x="9747250" y="0"/>
                  </a:lnTo>
                  <a:lnTo>
                    <a:pt x="9747250" y="12700"/>
                  </a:lnTo>
                  <a:lnTo>
                    <a:pt x="9696450" y="12700"/>
                  </a:lnTo>
                  <a:close/>
                  <a:moveTo>
                    <a:pt x="9785350" y="0"/>
                  </a:moveTo>
                  <a:lnTo>
                    <a:pt x="9836150" y="0"/>
                  </a:lnTo>
                  <a:lnTo>
                    <a:pt x="9836150" y="12700"/>
                  </a:lnTo>
                  <a:lnTo>
                    <a:pt x="9785350" y="12700"/>
                  </a:lnTo>
                  <a:close/>
                  <a:moveTo>
                    <a:pt x="9874250" y="0"/>
                  </a:moveTo>
                  <a:lnTo>
                    <a:pt x="9925050" y="0"/>
                  </a:lnTo>
                  <a:lnTo>
                    <a:pt x="9925050" y="12700"/>
                  </a:lnTo>
                  <a:lnTo>
                    <a:pt x="9874250" y="12700"/>
                  </a:lnTo>
                  <a:close/>
                  <a:moveTo>
                    <a:pt x="9963150" y="0"/>
                  </a:moveTo>
                  <a:lnTo>
                    <a:pt x="10013950" y="0"/>
                  </a:lnTo>
                  <a:lnTo>
                    <a:pt x="10013950" y="12700"/>
                  </a:lnTo>
                  <a:lnTo>
                    <a:pt x="9963150" y="12700"/>
                  </a:lnTo>
                  <a:close/>
                  <a:moveTo>
                    <a:pt x="10052050" y="0"/>
                  </a:moveTo>
                  <a:lnTo>
                    <a:pt x="10102850" y="0"/>
                  </a:lnTo>
                  <a:lnTo>
                    <a:pt x="10102850" y="12700"/>
                  </a:lnTo>
                  <a:lnTo>
                    <a:pt x="10052050" y="12700"/>
                  </a:lnTo>
                  <a:close/>
                  <a:moveTo>
                    <a:pt x="10140950" y="0"/>
                  </a:moveTo>
                  <a:lnTo>
                    <a:pt x="10191750" y="0"/>
                  </a:lnTo>
                  <a:lnTo>
                    <a:pt x="10191750" y="12700"/>
                  </a:lnTo>
                  <a:lnTo>
                    <a:pt x="10140950" y="12700"/>
                  </a:lnTo>
                  <a:close/>
                  <a:moveTo>
                    <a:pt x="10229850" y="0"/>
                  </a:moveTo>
                  <a:lnTo>
                    <a:pt x="10280650" y="0"/>
                  </a:lnTo>
                  <a:lnTo>
                    <a:pt x="10280650" y="12700"/>
                  </a:lnTo>
                  <a:lnTo>
                    <a:pt x="10229850" y="12700"/>
                  </a:lnTo>
                  <a:close/>
                  <a:moveTo>
                    <a:pt x="10318750" y="0"/>
                  </a:moveTo>
                  <a:lnTo>
                    <a:pt x="10369550" y="0"/>
                  </a:lnTo>
                  <a:lnTo>
                    <a:pt x="10369550" y="12700"/>
                  </a:lnTo>
                  <a:lnTo>
                    <a:pt x="10318750" y="12700"/>
                  </a:lnTo>
                  <a:close/>
                  <a:moveTo>
                    <a:pt x="10407650" y="0"/>
                  </a:moveTo>
                  <a:lnTo>
                    <a:pt x="10458450" y="0"/>
                  </a:lnTo>
                  <a:lnTo>
                    <a:pt x="10458450" y="12700"/>
                  </a:lnTo>
                  <a:lnTo>
                    <a:pt x="10407650" y="12700"/>
                  </a:lnTo>
                  <a:close/>
                  <a:moveTo>
                    <a:pt x="10496550" y="0"/>
                  </a:moveTo>
                  <a:lnTo>
                    <a:pt x="10547350" y="0"/>
                  </a:lnTo>
                  <a:lnTo>
                    <a:pt x="10547350" y="12700"/>
                  </a:lnTo>
                  <a:lnTo>
                    <a:pt x="10496550" y="12700"/>
                  </a:lnTo>
                  <a:close/>
                  <a:moveTo>
                    <a:pt x="10585450" y="0"/>
                  </a:moveTo>
                  <a:lnTo>
                    <a:pt x="10636250" y="0"/>
                  </a:lnTo>
                  <a:lnTo>
                    <a:pt x="10636250" y="12700"/>
                  </a:lnTo>
                  <a:lnTo>
                    <a:pt x="10585450" y="12700"/>
                  </a:lnTo>
                  <a:close/>
                  <a:moveTo>
                    <a:pt x="10674350" y="0"/>
                  </a:moveTo>
                  <a:lnTo>
                    <a:pt x="10725150" y="0"/>
                  </a:lnTo>
                  <a:lnTo>
                    <a:pt x="10725150" y="12700"/>
                  </a:lnTo>
                  <a:lnTo>
                    <a:pt x="10674350" y="12700"/>
                  </a:lnTo>
                  <a:close/>
                  <a:moveTo>
                    <a:pt x="10763250" y="0"/>
                  </a:moveTo>
                  <a:lnTo>
                    <a:pt x="10814050" y="0"/>
                  </a:lnTo>
                  <a:lnTo>
                    <a:pt x="10814050" y="12700"/>
                  </a:lnTo>
                  <a:lnTo>
                    <a:pt x="10763250" y="12700"/>
                  </a:lnTo>
                  <a:close/>
                  <a:moveTo>
                    <a:pt x="10852150" y="0"/>
                  </a:moveTo>
                  <a:lnTo>
                    <a:pt x="10902950" y="0"/>
                  </a:lnTo>
                  <a:lnTo>
                    <a:pt x="10902950" y="12700"/>
                  </a:lnTo>
                  <a:lnTo>
                    <a:pt x="10852150" y="12700"/>
                  </a:lnTo>
                  <a:close/>
                  <a:moveTo>
                    <a:pt x="10941050" y="0"/>
                  </a:moveTo>
                  <a:lnTo>
                    <a:pt x="10991850" y="0"/>
                  </a:lnTo>
                  <a:lnTo>
                    <a:pt x="10991850" y="12700"/>
                  </a:lnTo>
                  <a:lnTo>
                    <a:pt x="10941050" y="12700"/>
                  </a:lnTo>
                  <a:close/>
                  <a:moveTo>
                    <a:pt x="11029950" y="0"/>
                  </a:moveTo>
                  <a:lnTo>
                    <a:pt x="11080750" y="0"/>
                  </a:lnTo>
                  <a:lnTo>
                    <a:pt x="11080750" y="12700"/>
                  </a:lnTo>
                  <a:lnTo>
                    <a:pt x="11029950" y="12700"/>
                  </a:lnTo>
                  <a:close/>
                  <a:moveTo>
                    <a:pt x="11118850" y="0"/>
                  </a:moveTo>
                  <a:lnTo>
                    <a:pt x="11169650" y="0"/>
                  </a:lnTo>
                  <a:lnTo>
                    <a:pt x="11169650" y="12700"/>
                  </a:lnTo>
                  <a:lnTo>
                    <a:pt x="11118850" y="12700"/>
                  </a:lnTo>
                  <a:close/>
                  <a:moveTo>
                    <a:pt x="11207750" y="0"/>
                  </a:moveTo>
                  <a:lnTo>
                    <a:pt x="11258550" y="0"/>
                  </a:lnTo>
                  <a:lnTo>
                    <a:pt x="11258550" y="12700"/>
                  </a:lnTo>
                  <a:lnTo>
                    <a:pt x="11207750" y="12700"/>
                  </a:lnTo>
                  <a:close/>
                  <a:moveTo>
                    <a:pt x="11296650" y="0"/>
                  </a:moveTo>
                  <a:lnTo>
                    <a:pt x="11347450" y="0"/>
                  </a:lnTo>
                  <a:lnTo>
                    <a:pt x="11347450" y="12700"/>
                  </a:lnTo>
                  <a:lnTo>
                    <a:pt x="11296650" y="12700"/>
                  </a:lnTo>
                  <a:close/>
                  <a:moveTo>
                    <a:pt x="11385550" y="0"/>
                  </a:moveTo>
                  <a:lnTo>
                    <a:pt x="11436350" y="0"/>
                  </a:lnTo>
                  <a:lnTo>
                    <a:pt x="11436350" y="12700"/>
                  </a:lnTo>
                  <a:lnTo>
                    <a:pt x="11385550" y="12700"/>
                  </a:lnTo>
                  <a:close/>
                  <a:moveTo>
                    <a:pt x="11474450" y="0"/>
                  </a:moveTo>
                  <a:lnTo>
                    <a:pt x="11525250" y="0"/>
                  </a:lnTo>
                  <a:lnTo>
                    <a:pt x="11525250" y="12700"/>
                  </a:lnTo>
                  <a:lnTo>
                    <a:pt x="11474450" y="12700"/>
                  </a:lnTo>
                  <a:close/>
                  <a:moveTo>
                    <a:pt x="11563350" y="0"/>
                  </a:moveTo>
                  <a:lnTo>
                    <a:pt x="11614150" y="0"/>
                  </a:lnTo>
                  <a:lnTo>
                    <a:pt x="11614150" y="12700"/>
                  </a:lnTo>
                  <a:lnTo>
                    <a:pt x="11563350" y="12700"/>
                  </a:lnTo>
                  <a:close/>
                  <a:moveTo>
                    <a:pt x="11652250" y="0"/>
                  </a:moveTo>
                  <a:lnTo>
                    <a:pt x="11703050" y="0"/>
                  </a:lnTo>
                  <a:lnTo>
                    <a:pt x="11703050" y="12700"/>
                  </a:lnTo>
                  <a:lnTo>
                    <a:pt x="11652250" y="12700"/>
                  </a:lnTo>
                  <a:close/>
                  <a:moveTo>
                    <a:pt x="11741150" y="0"/>
                  </a:moveTo>
                  <a:lnTo>
                    <a:pt x="11791950" y="0"/>
                  </a:lnTo>
                  <a:lnTo>
                    <a:pt x="11791950" y="12700"/>
                  </a:lnTo>
                  <a:lnTo>
                    <a:pt x="11741150" y="12700"/>
                  </a:lnTo>
                  <a:close/>
                  <a:moveTo>
                    <a:pt x="11830050" y="0"/>
                  </a:moveTo>
                  <a:lnTo>
                    <a:pt x="11880850" y="0"/>
                  </a:lnTo>
                  <a:lnTo>
                    <a:pt x="11880850" y="12700"/>
                  </a:lnTo>
                  <a:lnTo>
                    <a:pt x="11830050" y="12700"/>
                  </a:lnTo>
                  <a:close/>
                  <a:moveTo>
                    <a:pt x="11918950" y="0"/>
                  </a:moveTo>
                  <a:lnTo>
                    <a:pt x="11969750" y="0"/>
                  </a:lnTo>
                  <a:lnTo>
                    <a:pt x="11969750" y="12700"/>
                  </a:lnTo>
                  <a:lnTo>
                    <a:pt x="11918950" y="12700"/>
                  </a:lnTo>
                  <a:close/>
                  <a:moveTo>
                    <a:pt x="12007850" y="0"/>
                  </a:moveTo>
                  <a:lnTo>
                    <a:pt x="12058650" y="0"/>
                  </a:lnTo>
                  <a:lnTo>
                    <a:pt x="12058650" y="12700"/>
                  </a:lnTo>
                  <a:lnTo>
                    <a:pt x="12007850" y="12700"/>
                  </a:lnTo>
                  <a:close/>
                  <a:moveTo>
                    <a:pt x="12096750" y="0"/>
                  </a:moveTo>
                  <a:lnTo>
                    <a:pt x="12147550" y="0"/>
                  </a:lnTo>
                  <a:lnTo>
                    <a:pt x="12147550" y="12700"/>
                  </a:lnTo>
                  <a:lnTo>
                    <a:pt x="12096750" y="12700"/>
                  </a:lnTo>
                  <a:close/>
                  <a:moveTo>
                    <a:pt x="12185650" y="0"/>
                  </a:moveTo>
                  <a:lnTo>
                    <a:pt x="12236450" y="0"/>
                  </a:lnTo>
                  <a:lnTo>
                    <a:pt x="12236450" y="12700"/>
                  </a:lnTo>
                  <a:lnTo>
                    <a:pt x="12185650" y="12700"/>
                  </a:lnTo>
                  <a:close/>
                  <a:moveTo>
                    <a:pt x="12274550" y="0"/>
                  </a:moveTo>
                  <a:lnTo>
                    <a:pt x="12325350" y="0"/>
                  </a:lnTo>
                  <a:lnTo>
                    <a:pt x="12325350" y="12700"/>
                  </a:lnTo>
                  <a:lnTo>
                    <a:pt x="12274550" y="12700"/>
                  </a:lnTo>
                  <a:close/>
                  <a:moveTo>
                    <a:pt x="12363450" y="0"/>
                  </a:moveTo>
                  <a:lnTo>
                    <a:pt x="12414250" y="0"/>
                  </a:lnTo>
                  <a:lnTo>
                    <a:pt x="12414250" y="12700"/>
                  </a:lnTo>
                  <a:lnTo>
                    <a:pt x="12363450" y="12700"/>
                  </a:lnTo>
                  <a:close/>
                  <a:moveTo>
                    <a:pt x="12452350" y="0"/>
                  </a:moveTo>
                  <a:lnTo>
                    <a:pt x="12503150" y="0"/>
                  </a:lnTo>
                  <a:lnTo>
                    <a:pt x="12503150" y="12700"/>
                  </a:lnTo>
                  <a:lnTo>
                    <a:pt x="12452350" y="12700"/>
                  </a:lnTo>
                  <a:close/>
                  <a:moveTo>
                    <a:pt x="12541250" y="0"/>
                  </a:moveTo>
                  <a:lnTo>
                    <a:pt x="12592050" y="0"/>
                  </a:lnTo>
                  <a:lnTo>
                    <a:pt x="12592050" y="12700"/>
                  </a:lnTo>
                  <a:lnTo>
                    <a:pt x="12541250" y="12700"/>
                  </a:lnTo>
                  <a:close/>
                  <a:moveTo>
                    <a:pt x="12630150" y="0"/>
                  </a:moveTo>
                  <a:lnTo>
                    <a:pt x="12680950" y="0"/>
                  </a:lnTo>
                  <a:lnTo>
                    <a:pt x="12680950" y="12700"/>
                  </a:lnTo>
                  <a:lnTo>
                    <a:pt x="12630150" y="12700"/>
                  </a:lnTo>
                  <a:close/>
                  <a:moveTo>
                    <a:pt x="12719050" y="0"/>
                  </a:moveTo>
                  <a:lnTo>
                    <a:pt x="12769850" y="0"/>
                  </a:lnTo>
                  <a:lnTo>
                    <a:pt x="12769850" y="12700"/>
                  </a:lnTo>
                  <a:lnTo>
                    <a:pt x="12719050" y="12700"/>
                  </a:lnTo>
                  <a:close/>
                  <a:moveTo>
                    <a:pt x="12807950" y="0"/>
                  </a:moveTo>
                  <a:lnTo>
                    <a:pt x="12858750" y="0"/>
                  </a:lnTo>
                  <a:lnTo>
                    <a:pt x="12858750" y="12700"/>
                  </a:lnTo>
                  <a:lnTo>
                    <a:pt x="12807950" y="12700"/>
                  </a:lnTo>
                  <a:close/>
                  <a:moveTo>
                    <a:pt x="12896850" y="0"/>
                  </a:moveTo>
                  <a:lnTo>
                    <a:pt x="12947650" y="0"/>
                  </a:lnTo>
                  <a:lnTo>
                    <a:pt x="12947650" y="12700"/>
                  </a:lnTo>
                  <a:lnTo>
                    <a:pt x="12896850" y="12700"/>
                  </a:lnTo>
                  <a:close/>
                  <a:moveTo>
                    <a:pt x="12985750" y="0"/>
                  </a:moveTo>
                  <a:lnTo>
                    <a:pt x="13036550" y="0"/>
                  </a:lnTo>
                  <a:lnTo>
                    <a:pt x="13036550" y="12700"/>
                  </a:lnTo>
                  <a:lnTo>
                    <a:pt x="12985750" y="12700"/>
                  </a:lnTo>
                  <a:close/>
                  <a:moveTo>
                    <a:pt x="13074650" y="0"/>
                  </a:moveTo>
                  <a:lnTo>
                    <a:pt x="13125450" y="0"/>
                  </a:lnTo>
                  <a:lnTo>
                    <a:pt x="13125450" y="12700"/>
                  </a:lnTo>
                  <a:lnTo>
                    <a:pt x="13074650" y="12700"/>
                  </a:lnTo>
                  <a:close/>
                  <a:moveTo>
                    <a:pt x="13163550" y="0"/>
                  </a:moveTo>
                  <a:lnTo>
                    <a:pt x="13214350" y="0"/>
                  </a:lnTo>
                  <a:lnTo>
                    <a:pt x="13214350" y="12700"/>
                  </a:lnTo>
                  <a:lnTo>
                    <a:pt x="13163550" y="12700"/>
                  </a:lnTo>
                  <a:close/>
                  <a:moveTo>
                    <a:pt x="13252450" y="0"/>
                  </a:moveTo>
                  <a:lnTo>
                    <a:pt x="13303250" y="0"/>
                  </a:lnTo>
                  <a:lnTo>
                    <a:pt x="13303250" y="12700"/>
                  </a:lnTo>
                  <a:lnTo>
                    <a:pt x="13252450" y="12700"/>
                  </a:lnTo>
                  <a:close/>
                  <a:moveTo>
                    <a:pt x="13341350" y="0"/>
                  </a:moveTo>
                  <a:lnTo>
                    <a:pt x="13392150" y="0"/>
                  </a:lnTo>
                  <a:lnTo>
                    <a:pt x="13392150" y="12700"/>
                  </a:lnTo>
                  <a:lnTo>
                    <a:pt x="13341350" y="12700"/>
                  </a:lnTo>
                  <a:close/>
                  <a:moveTo>
                    <a:pt x="13430250" y="0"/>
                  </a:moveTo>
                  <a:lnTo>
                    <a:pt x="13481050" y="0"/>
                  </a:lnTo>
                  <a:lnTo>
                    <a:pt x="13481050" y="12700"/>
                  </a:lnTo>
                  <a:lnTo>
                    <a:pt x="13430250" y="12700"/>
                  </a:lnTo>
                  <a:close/>
                  <a:moveTo>
                    <a:pt x="13519150" y="0"/>
                  </a:moveTo>
                  <a:lnTo>
                    <a:pt x="13569950" y="0"/>
                  </a:lnTo>
                  <a:lnTo>
                    <a:pt x="13569950" y="12700"/>
                  </a:lnTo>
                  <a:lnTo>
                    <a:pt x="13519150" y="12700"/>
                  </a:lnTo>
                  <a:close/>
                  <a:moveTo>
                    <a:pt x="13608050" y="0"/>
                  </a:moveTo>
                  <a:lnTo>
                    <a:pt x="13658850" y="0"/>
                  </a:lnTo>
                  <a:lnTo>
                    <a:pt x="13658850" y="12700"/>
                  </a:lnTo>
                  <a:lnTo>
                    <a:pt x="13608050" y="12700"/>
                  </a:lnTo>
                  <a:close/>
                  <a:moveTo>
                    <a:pt x="13696950" y="0"/>
                  </a:moveTo>
                  <a:lnTo>
                    <a:pt x="13747750" y="0"/>
                  </a:lnTo>
                  <a:lnTo>
                    <a:pt x="13747750" y="12700"/>
                  </a:lnTo>
                  <a:lnTo>
                    <a:pt x="13696950" y="12700"/>
                  </a:lnTo>
                  <a:close/>
                  <a:moveTo>
                    <a:pt x="13785850" y="0"/>
                  </a:moveTo>
                  <a:lnTo>
                    <a:pt x="13836650" y="0"/>
                  </a:lnTo>
                  <a:lnTo>
                    <a:pt x="13836650" y="12700"/>
                  </a:lnTo>
                  <a:lnTo>
                    <a:pt x="13785850" y="12700"/>
                  </a:lnTo>
                  <a:close/>
                  <a:moveTo>
                    <a:pt x="13874750" y="0"/>
                  </a:moveTo>
                  <a:lnTo>
                    <a:pt x="13925550" y="0"/>
                  </a:lnTo>
                  <a:lnTo>
                    <a:pt x="13925550" y="12700"/>
                  </a:lnTo>
                  <a:lnTo>
                    <a:pt x="13874750" y="12700"/>
                  </a:lnTo>
                  <a:close/>
                  <a:moveTo>
                    <a:pt x="13963650" y="0"/>
                  </a:moveTo>
                  <a:lnTo>
                    <a:pt x="14014450" y="0"/>
                  </a:lnTo>
                  <a:lnTo>
                    <a:pt x="14014450" y="12700"/>
                  </a:lnTo>
                  <a:lnTo>
                    <a:pt x="13963650" y="12700"/>
                  </a:lnTo>
                  <a:close/>
                  <a:moveTo>
                    <a:pt x="14052550" y="0"/>
                  </a:moveTo>
                  <a:lnTo>
                    <a:pt x="14103350" y="0"/>
                  </a:lnTo>
                  <a:lnTo>
                    <a:pt x="14103350" y="12700"/>
                  </a:lnTo>
                  <a:lnTo>
                    <a:pt x="14052550" y="12700"/>
                  </a:lnTo>
                  <a:close/>
                  <a:moveTo>
                    <a:pt x="14141450" y="0"/>
                  </a:moveTo>
                  <a:lnTo>
                    <a:pt x="14192250" y="0"/>
                  </a:lnTo>
                  <a:lnTo>
                    <a:pt x="14192250" y="12700"/>
                  </a:lnTo>
                  <a:lnTo>
                    <a:pt x="14141450" y="12700"/>
                  </a:lnTo>
                  <a:close/>
                  <a:moveTo>
                    <a:pt x="14230350" y="0"/>
                  </a:moveTo>
                  <a:lnTo>
                    <a:pt x="14281150" y="0"/>
                  </a:lnTo>
                  <a:lnTo>
                    <a:pt x="14281150" y="12700"/>
                  </a:lnTo>
                  <a:lnTo>
                    <a:pt x="14230350" y="12700"/>
                  </a:lnTo>
                  <a:close/>
                  <a:moveTo>
                    <a:pt x="14319250" y="0"/>
                  </a:moveTo>
                  <a:lnTo>
                    <a:pt x="14370050" y="0"/>
                  </a:lnTo>
                  <a:lnTo>
                    <a:pt x="14370050" y="12700"/>
                  </a:lnTo>
                  <a:lnTo>
                    <a:pt x="14319250" y="12700"/>
                  </a:lnTo>
                  <a:close/>
                  <a:moveTo>
                    <a:pt x="14408150" y="0"/>
                  </a:moveTo>
                  <a:lnTo>
                    <a:pt x="14458950" y="0"/>
                  </a:lnTo>
                  <a:lnTo>
                    <a:pt x="14458950" y="12700"/>
                  </a:lnTo>
                  <a:lnTo>
                    <a:pt x="14408150" y="12700"/>
                  </a:lnTo>
                  <a:close/>
                  <a:moveTo>
                    <a:pt x="14497050" y="0"/>
                  </a:moveTo>
                  <a:lnTo>
                    <a:pt x="14547850" y="0"/>
                  </a:lnTo>
                  <a:lnTo>
                    <a:pt x="14547850" y="12700"/>
                  </a:lnTo>
                  <a:lnTo>
                    <a:pt x="14497050" y="12700"/>
                  </a:lnTo>
                  <a:close/>
                  <a:moveTo>
                    <a:pt x="14585950" y="0"/>
                  </a:moveTo>
                  <a:lnTo>
                    <a:pt x="14636750" y="0"/>
                  </a:lnTo>
                  <a:lnTo>
                    <a:pt x="14636750" y="12700"/>
                  </a:lnTo>
                  <a:lnTo>
                    <a:pt x="14585950" y="12700"/>
                  </a:lnTo>
                  <a:close/>
                  <a:moveTo>
                    <a:pt x="14674850" y="0"/>
                  </a:moveTo>
                  <a:lnTo>
                    <a:pt x="14725650" y="0"/>
                  </a:lnTo>
                  <a:lnTo>
                    <a:pt x="14725650" y="12700"/>
                  </a:lnTo>
                  <a:lnTo>
                    <a:pt x="14674850" y="12700"/>
                  </a:lnTo>
                  <a:close/>
                  <a:moveTo>
                    <a:pt x="14763750" y="0"/>
                  </a:moveTo>
                  <a:lnTo>
                    <a:pt x="14814550" y="0"/>
                  </a:lnTo>
                  <a:lnTo>
                    <a:pt x="14814550" y="12700"/>
                  </a:lnTo>
                  <a:lnTo>
                    <a:pt x="14763750" y="12700"/>
                  </a:lnTo>
                  <a:close/>
                  <a:moveTo>
                    <a:pt x="14852650" y="0"/>
                  </a:moveTo>
                  <a:lnTo>
                    <a:pt x="14903450" y="0"/>
                  </a:lnTo>
                  <a:lnTo>
                    <a:pt x="14903450" y="12700"/>
                  </a:lnTo>
                  <a:lnTo>
                    <a:pt x="14852650" y="12700"/>
                  </a:lnTo>
                  <a:close/>
                  <a:moveTo>
                    <a:pt x="14947519" y="6731"/>
                  </a:moveTo>
                  <a:lnTo>
                    <a:pt x="14947519" y="57531"/>
                  </a:lnTo>
                  <a:lnTo>
                    <a:pt x="14934819" y="57531"/>
                  </a:lnTo>
                  <a:lnTo>
                    <a:pt x="14934819" y="6731"/>
                  </a:lnTo>
                  <a:close/>
                  <a:moveTo>
                    <a:pt x="14947519" y="95631"/>
                  </a:moveTo>
                  <a:lnTo>
                    <a:pt x="14947519" y="146431"/>
                  </a:lnTo>
                  <a:lnTo>
                    <a:pt x="14934819" y="146431"/>
                  </a:lnTo>
                  <a:lnTo>
                    <a:pt x="14934819" y="95631"/>
                  </a:lnTo>
                  <a:close/>
                  <a:moveTo>
                    <a:pt x="14947519" y="184531"/>
                  </a:moveTo>
                  <a:lnTo>
                    <a:pt x="14947519" y="235331"/>
                  </a:lnTo>
                  <a:lnTo>
                    <a:pt x="14934819" y="235331"/>
                  </a:lnTo>
                  <a:lnTo>
                    <a:pt x="14934819" y="184531"/>
                  </a:lnTo>
                  <a:close/>
                  <a:moveTo>
                    <a:pt x="14947519" y="273431"/>
                  </a:moveTo>
                  <a:lnTo>
                    <a:pt x="14947519" y="324231"/>
                  </a:lnTo>
                  <a:lnTo>
                    <a:pt x="14934819" y="324231"/>
                  </a:lnTo>
                  <a:lnTo>
                    <a:pt x="14934819" y="273431"/>
                  </a:lnTo>
                  <a:close/>
                  <a:moveTo>
                    <a:pt x="14947519" y="362331"/>
                  </a:moveTo>
                  <a:lnTo>
                    <a:pt x="14947519" y="413131"/>
                  </a:lnTo>
                  <a:lnTo>
                    <a:pt x="14934819" y="413131"/>
                  </a:lnTo>
                  <a:lnTo>
                    <a:pt x="14934819" y="362331"/>
                  </a:lnTo>
                  <a:close/>
                  <a:moveTo>
                    <a:pt x="14947519" y="451231"/>
                  </a:moveTo>
                  <a:lnTo>
                    <a:pt x="14947519" y="502031"/>
                  </a:lnTo>
                  <a:lnTo>
                    <a:pt x="14934819" y="502031"/>
                  </a:lnTo>
                  <a:lnTo>
                    <a:pt x="14934819" y="451231"/>
                  </a:lnTo>
                  <a:close/>
                  <a:moveTo>
                    <a:pt x="14947519" y="540131"/>
                  </a:moveTo>
                  <a:lnTo>
                    <a:pt x="14947519" y="590931"/>
                  </a:lnTo>
                  <a:lnTo>
                    <a:pt x="14934819" y="590931"/>
                  </a:lnTo>
                  <a:lnTo>
                    <a:pt x="14934819" y="540131"/>
                  </a:lnTo>
                  <a:close/>
                  <a:moveTo>
                    <a:pt x="14947519" y="629031"/>
                  </a:moveTo>
                  <a:lnTo>
                    <a:pt x="14947519" y="679831"/>
                  </a:lnTo>
                  <a:lnTo>
                    <a:pt x="14934819" y="679831"/>
                  </a:lnTo>
                  <a:lnTo>
                    <a:pt x="14934819" y="629031"/>
                  </a:lnTo>
                  <a:close/>
                  <a:moveTo>
                    <a:pt x="14947519" y="717931"/>
                  </a:moveTo>
                  <a:lnTo>
                    <a:pt x="14947519" y="768731"/>
                  </a:lnTo>
                  <a:lnTo>
                    <a:pt x="14934819" y="768731"/>
                  </a:lnTo>
                  <a:lnTo>
                    <a:pt x="14934819" y="717931"/>
                  </a:lnTo>
                  <a:close/>
                  <a:moveTo>
                    <a:pt x="14947519" y="806831"/>
                  </a:moveTo>
                  <a:lnTo>
                    <a:pt x="14947519" y="857631"/>
                  </a:lnTo>
                  <a:lnTo>
                    <a:pt x="14934819" y="857631"/>
                  </a:lnTo>
                  <a:lnTo>
                    <a:pt x="14934819" y="806831"/>
                  </a:lnTo>
                  <a:close/>
                  <a:moveTo>
                    <a:pt x="14947519" y="895731"/>
                  </a:moveTo>
                  <a:lnTo>
                    <a:pt x="14947519" y="946531"/>
                  </a:lnTo>
                  <a:lnTo>
                    <a:pt x="14934819" y="946531"/>
                  </a:lnTo>
                  <a:lnTo>
                    <a:pt x="14934819" y="895731"/>
                  </a:lnTo>
                  <a:close/>
                  <a:moveTo>
                    <a:pt x="14947519" y="984631"/>
                  </a:moveTo>
                  <a:lnTo>
                    <a:pt x="14947519" y="1035431"/>
                  </a:lnTo>
                  <a:lnTo>
                    <a:pt x="14934819" y="1035431"/>
                  </a:lnTo>
                  <a:lnTo>
                    <a:pt x="14934819" y="984631"/>
                  </a:lnTo>
                  <a:close/>
                  <a:moveTo>
                    <a:pt x="14947519" y="1073531"/>
                  </a:moveTo>
                  <a:lnTo>
                    <a:pt x="14947519" y="1124331"/>
                  </a:lnTo>
                  <a:lnTo>
                    <a:pt x="14934819" y="1124331"/>
                  </a:lnTo>
                  <a:lnTo>
                    <a:pt x="14934819" y="1073531"/>
                  </a:lnTo>
                  <a:close/>
                  <a:moveTo>
                    <a:pt x="14947519" y="1162431"/>
                  </a:moveTo>
                  <a:lnTo>
                    <a:pt x="14947519" y="1213231"/>
                  </a:lnTo>
                  <a:lnTo>
                    <a:pt x="14934819" y="1213231"/>
                  </a:lnTo>
                  <a:lnTo>
                    <a:pt x="14934819" y="1162431"/>
                  </a:lnTo>
                  <a:close/>
                  <a:moveTo>
                    <a:pt x="14947519" y="1251331"/>
                  </a:moveTo>
                  <a:lnTo>
                    <a:pt x="14947519" y="1302131"/>
                  </a:lnTo>
                  <a:lnTo>
                    <a:pt x="14934819" y="1302131"/>
                  </a:lnTo>
                  <a:lnTo>
                    <a:pt x="14934819" y="1251331"/>
                  </a:lnTo>
                  <a:close/>
                  <a:moveTo>
                    <a:pt x="14947519" y="1340231"/>
                  </a:moveTo>
                  <a:lnTo>
                    <a:pt x="14947519" y="1391031"/>
                  </a:lnTo>
                  <a:lnTo>
                    <a:pt x="14934819" y="1391031"/>
                  </a:lnTo>
                  <a:lnTo>
                    <a:pt x="14934819" y="1340231"/>
                  </a:lnTo>
                  <a:close/>
                  <a:moveTo>
                    <a:pt x="14947519" y="1429131"/>
                  </a:moveTo>
                  <a:lnTo>
                    <a:pt x="14947519" y="1479931"/>
                  </a:lnTo>
                  <a:lnTo>
                    <a:pt x="14934819" y="1479931"/>
                  </a:lnTo>
                  <a:lnTo>
                    <a:pt x="14934819" y="1429131"/>
                  </a:lnTo>
                  <a:close/>
                  <a:moveTo>
                    <a:pt x="14947519" y="1518031"/>
                  </a:moveTo>
                  <a:lnTo>
                    <a:pt x="14947519" y="1568831"/>
                  </a:lnTo>
                  <a:lnTo>
                    <a:pt x="14934819" y="1568831"/>
                  </a:lnTo>
                  <a:lnTo>
                    <a:pt x="14934819" y="1518031"/>
                  </a:lnTo>
                  <a:close/>
                  <a:moveTo>
                    <a:pt x="14947519" y="1606931"/>
                  </a:moveTo>
                  <a:lnTo>
                    <a:pt x="14947519" y="1657731"/>
                  </a:lnTo>
                  <a:lnTo>
                    <a:pt x="14934819" y="1657731"/>
                  </a:lnTo>
                  <a:lnTo>
                    <a:pt x="14934819" y="1606931"/>
                  </a:lnTo>
                  <a:close/>
                  <a:moveTo>
                    <a:pt x="14947519" y="1695831"/>
                  </a:moveTo>
                  <a:lnTo>
                    <a:pt x="14947519" y="1746631"/>
                  </a:lnTo>
                  <a:lnTo>
                    <a:pt x="14934819" y="1746631"/>
                  </a:lnTo>
                  <a:lnTo>
                    <a:pt x="14934819" y="1695831"/>
                  </a:lnTo>
                  <a:close/>
                  <a:moveTo>
                    <a:pt x="14947519" y="1784731"/>
                  </a:moveTo>
                  <a:lnTo>
                    <a:pt x="14947519" y="1835531"/>
                  </a:lnTo>
                  <a:lnTo>
                    <a:pt x="14934819" y="1835531"/>
                  </a:lnTo>
                  <a:lnTo>
                    <a:pt x="14934819" y="1784731"/>
                  </a:lnTo>
                  <a:close/>
                  <a:moveTo>
                    <a:pt x="14947519" y="1873631"/>
                  </a:moveTo>
                  <a:lnTo>
                    <a:pt x="14947519" y="1924431"/>
                  </a:lnTo>
                  <a:lnTo>
                    <a:pt x="14934819" y="1924431"/>
                  </a:lnTo>
                  <a:lnTo>
                    <a:pt x="14934819" y="1873631"/>
                  </a:lnTo>
                  <a:close/>
                  <a:moveTo>
                    <a:pt x="14947519" y="1962531"/>
                  </a:moveTo>
                  <a:lnTo>
                    <a:pt x="14947519" y="2013331"/>
                  </a:lnTo>
                  <a:lnTo>
                    <a:pt x="14934819" y="2013331"/>
                  </a:lnTo>
                  <a:lnTo>
                    <a:pt x="14934819" y="1962531"/>
                  </a:lnTo>
                  <a:close/>
                  <a:moveTo>
                    <a:pt x="14947519" y="2051431"/>
                  </a:moveTo>
                  <a:lnTo>
                    <a:pt x="14947519" y="2102231"/>
                  </a:lnTo>
                  <a:lnTo>
                    <a:pt x="14934819" y="2102231"/>
                  </a:lnTo>
                  <a:lnTo>
                    <a:pt x="14934819" y="2051431"/>
                  </a:lnTo>
                  <a:close/>
                  <a:moveTo>
                    <a:pt x="14947519" y="2140331"/>
                  </a:moveTo>
                  <a:lnTo>
                    <a:pt x="14947519" y="2191131"/>
                  </a:lnTo>
                  <a:lnTo>
                    <a:pt x="14934819" y="2191131"/>
                  </a:lnTo>
                  <a:lnTo>
                    <a:pt x="14934819" y="2140331"/>
                  </a:lnTo>
                  <a:close/>
                  <a:moveTo>
                    <a:pt x="14947519" y="2229231"/>
                  </a:moveTo>
                  <a:lnTo>
                    <a:pt x="14947519" y="2280031"/>
                  </a:lnTo>
                  <a:lnTo>
                    <a:pt x="14934819" y="2280031"/>
                  </a:lnTo>
                  <a:lnTo>
                    <a:pt x="14934819" y="2229231"/>
                  </a:lnTo>
                  <a:close/>
                  <a:moveTo>
                    <a:pt x="14947519" y="2318131"/>
                  </a:moveTo>
                  <a:lnTo>
                    <a:pt x="14947519" y="2368931"/>
                  </a:lnTo>
                  <a:lnTo>
                    <a:pt x="14934819" y="2368931"/>
                  </a:lnTo>
                  <a:lnTo>
                    <a:pt x="14934819" y="2318131"/>
                  </a:lnTo>
                  <a:close/>
                  <a:moveTo>
                    <a:pt x="14947519" y="2407031"/>
                  </a:moveTo>
                  <a:lnTo>
                    <a:pt x="14947519" y="2457831"/>
                  </a:lnTo>
                  <a:lnTo>
                    <a:pt x="14934819" y="2457831"/>
                  </a:lnTo>
                  <a:lnTo>
                    <a:pt x="14934819" y="2407031"/>
                  </a:lnTo>
                  <a:close/>
                  <a:moveTo>
                    <a:pt x="14947519" y="2495931"/>
                  </a:moveTo>
                  <a:lnTo>
                    <a:pt x="14947519" y="2546731"/>
                  </a:lnTo>
                  <a:lnTo>
                    <a:pt x="14934819" y="2546731"/>
                  </a:lnTo>
                  <a:lnTo>
                    <a:pt x="14934819" y="2495931"/>
                  </a:lnTo>
                  <a:close/>
                  <a:moveTo>
                    <a:pt x="14947519" y="2584831"/>
                  </a:moveTo>
                  <a:lnTo>
                    <a:pt x="14947519" y="2635631"/>
                  </a:lnTo>
                  <a:lnTo>
                    <a:pt x="14934819" y="2635631"/>
                  </a:lnTo>
                  <a:lnTo>
                    <a:pt x="14934819" y="2584831"/>
                  </a:lnTo>
                  <a:close/>
                  <a:moveTo>
                    <a:pt x="14947519" y="2673731"/>
                  </a:moveTo>
                  <a:lnTo>
                    <a:pt x="14947519" y="2724531"/>
                  </a:lnTo>
                  <a:lnTo>
                    <a:pt x="14934819" y="2724531"/>
                  </a:lnTo>
                  <a:lnTo>
                    <a:pt x="14934819" y="2673731"/>
                  </a:lnTo>
                  <a:close/>
                  <a:moveTo>
                    <a:pt x="14947519" y="2762631"/>
                  </a:moveTo>
                  <a:lnTo>
                    <a:pt x="14947519" y="2813431"/>
                  </a:lnTo>
                  <a:lnTo>
                    <a:pt x="14934819" y="2813431"/>
                  </a:lnTo>
                  <a:lnTo>
                    <a:pt x="14934819" y="2762631"/>
                  </a:lnTo>
                  <a:close/>
                  <a:moveTo>
                    <a:pt x="14947519" y="2851531"/>
                  </a:moveTo>
                  <a:lnTo>
                    <a:pt x="14947519" y="2902331"/>
                  </a:lnTo>
                  <a:lnTo>
                    <a:pt x="14934819" y="2902331"/>
                  </a:lnTo>
                  <a:lnTo>
                    <a:pt x="14934819" y="2851531"/>
                  </a:lnTo>
                  <a:close/>
                  <a:moveTo>
                    <a:pt x="14947519" y="2940431"/>
                  </a:moveTo>
                  <a:lnTo>
                    <a:pt x="14947519" y="2991231"/>
                  </a:lnTo>
                  <a:lnTo>
                    <a:pt x="14934819" y="2991231"/>
                  </a:lnTo>
                  <a:lnTo>
                    <a:pt x="14934819" y="2940431"/>
                  </a:lnTo>
                  <a:close/>
                  <a:moveTo>
                    <a:pt x="14947519" y="3029331"/>
                  </a:moveTo>
                  <a:lnTo>
                    <a:pt x="14947519" y="3080131"/>
                  </a:lnTo>
                  <a:lnTo>
                    <a:pt x="14934819" y="3080131"/>
                  </a:lnTo>
                  <a:lnTo>
                    <a:pt x="14934819" y="3029331"/>
                  </a:lnTo>
                  <a:close/>
                  <a:moveTo>
                    <a:pt x="14947519" y="3118231"/>
                  </a:moveTo>
                  <a:lnTo>
                    <a:pt x="14947519" y="3169031"/>
                  </a:lnTo>
                  <a:lnTo>
                    <a:pt x="14934819" y="3169031"/>
                  </a:lnTo>
                  <a:lnTo>
                    <a:pt x="14934819" y="3118231"/>
                  </a:lnTo>
                  <a:close/>
                  <a:moveTo>
                    <a:pt x="14947519" y="3207131"/>
                  </a:moveTo>
                  <a:lnTo>
                    <a:pt x="14947519" y="3257931"/>
                  </a:lnTo>
                  <a:lnTo>
                    <a:pt x="14934819" y="3257931"/>
                  </a:lnTo>
                  <a:lnTo>
                    <a:pt x="14934819" y="3207131"/>
                  </a:lnTo>
                  <a:close/>
                  <a:moveTo>
                    <a:pt x="14947519" y="3296031"/>
                  </a:moveTo>
                  <a:lnTo>
                    <a:pt x="14947519" y="3346831"/>
                  </a:lnTo>
                  <a:lnTo>
                    <a:pt x="14934819" y="3346831"/>
                  </a:lnTo>
                  <a:lnTo>
                    <a:pt x="14934819" y="3296031"/>
                  </a:lnTo>
                  <a:close/>
                  <a:moveTo>
                    <a:pt x="14947519" y="3384931"/>
                  </a:moveTo>
                  <a:lnTo>
                    <a:pt x="14947519" y="3417189"/>
                  </a:lnTo>
                  <a:cubicBezTo>
                    <a:pt x="14947519" y="3420745"/>
                    <a:pt x="14944725" y="3423539"/>
                    <a:pt x="14941169" y="3423539"/>
                  </a:cubicBezTo>
                  <a:lnTo>
                    <a:pt x="14922627" y="3423539"/>
                  </a:lnTo>
                  <a:lnTo>
                    <a:pt x="14922627" y="3410839"/>
                  </a:lnTo>
                  <a:lnTo>
                    <a:pt x="14941169" y="3410839"/>
                  </a:lnTo>
                  <a:lnTo>
                    <a:pt x="14941169" y="3417189"/>
                  </a:lnTo>
                  <a:lnTo>
                    <a:pt x="14934819" y="3417189"/>
                  </a:lnTo>
                  <a:lnTo>
                    <a:pt x="14934819" y="3384931"/>
                  </a:lnTo>
                  <a:close/>
                  <a:moveTo>
                    <a:pt x="14884527" y="3423539"/>
                  </a:moveTo>
                  <a:lnTo>
                    <a:pt x="14833727" y="3423539"/>
                  </a:lnTo>
                  <a:lnTo>
                    <a:pt x="14833727" y="3410839"/>
                  </a:lnTo>
                  <a:lnTo>
                    <a:pt x="14884527" y="3410839"/>
                  </a:lnTo>
                  <a:close/>
                  <a:moveTo>
                    <a:pt x="14795627" y="3423539"/>
                  </a:moveTo>
                  <a:lnTo>
                    <a:pt x="14744827" y="3423539"/>
                  </a:lnTo>
                  <a:lnTo>
                    <a:pt x="14744827" y="3410839"/>
                  </a:lnTo>
                  <a:lnTo>
                    <a:pt x="14795627" y="3410839"/>
                  </a:lnTo>
                  <a:close/>
                  <a:moveTo>
                    <a:pt x="14706727" y="3423539"/>
                  </a:moveTo>
                  <a:lnTo>
                    <a:pt x="14655927" y="3423539"/>
                  </a:lnTo>
                  <a:lnTo>
                    <a:pt x="14655927" y="3410839"/>
                  </a:lnTo>
                  <a:lnTo>
                    <a:pt x="14706727" y="3410839"/>
                  </a:lnTo>
                  <a:close/>
                  <a:moveTo>
                    <a:pt x="14617827" y="3423539"/>
                  </a:moveTo>
                  <a:lnTo>
                    <a:pt x="14567027" y="3423539"/>
                  </a:lnTo>
                  <a:lnTo>
                    <a:pt x="14567027" y="3410839"/>
                  </a:lnTo>
                  <a:lnTo>
                    <a:pt x="14617827" y="3410839"/>
                  </a:lnTo>
                  <a:close/>
                  <a:moveTo>
                    <a:pt x="14528927" y="3423539"/>
                  </a:moveTo>
                  <a:lnTo>
                    <a:pt x="14478127" y="3423539"/>
                  </a:lnTo>
                  <a:lnTo>
                    <a:pt x="14478127" y="3410839"/>
                  </a:lnTo>
                  <a:lnTo>
                    <a:pt x="14528927" y="3410839"/>
                  </a:lnTo>
                  <a:close/>
                  <a:moveTo>
                    <a:pt x="14440027" y="3423539"/>
                  </a:moveTo>
                  <a:lnTo>
                    <a:pt x="14389227" y="3423539"/>
                  </a:lnTo>
                  <a:lnTo>
                    <a:pt x="14389227" y="3410839"/>
                  </a:lnTo>
                  <a:lnTo>
                    <a:pt x="14440027" y="3410839"/>
                  </a:lnTo>
                  <a:close/>
                  <a:moveTo>
                    <a:pt x="14351127" y="3423539"/>
                  </a:moveTo>
                  <a:lnTo>
                    <a:pt x="14300327" y="3423539"/>
                  </a:lnTo>
                  <a:lnTo>
                    <a:pt x="14300327" y="3410839"/>
                  </a:lnTo>
                  <a:lnTo>
                    <a:pt x="14351127" y="3410839"/>
                  </a:lnTo>
                  <a:close/>
                  <a:moveTo>
                    <a:pt x="14262227" y="3423539"/>
                  </a:moveTo>
                  <a:lnTo>
                    <a:pt x="14211427" y="3423539"/>
                  </a:lnTo>
                  <a:lnTo>
                    <a:pt x="14211427" y="3410839"/>
                  </a:lnTo>
                  <a:lnTo>
                    <a:pt x="14262227" y="3410839"/>
                  </a:lnTo>
                  <a:close/>
                  <a:moveTo>
                    <a:pt x="14173327" y="3423539"/>
                  </a:moveTo>
                  <a:lnTo>
                    <a:pt x="14122527" y="3423539"/>
                  </a:lnTo>
                  <a:lnTo>
                    <a:pt x="14122527" y="3410839"/>
                  </a:lnTo>
                  <a:lnTo>
                    <a:pt x="14173327" y="3410839"/>
                  </a:lnTo>
                  <a:close/>
                  <a:moveTo>
                    <a:pt x="14084427" y="3423539"/>
                  </a:moveTo>
                  <a:lnTo>
                    <a:pt x="14033627" y="3423539"/>
                  </a:lnTo>
                  <a:lnTo>
                    <a:pt x="14033627" y="3410839"/>
                  </a:lnTo>
                  <a:lnTo>
                    <a:pt x="14084427" y="3410839"/>
                  </a:lnTo>
                  <a:close/>
                  <a:moveTo>
                    <a:pt x="13995527" y="3423539"/>
                  </a:moveTo>
                  <a:lnTo>
                    <a:pt x="13944727" y="3423539"/>
                  </a:lnTo>
                  <a:lnTo>
                    <a:pt x="13944727" y="3410839"/>
                  </a:lnTo>
                  <a:lnTo>
                    <a:pt x="13995527" y="3410839"/>
                  </a:lnTo>
                  <a:close/>
                  <a:moveTo>
                    <a:pt x="13906627" y="3423539"/>
                  </a:moveTo>
                  <a:lnTo>
                    <a:pt x="13855827" y="3423539"/>
                  </a:lnTo>
                  <a:lnTo>
                    <a:pt x="13855827" y="3410839"/>
                  </a:lnTo>
                  <a:lnTo>
                    <a:pt x="13906627" y="3410839"/>
                  </a:lnTo>
                  <a:close/>
                  <a:moveTo>
                    <a:pt x="13817727" y="3423539"/>
                  </a:moveTo>
                  <a:lnTo>
                    <a:pt x="13766927" y="3423539"/>
                  </a:lnTo>
                  <a:lnTo>
                    <a:pt x="13766927" y="3410839"/>
                  </a:lnTo>
                  <a:lnTo>
                    <a:pt x="13817727" y="3410839"/>
                  </a:lnTo>
                  <a:close/>
                  <a:moveTo>
                    <a:pt x="13728827" y="3423539"/>
                  </a:moveTo>
                  <a:lnTo>
                    <a:pt x="13678027" y="3423539"/>
                  </a:lnTo>
                  <a:lnTo>
                    <a:pt x="13678027" y="3410839"/>
                  </a:lnTo>
                  <a:lnTo>
                    <a:pt x="13728827" y="3410839"/>
                  </a:lnTo>
                  <a:close/>
                  <a:moveTo>
                    <a:pt x="13639927" y="3423539"/>
                  </a:moveTo>
                  <a:lnTo>
                    <a:pt x="13589127" y="3423539"/>
                  </a:lnTo>
                  <a:lnTo>
                    <a:pt x="13589127" y="3410839"/>
                  </a:lnTo>
                  <a:lnTo>
                    <a:pt x="13639927" y="3410839"/>
                  </a:lnTo>
                  <a:close/>
                  <a:moveTo>
                    <a:pt x="13551027" y="3423539"/>
                  </a:moveTo>
                  <a:lnTo>
                    <a:pt x="13500227" y="3423539"/>
                  </a:lnTo>
                  <a:lnTo>
                    <a:pt x="13500227" y="3410839"/>
                  </a:lnTo>
                  <a:lnTo>
                    <a:pt x="13551027" y="3410839"/>
                  </a:lnTo>
                  <a:close/>
                  <a:moveTo>
                    <a:pt x="13462127" y="3423539"/>
                  </a:moveTo>
                  <a:lnTo>
                    <a:pt x="13411327" y="3423539"/>
                  </a:lnTo>
                  <a:lnTo>
                    <a:pt x="13411327" y="3410839"/>
                  </a:lnTo>
                  <a:lnTo>
                    <a:pt x="13462127" y="3410839"/>
                  </a:lnTo>
                  <a:close/>
                  <a:moveTo>
                    <a:pt x="13373227" y="3423539"/>
                  </a:moveTo>
                  <a:lnTo>
                    <a:pt x="13322427" y="3423539"/>
                  </a:lnTo>
                  <a:lnTo>
                    <a:pt x="13322427" y="3410839"/>
                  </a:lnTo>
                  <a:lnTo>
                    <a:pt x="13373227" y="3410839"/>
                  </a:lnTo>
                  <a:close/>
                  <a:moveTo>
                    <a:pt x="13284327" y="3423539"/>
                  </a:moveTo>
                  <a:lnTo>
                    <a:pt x="13233527" y="3423539"/>
                  </a:lnTo>
                  <a:lnTo>
                    <a:pt x="13233527" y="3410839"/>
                  </a:lnTo>
                  <a:lnTo>
                    <a:pt x="13284327" y="3410839"/>
                  </a:lnTo>
                  <a:close/>
                  <a:moveTo>
                    <a:pt x="13195427" y="3423539"/>
                  </a:moveTo>
                  <a:lnTo>
                    <a:pt x="13144627" y="3423539"/>
                  </a:lnTo>
                  <a:lnTo>
                    <a:pt x="13144627" y="3410839"/>
                  </a:lnTo>
                  <a:lnTo>
                    <a:pt x="13195427" y="3410839"/>
                  </a:lnTo>
                  <a:close/>
                  <a:moveTo>
                    <a:pt x="13106527" y="3423539"/>
                  </a:moveTo>
                  <a:lnTo>
                    <a:pt x="13055727" y="3423539"/>
                  </a:lnTo>
                  <a:lnTo>
                    <a:pt x="13055727" y="3410839"/>
                  </a:lnTo>
                  <a:lnTo>
                    <a:pt x="13106527" y="3410839"/>
                  </a:lnTo>
                  <a:close/>
                  <a:moveTo>
                    <a:pt x="13017627" y="3423539"/>
                  </a:moveTo>
                  <a:lnTo>
                    <a:pt x="12966827" y="3423539"/>
                  </a:lnTo>
                  <a:lnTo>
                    <a:pt x="12966827" y="3410839"/>
                  </a:lnTo>
                  <a:lnTo>
                    <a:pt x="13017627" y="3410839"/>
                  </a:lnTo>
                  <a:close/>
                  <a:moveTo>
                    <a:pt x="12928727" y="3423539"/>
                  </a:moveTo>
                  <a:lnTo>
                    <a:pt x="12877927" y="3423539"/>
                  </a:lnTo>
                  <a:lnTo>
                    <a:pt x="12877927" y="3410839"/>
                  </a:lnTo>
                  <a:lnTo>
                    <a:pt x="12928727" y="3410839"/>
                  </a:lnTo>
                  <a:close/>
                  <a:moveTo>
                    <a:pt x="12839827" y="3423539"/>
                  </a:moveTo>
                  <a:lnTo>
                    <a:pt x="12789027" y="3423539"/>
                  </a:lnTo>
                  <a:lnTo>
                    <a:pt x="12789027" y="3410839"/>
                  </a:lnTo>
                  <a:lnTo>
                    <a:pt x="12839827" y="3410839"/>
                  </a:lnTo>
                  <a:close/>
                  <a:moveTo>
                    <a:pt x="12750927" y="3423539"/>
                  </a:moveTo>
                  <a:lnTo>
                    <a:pt x="12700127" y="3423539"/>
                  </a:lnTo>
                  <a:lnTo>
                    <a:pt x="12700127" y="3410839"/>
                  </a:lnTo>
                  <a:lnTo>
                    <a:pt x="12750927" y="3410839"/>
                  </a:lnTo>
                  <a:close/>
                  <a:moveTo>
                    <a:pt x="12662027" y="3423539"/>
                  </a:moveTo>
                  <a:lnTo>
                    <a:pt x="12611227" y="3423539"/>
                  </a:lnTo>
                  <a:lnTo>
                    <a:pt x="12611227" y="3410839"/>
                  </a:lnTo>
                  <a:lnTo>
                    <a:pt x="12662027" y="3410839"/>
                  </a:lnTo>
                  <a:close/>
                  <a:moveTo>
                    <a:pt x="12573127" y="3423539"/>
                  </a:moveTo>
                  <a:lnTo>
                    <a:pt x="12522327" y="3423539"/>
                  </a:lnTo>
                  <a:lnTo>
                    <a:pt x="12522327" y="3410839"/>
                  </a:lnTo>
                  <a:lnTo>
                    <a:pt x="12573127" y="3410839"/>
                  </a:lnTo>
                  <a:close/>
                  <a:moveTo>
                    <a:pt x="12484227" y="3423539"/>
                  </a:moveTo>
                  <a:lnTo>
                    <a:pt x="12433427" y="3423539"/>
                  </a:lnTo>
                  <a:lnTo>
                    <a:pt x="12433427" y="3410839"/>
                  </a:lnTo>
                  <a:lnTo>
                    <a:pt x="12484227" y="3410839"/>
                  </a:lnTo>
                  <a:close/>
                  <a:moveTo>
                    <a:pt x="12395327" y="3423539"/>
                  </a:moveTo>
                  <a:lnTo>
                    <a:pt x="12344527" y="3423539"/>
                  </a:lnTo>
                  <a:lnTo>
                    <a:pt x="12344527" y="3410839"/>
                  </a:lnTo>
                  <a:lnTo>
                    <a:pt x="12395327" y="3410839"/>
                  </a:lnTo>
                  <a:close/>
                  <a:moveTo>
                    <a:pt x="12306427" y="3423539"/>
                  </a:moveTo>
                  <a:lnTo>
                    <a:pt x="12255627" y="3423539"/>
                  </a:lnTo>
                  <a:lnTo>
                    <a:pt x="12255627" y="3410839"/>
                  </a:lnTo>
                  <a:lnTo>
                    <a:pt x="12306427" y="3410839"/>
                  </a:lnTo>
                  <a:close/>
                  <a:moveTo>
                    <a:pt x="12217527" y="3423539"/>
                  </a:moveTo>
                  <a:lnTo>
                    <a:pt x="12166727" y="3423539"/>
                  </a:lnTo>
                  <a:lnTo>
                    <a:pt x="12166727" y="3410839"/>
                  </a:lnTo>
                  <a:lnTo>
                    <a:pt x="12217527" y="3410839"/>
                  </a:lnTo>
                  <a:close/>
                  <a:moveTo>
                    <a:pt x="12128627" y="3423539"/>
                  </a:moveTo>
                  <a:lnTo>
                    <a:pt x="12077827" y="3423539"/>
                  </a:lnTo>
                  <a:lnTo>
                    <a:pt x="12077827" y="3410839"/>
                  </a:lnTo>
                  <a:lnTo>
                    <a:pt x="12128627" y="3410839"/>
                  </a:lnTo>
                  <a:close/>
                  <a:moveTo>
                    <a:pt x="12039727" y="3423539"/>
                  </a:moveTo>
                  <a:lnTo>
                    <a:pt x="11988927" y="3423539"/>
                  </a:lnTo>
                  <a:lnTo>
                    <a:pt x="11988927" y="3410839"/>
                  </a:lnTo>
                  <a:lnTo>
                    <a:pt x="12039727" y="3410839"/>
                  </a:lnTo>
                  <a:close/>
                  <a:moveTo>
                    <a:pt x="11950827" y="3423539"/>
                  </a:moveTo>
                  <a:lnTo>
                    <a:pt x="11900027" y="3423539"/>
                  </a:lnTo>
                  <a:lnTo>
                    <a:pt x="11900027" y="3410839"/>
                  </a:lnTo>
                  <a:lnTo>
                    <a:pt x="11950827" y="3410839"/>
                  </a:lnTo>
                  <a:close/>
                  <a:moveTo>
                    <a:pt x="11861927" y="3423539"/>
                  </a:moveTo>
                  <a:lnTo>
                    <a:pt x="11811127" y="3423539"/>
                  </a:lnTo>
                  <a:lnTo>
                    <a:pt x="11811127" y="3410839"/>
                  </a:lnTo>
                  <a:lnTo>
                    <a:pt x="11861927" y="3410839"/>
                  </a:lnTo>
                  <a:close/>
                  <a:moveTo>
                    <a:pt x="11773027" y="3423539"/>
                  </a:moveTo>
                  <a:lnTo>
                    <a:pt x="11722227" y="3423539"/>
                  </a:lnTo>
                  <a:lnTo>
                    <a:pt x="11722227" y="3410839"/>
                  </a:lnTo>
                  <a:lnTo>
                    <a:pt x="11773027" y="3410839"/>
                  </a:lnTo>
                  <a:close/>
                  <a:moveTo>
                    <a:pt x="11684127" y="3423539"/>
                  </a:moveTo>
                  <a:lnTo>
                    <a:pt x="11633327" y="3423539"/>
                  </a:lnTo>
                  <a:lnTo>
                    <a:pt x="11633327" y="3410839"/>
                  </a:lnTo>
                  <a:lnTo>
                    <a:pt x="11684127" y="3410839"/>
                  </a:lnTo>
                  <a:close/>
                  <a:moveTo>
                    <a:pt x="11595227" y="3423539"/>
                  </a:moveTo>
                  <a:lnTo>
                    <a:pt x="11544427" y="3423539"/>
                  </a:lnTo>
                  <a:lnTo>
                    <a:pt x="11544427" y="3410839"/>
                  </a:lnTo>
                  <a:lnTo>
                    <a:pt x="11595227" y="3410839"/>
                  </a:lnTo>
                  <a:close/>
                  <a:moveTo>
                    <a:pt x="11506327" y="3423539"/>
                  </a:moveTo>
                  <a:lnTo>
                    <a:pt x="11455527" y="3423539"/>
                  </a:lnTo>
                  <a:lnTo>
                    <a:pt x="11455527" y="3410839"/>
                  </a:lnTo>
                  <a:lnTo>
                    <a:pt x="11506327" y="3410839"/>
                  </a:lnTo>
                  <a:close/>
                  <a:moveTo>
                    <a:pt x="11417427" y="3423539"/>
                  </a:moveTo>
                  <a:lnTo>
                    <a:pt x="11366627" y="3423539"/>
                  </a:lnTo>
                  <a:lnTo>
                    <a:pt x="11366627" y="3410839"/>
                  </a:lnTo>
                  <a:lnTo>
                    <a:pt x="11417427" y="3410839"/>
                  </a:lnTo>
                  <a:close/>
                  <a:moveTo>
                    <a:pt x="11328527" y="3423539"/>
                  </a:moveTo>
                  <a:lnTo>
                    <a:pt x="11277727" y="3423539"/>
                  </a:lnTo>
                  <a:lnTo>
                    <a:pt x="11277727" y="3410839"/>
                  </a:lnTo>
                  <a:lnTo>
                    <a:pt x="11328527" y="3410839"/>
                  </a:lnTo>
                  <a:close/>
                  <a:moveTo>
                    <a:pt x="11239627" y="3423539"/>
                  </a:moveTo>
                  <a:lnTo>
                    <a:pt x="11188827" y="3423539"/>
                  </a:lnTo>
                  <a:lnTo>
                    <a:pt x="11188827" y="3410839"/>
                  </a:lnTo>
                  <a:lnTo>
                    <a:pt x="11239627" y="3410839"/>
                  </a:lnTo>
                  <a:close/>
                  <a:moveTo>
                    <a:pt x="11150727" y="3423539"/>
                  </a:moveTo>
                  <a:lnTo>
                    <a:pt x="11099927" y="3423539"/>
                  </a:lnTo>
                  <a:lnTo>
                    <a:pt x="11099927" y="3410839"/>
                  </a:lnTo>
                  <a:lnTo>
                    <a:pt x="11150727" y="3410839"/>
                  </a:lnTo>
                  <a:close/>
                  <a:moveTo>
                    <a:pt x="11061827" y="3423539"/>
                  </a:moveTo>
                  <a:lnTo>
                    <a:pt x="11011027" y="3423539"/>
                  </a:lnTo>
                  <a:lnTo>
                    <a:pt x="11011027" y="3410839"/>
                  </a:lnTo>
                  <a:lnTo>
                    <a:pt x="11061827" y="3410839"/>
                  </a:lnTo>
                  <a:close/>
                  <a:moveTo>
                    <a:pt x="10972927" y="3423539"/>
                  </a:moveTo>
                  <a:lnTo>
                    <a:pt x="10922127" y="3423539"/>
                  </a:lnTo>
                  <a:lnTo>
                    <a:pt x="10922127" y="3410839"/>
                  </a:lnTo>
                  <a:lnTo>
                    <a:pt x="10972927" y="3410839"/>
                  </a:lnTo>
                  <a:close/>
                  <a:moveTo>
                    <a:pt x="10884027" y="3423539"/>
                  </a:moveTo>
                  <a:lnTo>
                    <a:pt x="10833227" y="3423539"/>
                  </a:lnTo>
                  <a:lnTo>
                    <a:pt x="10833227" y="3410839"/>
                  </a:lnTo>
                  <a:lnTo>
                    <a:pt x="10884027" y="3410839"/>
                  </a:lnTo>
                  <a:close/>
                  <a:moveTo>
                    <a:pt x="10795127" y="3423539"/>
                  </a:moveTo>
                  <a:lnTo>
                    <a:pt x="10744327" y="3423539"/>
                  </a:lnTo>
                  <a:lnTo>
                    <a:pt x="10744327" y="3410839"/>
                  </a:lnTo>
                  <a:lnTo>
                    <a:pt x="10795127" y="3410839"/>
                  </a:lnTo>
                  <a:close/>
                  <a:moveTo>
                    <a:pt x="10706227" y="3423539"/>
                  </a:moveTo>
                  <a:lnTo>
                    <a:pt x="10655427" y="3423539"/>
                  </a:lnTo>
                  <a:lnTo>
                    <a:pt x="10655427" y="3410839"/>
                  </a:lnTo>
                  <a:lnTo>
                    <a:pt x="10706227" y="3410839"/>
                  </a:lnTo>
                  <a:close/>
                  <a:moveTo>
                    <a:pt x="10617327" y="3423539"/>
                  </a:moveTo>
                  <a:lnTo>
                    <a:pt x="10566527" y="3423539"/>
                  </a:lnTo>
                  <a:lnTo>
                    <a:pt x="10566527" y="3410839"/>
                  </a:lnTo>
                  <a:lnTo>
                    <a:pt x="10617327" y="3410839"/>
                  </a:lnTo>
                  <a:close/>
                  <a:moveTo>
                    <a:pt x="10528427" y="3423539"/>
                  </a:moveTo>
                  <a:lnTo>
                    <a:pt x="10477627" y="3423539"/>
                  </a:lnTo>
                  <a:lnTo>
                    <a:pt x="10477627" y="3410839"/>
                  </a:lnTo>
                  <a:lnTo>
                    <a:pt x="10528427" y="3410839"/>
                  </a:lnTo>
                  <a:close/>
                  <a:moveTo>
                    <a:pt x="10439527" y="3423539"/>
                  </a:moveTo>
                  <a:lnTo>
                    <a:pt x="10388727" y="3423539"/>
                  </a:lnTo>
                  <a:lnTo>
                    <a:pt x="10388727" y="3410839"/>
                  </a:lnTo>
                  <a:lnTo>
                    <a:pt x="10439527" y="3410839"/>
                  </a:lnTo>
                  <a:close/>
                  <a:moveTo>
                    <a:pt x="10350627" y="3423539"/>
                  </a:moveTo>
                  <a:lnTo>
                    <a:pt x="10299827" y="3423539"/>
                  </a:lnTo>
                  <a:lnTo>
                    <a:pt x="10299827" y="3410839"/>
                  </a:lnTo>
                  <a:lnTo>
                    <a:pt x="10350627" y="3410839"/>
                  </a:lnTo>
                  <a:close/>
                  <a:moveTo>
                    <a:pt x="10261727" y="3423539"/>
                  </a:moveTo>
                  <a:lnTo>
                    <a:pt x="10210927" y="3423539"/>
                  </a:lnTo>
                  <a:lnTo>
                    <a:pt x="10210927" y="3410839"/>
                  </a:lnTo>
                  <a:lnTo>
                    <a:pt x="10261727" y="3410839"/>
                  </a:lnTo>
                  <a:close/>
                  <a:moveTo>
                    <a:pt x="10172827" y="3423539"/>
                  </a:moveTo>
                  <a:lnTo>
                    <a:pt x="10122027" y="3423539"/>
                  </a:lnTo>
                  <a:lnTo>
                    <a:pt x="10122027" y="3410839"/>
                  </a:lnTo>
                  <a:lnTo>
                    <a:pt x="10172827" y="3410839"/>
                  </a:lnTo>
                  <a:close/>
                  <a:moveTo>
                    <a:pt x="10083927" y="3423539"/>
                  </a:moveTo>
                  <a:lnTo>
                    <a:pt x="10033127" y="3423539"/>
                  </a:lnTo>
                  <a:lnTo>
                    <a:pt x="10033127" y="3410839"/>
                  </a:lnTo>
                  <a:lnTo>
                    <a:pt x="10083927" y="3410839"/>
                  </a:lnTo>
                  <a:close/>
                  <a:moveTo>
                    <a:pt x="9995027" y="3423539"/>
                  </a:moveTo>
                  <a:lnTo>
                    <a:pt x="9944227" y="3423539"/>
                  </a:lnTo>
                  <a:lnTo>
                    <a:pt x="9944227" y="3410839"/>
                  </a:lnTo>
                  <a:lnTo>
                    <a:pt x="9995027" y="3410839"/>
                  </a:lnTo>
                  <a:close/>
                  <a:moveTo>
                    <a:pt x="9906127" y="3423539"/>
                  </a:moveTo>
                  <a:lnTo>
                    <a:pt x="9855327" y="3423539"/>
                  </a:lnTo>
                  <a:lnTo>
                    <a:pt x="9855327" y="3410839"/>
                  </a:lnTo>
                  <a:lnTo>
                    <a:pt x="9906127" y="3410839"/>
                  </a:lnTo>
                  <a:close/>
                  <a:moveTo>
                    <a:pt x="9817227" y="3423539"/>
                  </a:moveTo>
                  <a:lnTo>
                    <a:pt x="9766427" y="3423539"/>
                  </a:lnTo>
                  <a:lnTo>
                    <a:pt x="9766427" y="3410839"/>
                  </a:lnTo>
                  <a:lnTo>
                    <a:pt x="9817227" y="3410839"/>
                  </a:lnTo>
                  <a:close/>
                  <a:moveTo>
                    <a:pt x="9728327" y="3423539"/>
                  </a:moveTo>
                  <a:lnTo>
                    <a:pt x="9677527" y="3423539"/>
                  </a:lnTo>
                  <a:lnTo>
                    <a:pt x="9677527" y="3410839"/>
                  </a:lnTo>
                  <a:lnTo>
                    <a:pt x="9728327" y="3410839"/>
                  </a:lnTo>
                  <a:close/>
                  <a:moveTo>
                    <a:pt x="9639427" y="3423539"/>
                  </a:moveTo>
                  <a:lnTo>
                    <a:pt x="9588627" y="3423539"/>
                  </a:lnTo>
                  <a:lnTo>
                    <a:pt x="9588627" y="3410839"/>
                  </a:lnTo>
                  <a:lnTo>
                    <a:pt x="9639427" y="3410839"/>
                  </a:lnTo>
                  <a:close/>
                  <a:moveTo>
                    <a:pt x="9550527" y="3423539"/>
                  </a:moveTo>
                  <a:lnTo>
                    <a:pt x="9499727" y="3423539"/>
                  </a:lnTo>
                  <a:lnTo>
                    <a:pt x="9499727" y="3410839"/>
                  </a:lnTo>
                  <a:lnTo>
                    <a:pt x="9550527" y="3410839"/>
                  </a:lnTo>
                  <a:close/>
                  <a:moveTo>
                    <a:pt x="9461627" y="3423539"/>
                  </a:moveTo>
                  <a:lnTo>
                    <a:pt x="9410827" y="3423539"/>
                  </a:lnTo>
                  <a:lnTo>
                    <a:pt x="9410827" y="3410839"/>
                  </a:lnTo>
                  <a:lnTo>
                    <a:pt x="9461627" y="3410839"/>
                  </a:lnTo>
                  <a:close/>
                  <a:moveTo>
                    <a:pt x="9372727" y="3423539"/>
                  </a:moveTo>
                  <a:lnTo>
                    <a:pt x="9321927" y="3423539"/>
                  </a:lnTo>
                  <a:lnTo>
                    <a:pt x="9321927" y="3410839"/>
                  </a:lnTo>
                  <a:lnTo>
                    <a:pt x="9372727" y="3410839"/>
                  </a:lnTo>
                  <a:close/>
                  <a:moveTo>
                    <a:pt x="9283827" y="3423539"/>
                  </a:moveTo>
                  <a:lnTo>
                    <a:pt x="9233027" y="3423539"/>
                  </a:lnTo>
                  <a:lnTo>
                    <a:pt x="9233027" y="3410839"/>
                  </a:lnTo>
                  <a:lnTo>
                    <a:pt x="9283827" y="3410839"/>
                  </a:lnTo>
                  <a:close/>
                  <a:moveTo>
                    <a:pt x="9194927" y="3423539"/>
                  </a:moveTo>
                  <a:lnTo>
                    <a:pt x="9144127" y="3423539"/>
                  </a:lnTo>
                  <a:lnTo>
                    <a:pt x="9144127" y="3410839"/>
                  </a:lnTo>
                  <a:lnTo>
                    <a:pt x="9194927" y="3410839"/>
                  </a:lnTo>
                  <a:close/>
                  <a:moveTo>
                    <a:pt x="9106027" y="3423539"/>
                  </a:moveTo>
                  <a:lnTo>
                    <a:pt x="9055227" y="3423539"/>
                  </a:lnTo>
                  <a:lnTo>
                    <a:pt x="9055227" y="3410839"/>
                  </a:lnTo>
                  <a:lnTo>
                    <a:pt x="9106027" y="3410839"/>
                  </a:lnTo>
                  <a:close/>
                  <a:moveTo>
                    <a:pt x="9017127" y="3423539"/>
                  </a:moveTo>
                  <a:lnTo>
                    <a:pt x="8966327" y="3423539"/>
                  </a:lnTo>
                  <a:lnTo>
                    <a:pt x="8966327" y="3410839"/>
                  </a:lnTo>
                  <a:lnTo>
                    <a:pt x="9017127" y="3410839"/>
                  </a:lnTo>
                  <a:close/>
                  <a:moveTo>
                    <a:pt x="8928227" y="3423539"/>
                  </a:moveTo>
                  <a:lnTo>
                    <a:pt x="8877427" y="3423539"/>
                  </a:lnTo>
                  <a:lnTo>
                    <a:pt x="8877427" y="3410839"/>
                  </a:lnTo>
                  <a:lnTo>
                    <a:pt x="8928227" y="3410839"/>
                  </a:lnTo>
                  <a:close/>
                  <a:moveTo>
                    <a:pt x="8839327" y="3423539"/>
                  </a:moveTo>
                  <a:lnTo>
                    <a:pt x="8788527" y="3423539"/>
                  </a:lnTo>
                  <a:lnTo>
                    <a:pt x="8788527" y="3410839"/>
                  </a:lnTo>
                  <a:lnTo>
                    <a:pt x="8839327" y="3410839"/>
                  </a:lnTo>
                  <a:close/>
                  <a:moveTo>
                    <a:pt x="8750427" y="3423539"/>
                  </a:moveTo>
                  <a:lnTo>
                    <a:pt x="8699627" y="3423539"/>
                  </a:lnTo>
                  <a:lnTo>
                    <a:pt x="8699627" y="3410839"/>
                  </a:lnTo>
                  <a:lnTo>
                    <a:pt x="8750427" y="3410839"/>
                  </a:lnTo>
                  <a:close/>
                  <a:moveTo>
                    <a:pt x="8661527" y="3423539"/>
                  </a:moveTo>
                  <a:lnTo>
                    <a:pt x="8610727" y="3423539"/>
                  </a:lnTo>
                  <a:lnTo>
                    <a:pt x="8610727" y="3410839"/>
                  </a:lnTo>
                  <a:lnTo>
                    <a:pt x="8661527" y="3410839"/>
                  </a:lnTo>
                  <a:close/>
                  <a:moveTo>
                    <a:pt x="8572627" y="3423539"/>
                  </a:moveTo>
                  <a:lnTo>
                    <a:pt x="8521827" y="3423539"/>
                  </a:lnTo>
                  <a:lnTo>
                    <a:pt x="8521827" y="3410839"/>
                  </a:lnTo>
                  <a:lnTo>
                    <a:pt x="8572627" y="3410839"/>
                  </a:lnTo>
                  <a:close/>
                  <a:moveTo>
                    <a:pt x="8483727" y="3423539"/>
                  </a:moveTo>
                  <a:lnTo>
                    <a:pt x="8432927" y="3423539"/>
                  </a:lnTo>
                  <a:lnTo>
                    <a:pt x="8432927" y="3410839"/>
                  </a:lnTo>
                  <a:lnTo>
                    <a:pt x="8483727" y="3410839"/>
                  </a:lnTo>
                  <a:close/>
                  <a:moveTo>
                    <a:pt x="8394827" y="3423539"/>
                  </a:moveTo>
                  <a:lnTo>
                    <a:pt x="8344027" y="3423539"/>
                  </a:lnTo>
                  <a:lnTo>
                    <a:pt x="8344027" y="3410839"/>
                  </a:lnTo>
                  <a:lnTo>
                    <a:pt x="8394827" y="3410839"/>
                  </a:lnTo>
                  <a:close/>
                  <a:moveTo>
                    <a:pt x="8305927" y="3423539"/>
                  </a:moveTo>
                  <a:lnTo>
                    <a:pt x="8255127" y="3423539"/>
                  </a:lnTo>
                  <a:lnTo>
                    <a:pt x="8255127" y="3410839"/>
                  </a:lnTo>
                  <a:lnTo>
                    <a:pt x="8305927" y="3410839"/>
                  </a:lnTo>
                  <a:close/>
                  <a:moveTo>
                    <a:pt x="8217027" y="3423539"/>
                  </a:moveTo>
                  <a:lnTo>
                    <a:pt x="8166227" y="3423539"/>
                  </a:lnTo>
                  <a:lnTo>
                    <a:pt x="8166227" y="3410839"/>
                  </a:lnTo>
                  <a:lnTo>
                    <a:pt x="8217027" y="3410839"/>
                  </a:lnTo>
                  <a:close/>
                  <a:moveTo>
                    <a:pt x="8128127" y="3423539"/>
                  </a:moveTo>
                  <a:lnTo>
                    <a:pt x="8077327" y="3423539"/>
                  </a:lnTo>
                  <a:lnTo>
                    <a:pt x="8077327" y="3410839"/>
                  </a:lnTo>
                  <a:lnTo>
                    <a:pt x="8128127" y="3410839"/>
                  </a:lnTo>
                  <a:close/>
                  <a:moveTo>
                    <a:pt x="8039227" y="3423539"/>
                  </a:moveTo>
                  <a:lnTo>
                    <a:pt x="7988427" y="3423539"/>
                  </a:lnTo>
                  <a:lnTo>
                    <a:pt x="7988427" y="3410839"/>
                  </a:lnTo>
                  <a:lnTo>
                    <a:pt x="8039227" y="3410839"/>
                  </a:lnTo>
                  <a:close/>
                  <a:moveTo>
                    <a:pt x="7950327" y="3423539"/>
                  </a:moveTo>
                  <a:lnTo>
                    <a:pt x="7899527" y="3423539"/>
                  </a:lnTo>
                  <a:lnTo>
                    <a:pt x="7899527" y="3410839"/>
                  </a:lnTo>
                  <a:lnTo>
                    <a:pt x="7950327" y="3410839"/>
                  </a:lnTo>
                  <a:close/>
                  <a:moveTo>
                    <a:pt x="7861427" y="3423539"/>
                  </a:moveTo>
                  <a:lnTo>
                    <a:pt x="7810627" y="3423539"/>
                  </a:lnTo>
                  <a:lnTo>
                    <a:pt x="7810627" y="3410839"/>
                  </a:lnTo>
                  <a:lnTo>
                    <a:pt x="7861427" y="3410839"/>
                  </a:lnTo>
                  <a:close/>
                  <a:moveTo>
                    <a:pt x="7772527" y="3423539"/>
                  </a:moveTo>
                  <a:lnTo>
                    <a:pt x="7721727" y="3423539"/>
                  </a:lnTo>
                  <a:lnTo>
                    <a:pt x="7721727" y="3410839"/>
                  </a:lnTo>
                  <a:lnTo>
                    <a:pt x="7772527" y="3410839"/>
                  </a:lnTo>
                  <a:close/>
                  <a:moveTo>
                    <a:pt x="7683627" y="3423539"/>
                  </a:moveTo>
                  <a:lnTo>
                    <a:pt x="7632827" y="3423539"/>
                  </a:lnTo>
                  <a:lnTo>
                    <a:pt x="7632827" y="3410839"/>
                  </a:lnTo>
                  <a:lnTo>
                    <a:pt x="7683627" y="3410839"/>
                  </a:lnTo>
                  <a:close/>
                  <a:moveTo>
                    <a:pt x="7594727" y="3423539"/>
                  </a:moveTo>
                  <a:lnTo>
                    <a:pt x="7543927" y="3423539"/>
                  </a:lnTo>
                  <a:lnTo>
                    <a:pt x="7543927" y="3410839"/>
                  </a:lnTo>
                  <a:lnTo>
                    <a:pt x="7594727" y="3410839"/>
                  </a:lnTo>
                  <a:close/>
                  <a:moveTo>
                    <a:pt x="7505827" y="3423539"/>
                  </a:moveTo>
                  <a:lnTo>
                    <a:pt x="7455027" y="3423539"/>
                  </a:lnTo>
                  <a:lnTo>
                    <a:pt x="7455027" y="3410839"/>
                  </a:lnTo>
                  <a:lnTo>
                    <a:pt x="7505827" y="3410839"/>
                  </a:lnTo>
                  <a:close/>
                  <a:moveTo>
                    <a:pt x="7416927" y="3423539"/>
                  </a:moveTo>
                  <a:lnTo>
                    <a:pt x="7366127" y="3423539"/>
                  </a:lnTo>
                  <a:lnTo>
                    <a:pt x="7366127" y="3410839"/>
                  </a:lnTo>
                  <a:lnTo>
                    <a:pt x="7416927" y="3410839"/>
                  </a:lnTo>
                  <a:close/>
                  <a:moveTo>
                    <a:pt x="7328027" y="3423539"/>
                  </a:moveTo>
                  <a:lnTo>
                    <a:pt x="7277227" y="3423539"/>
                  </a:lnTo>
                  <a:lnTo>
                    <a:pt x="7277227" y="3410839"/>
                  </a:lnTo>
                  <a:lnTo>
                    <a:pt x="7328027" y="3410839"/>
                  </a:lnTo>
                  <a:close/>
                  <a:moveTo>
                    <a:pt x="7239127" y="3423539"/>
                  </a:moveTo>
                  <a:lnTo>
                    <a:pt x="7188327" y="3423539"/>
                  </a:lnTo>
                  <a:lnTo>
                    <a:pt x="7188327" y="3410839"/>
                  </a:lnTo>
                  <a:lnTo>
                    <a:pt x="7239127" y="3410839"/>
                  </a:lnTo>
                  <a:close/>
                  <a:moveTo>
                    <a:pt x="7150227" y="3423539"/>
                  </a:moveTo>
                  <a:lnTo>
                    <a:pt x="7099427" y="3423539"/>
                  </a:lnTo>
                  <a:lnTo>
                    <a:pt x="7099427" y="3410839"/>
                  </a:lnTo>
                  <a:lnTo>
                    <a:pt x="7150227" y="3410839"/>
                  </a:lnTo>
                  <a:close/>
                  <a:moveTo>
                    <a:pt x="7061327" y="3423539"/>
                  </a:moveTo>
                  <a:lnTo>
                    <a:pt x="7010527" y="3423539"/>
                  </a:lnTo>
                  <a:lnTo>
                    <a:pt x="7010527" y="3410839"/>
                  </a:lnTo>
                  <a:lnTo>
                    <a:pt x="7061327" y="3410839"/>
                  </a:lnTo>
                  <a:close/>
                  <a:moveTo>
                    <a:pt x="6972427" y="3423539"/>
                  </a:moveTo>
                  <a:lnTo>
                    <a:pt x="6921627" y="3423539"/>
                  </a:lnTo>
                  <a:lnTo>
                    <a:pt x="6921627" y="3410839"/>
                  </a:lnTo>
                  <a:lnTo>
                    <a:pt x="6972427" y="3410839"/>
                  </a:lnTo>
                  <a:close/>
                  <a:moveTo>
                    <a:pt x="6883527" y="3423539"/>
                  </a:moveTo>
                  <a:lnTo>
                    <a:pt x="6832727" y="3423539"/>
                  </a:lnTo>
                  <a:lnTo>
                    <a:pt x="6832727" y="3410839"/>
                  </a:lnTo>
                  <a:lnTo>
                    <a:pt x="6883527" y="3410839"/>
                  </a:lnTo>
                  <a:close/>
                  <a:moveTo>
                    <a:pt x="6794627" y="3423539"/>
                  </a:moveTo>
                  <a:lnTo>
                    <a:pt x="6743827" y="3423539"/>
                  </a:lnTo>
                  <a:lnTo>
                    <a:pt x="6743827" y="3410839"/>
                  </a:lnTo>
                  <a:lnTo>
                    <a:pt x="6794627" y="3410839"/>
                  </a:lnTo>
                  <a:close/>
                  <a:moveTo>
                    <a:pt x="6705727" y="3423539"/>
                  </a:moveTo>
                  <a:lnTo>
                    <a:pt x="6654927" y="3423539"/>
                  </a:lnTo>
                  <a:lnTo>
                    <a:pt x="6654927" y="3410839"/>
                  </a:lnTo>
                  <a:lnTo>
                    <a:pt x="6705727" y="3410839"/>
                  </a:lnTo>
                  <a:close/>
                  <a:moveTo>
                    <a:pt x="6616827" y="3423539"/>
                  </a:moveTo>
                  <a:lnTo>
                    <a:pt x="6566027" y="3423539"/>
                  </a:lnTo>
                  <a:lnTo>
                    <a:pt x="6566027" y="3410839"/>
                  </a:lnTo>
                  <a:lnTo>
                    <a:pt x="6616827" y="3410839"/>
                  </a:lnTo>
                  <a:close/>
                  <a:moveTo>
                    <a:pt x="6527927" y="3423539"/>
                  </a:moveTo>
                  <a:lnTo>
                    <a:pt x="6477127" y="3423539"/>
                  </a:lnTo>
                  <a:lnTo>
                    <a:pt x="6477127" y="3410839"/>
                  </a:lnTo>
                  <a:lnTo>
                    <a:pt x="6527927" y="3410839"/>
                  </a:lnTo>
                  <a:close/>
                  <a:moveTo>
                    <a:pt x="6439027" y="3423539"/>
                  </a:moveTo>
                  <a:lnTo>
                    <a:pt x="6388227" y="3423539"/>
                  </a:lnTo>
                  <a:lnTo>
                    <a:pt x="6388227" y="3410839"/>
                  </a:lnTo>
                  <a:lnTo>
                    <a:pt x="6439027" y="3410839"/>
                  </a:lnTo>
                  <a:close/>
                  <a:moveTo>
                    <a:pt x="6350127" y="3423539"/>
                  </a:moveTo>
                  <a:lnTo>
                    <a:pt x="6299327" y="3423539"/>
                  </a:lnTo>
                  <a:lnTo>
                    <a:pt x="6299327" y="3410839"/>
                  </a:lnTo>
                  <a:lnTo>
                    <a:pt x="6350127" y="3410839"/>
                  </a:lnTo>
                  <a:close/>
                  <a:moveTo>
                    <a:pt x="6261227" y="3423539"/>
                  </a:moveTo>
                  <a:lnTo>
                    <a:pt x="6210427" y="3423539"/>
                  </a:lnTo>
                  <a:lnTo>
                    <a:pt x="6210427" y="3410839"/>
                  </a:lnTo>
                  <a:lnTo>
                    <a:pt x="6261227" y="3410839"/>
                  </a:lnTo>
                  <a:close/>
                  <a:moveTo>
                    <a:pt x="6172327" y="3423539"/>
                  </a:moveTo>
                  <a:lnTo>
                    <a:pt x="6121527" y="3423539"/>
                  </a:lnTo>
                  <a:lnTo>
                    <a:pt x="6121527" y="3410839"/>
                  </a:lnTo>
                  <a:lnTo>
                    <a:pt x="6172327" y="3410839"/>
                  </a:lnTo>
                  <a:close/>
                  <a:moveTo>
                    <a:pt x="6083427" y="3423539"/>
                  </a:moveTo>
                  <a:lnTo>
                    <a:pt x="6032627" y="3423539"/>
                  </a:lnTo>
                  <a:lnTo>
                    <a:pt x="6032627" y="3410839"/>
                  </a:lnTo>
                  <a:lnTo>
                    <a:pt x="6083427" y="3410839"/>
                  </a:lnTo>
                  <a:close/>
                  <a:moveTo>
                    <a:pt x="5994527" y="3423539"/>
                  </a:moveTo>
                  <a:lnTo>
                    <a:pt x="5943727" y="3423539"/>
                  </a:lnTo>
                  <a:lnTo>
                    <a:pt x="5943727" y="3410839"/>
                  </a:lnTo>
                  <a:lnTo>
                    <a:pt x="5994527" y="3410839"/>
                  </a:lnTo>
                  <a:close/>
                  <a:moveTo>
                    <a:pt x="5905627" y="3423539"/>
                  </a:moveTo>
                  <a:lnTo>
                    <a:pt x="5854827" y="3423539"/>
                  </a:lnTo>
                  <a:lnTo>
                    <a:pt x="5854827" y="3410839"/>
                  </a:lnTo>
                  <a:lnTo>
                    <a:pt x="5905627" y="3410839"/>
                  </a:lnTo>
                  <a:close/>
                  <a:moveTo>
                    <a:pt x="5816727" y="3423539"/>
                  </a:moveTo>
                  <a:lnTo>
                    <a:pt x="5765927" y="3423539"/>
                  </a:lnTo>
                  <a:lnTo>
                    <a:pt x="5765927" y="3410839"/>
                  </a:lnTo>
                  <a:lnTo>
                    <a:pt x="5816727" y="3410839"/>
                  </a:lnTo>
                  <a:close/>
                  <a:moveTo>
                    <a:pt x="5727827" y="3423539"/>
                  </a:moveTo>
                  <a:lnTo>
                    <a:pt x="5677027" y="3423539"/>
                  </a:lnTo>
                  <a:lnTo>
                    <a:pt x="5677027" y="3410839"/>
                  </a:lnTo>
                  <a:lnTo>
                    <a:pt x="5727827" y="3410839"/>
                  </a:lnTo>
                  <a:close/>
                  <a:moveTo>
                    <a:pt x="5638927" y="3423539"/>
                  </a:moveTo>
                  <a:lnTo>
                    <a:pt x="5588127" y="3423539"/>
                  </a:lnTo>
                  <a:lnTo>
                    <a:pt x="5588127" y="3410839"/>
                  </a:lnTo>
                  <a:lnTo>
                    <a:pt x="5638927" y="3410839"/>
                  </a:lnTo>
                  <a:close/>
                  <a:moveTo>
                    <a:pt x="5550027" y="3423539"/>
                  </a:moveTo>
                  <a:lnTo>
                    <a:pt x="5499227" y="3423539"/>
                  </a:lnTo>
                  <a:lnTo>
                    <a:pt x="5499227" y="3410839"/>
                  </a:lnTo>
                  <a:lnTo>
                    <a:pt x="5550027" y="3410839"/>
                  </a:lnTo>
                  <a:close/>
                  <a:moveTo>
                    <a:pt x="5461127" y="3423539"/>
                  </a:moveTo>
                  <a:lnTo>
                    <a:pt x="5410327" y="3423539"/>
                  </a:lnTo>
                  <a:lnTo>
                    <a:pt x="5410327" y="3410839"/>
                  </a:lnTo>
                  <a:lnTo>
                    <a:pt x="5461127" y="3410839"/>
                  </a:lnTo>
                  <a:close/>
                  <a:moveTo>
                    <a:pt x="5372227" y="3423539"/>
                  </a:moveTo>
                  <a:lnTo>
                    <a:pt x="5321427" y="3423539"/>
                  </a:lnTo>
                  <a:lnTo>
                    <a:pt x="5321427" y="3410839"/>
                  </a:lnTo>
                  <a:lnTo>
                    <a:pt x="5372227" y="3410839"/>
                  </a:lnTo>
                  <a:close/>
                  <a:moveTo>
                    <a:pt x="5283327" y="3423539"/>
                  </a:moveTo>
                  <a:lnTo>
                    <a:pt x="5232527" y="3423539"/>
                  </a:lnTo>
                  <a:lnTo>
                    <a:pt x="5232527" y="3410839"/>
                  </a:lnTo>
                  <a:lnTo>
                    <a:pt x="5283327" y="3410839"/>
                  </a:lnTo>
                  <a:close/>
                  <a:moveTo>
                    <a:pt x="5194427" y="3423539"/>
                  </a:moveTo>
                  <a:lnTo>
                    <a:pt x="5143627" y="3423539"/>
                  </a:lnTo>
                  <a:lnTo>
                    <a:pt x="5143627" y="3410839"/>
                  </a:lnTo>
                  <a:lnTo>
                    <a:pt x="5194427" y="3410839"/>
                  </a:lnTo>
                  <a:close/>
                  <a:moveTo>
                    <a:pt x="5105527" y="3423539"/>
                  </a:moveTo>
                  <a:lnTo>
                    <a:pt x="5054727" y="3423539"/>
                  </a:lnTo>
                  <a:lnTo>
                    <a:pt x="5054727" y="3410839"/>
                  </a:lnTo>
                  <a:lnTo>
                    <a:pt x="5105527" y="3410839"/>
                  </a:lnTo>
                  <a:close/>
                  <a:moveTo>
                    <a:pt x="5016627" y="3423539"/>
                  </a:moveTo>
                  <a:lnTo>
                    <a:pt x="4965827" y="3423539"/>
                  </a:lnTo>
                  <a:lnTo>
                    <a:pt x="4965827" y="3410839"/>
                  </a:lnTo>
                  <a:lnTo>
                    <a:pt x="5016627" y="3410839"/>
                  </a:lnTo>
                  <a:close/>
                  <a:moveTo>
                    <a:pt x="4927727" y="3423539"/>
                  </a:moveTo>
                  <a:lnTo>
                    <a:pt x="4876927" y="3423539"/>
                  </a:lnTo>
                  <a:lnTo>
                    <a:pt x="4876927" y="3410839"/>
                  </a:lnTo>
                  <a:lnTo>
                    <a:pt x="4927727" y="3410839"/>
                  </a:lnTo>
                  <a:close/>
                  <a:moveTo>
                    <a:pt x="4838827" y="3423539"/>
                  </a:moveTo>
                  <a:lnTo>
                    <a:pt x="4788027" y="3423539"/>
                  </a:lnTo>
                  <a:lnTo>
                    <a:pt x="4788027" y="3410839"/>
                  </a:lnTo>
                  <a:lnTo>
                    <a:pt x="4838827" y="3410839"/>
                  </a:lnTo>
                  <a:close/>
                  <a:moveTo>
                    <a:pt x="4749927" y="3423539"/>
                  </a:moveTo>
                  <a:lnTo>
                    <a:pt x="4699127" y="3423539"/>
                  </a:lnTo>
                  <a:lnTo>
                    <a:pt x="4699127" y="3410839"/>
                  </a:lnTo>
                  <a:lnTo>
                    <a:pt x="4749927" y="3410839"/>
                  </a:lnTo>
                  <a:close/>
                  <a:moveTo>
                    <a:pt x="4661027" y="3423539"/>
                  </a:moveTo>
                  <a:lnTo>
                    <a:pt x="4610227" y="3423539"/>
                  </a:lnTo>
                  <a:lnTo>
                    <a:pt x="4610227" y="3410839"/>
                  </a:lnTo>
                  <a:lnTo>
                    <a:pt x="4661027" y="3410839"/>
                  </a:lnTo>
                  <a:close/>
                  <a:moveTo>
                    <a:pt x="4572127" y="3423539"/>
                  </a:moveTo>
                  <a:lnTo>
                    <a:pt x="4521327" y="3423539"/>
                  </a:lnTo>
                  <a:lnTo>
                    <a:pt x="4521327" y="3410839"/>
                  </a:lnTo>
                  <a:lnTo>
                    <a:pt x="4572127" y="3410839"/>
                  </a:lnTo>
                  <a:close/>
                  <a:moveTo>
                    <a:pt x="4483227" y="3423539"/>
                  </a:moveTo>
                  <a:lnTo>
                    <a:pt x="4432427" y="3423539"/>
                  </a:lnTo>
                  <a:lnTo>
                    <a:pt x="4432427" y="3410839"/>
                  </a:lnTo>
                  <a:lnTo>
                    <a:pt x="4483227" y="3410839"/>
                  </a:lnTo>
                  <a:close/>
                  <a:moveTo>
                    <a:pt x="4394327" y="3423539"/>
                  </a:moveTo>
                  <a:lnTo>
                    <a:pt x="4343527" y="3423539"/>
                  </a:lnTo>
                  <a:lnTo>
                    <a:pt x="4343527" y="3410839"/>
                  </a:lnTo>
                  <a:lnTo>
                    <a:pt x="4394327" y="3410839"/>
                  </a:lnTo>
                  <a:close/>
                  <a:moveTo>
                    <a:pt x="4305427" y="3423539"/>
                  </a:moveTo>
                  <a:lnTo>
                    <a:pt x="4254627" y="3423539"/>
                  </a:lnTo>
                  <a:lnTo>
                    <a:pt x="4254627" y="3410839"/>
                  </a:lnTo>
                  <a:lnTo>
                    <a:pt x="4305427" y="3410839"/>
                  </a:lnTo>
                  <a:close/>
                  <a:moveTo>
                    <a:pt x="4216527" y="3423539"/>
                  </a:moveTo>
                  <a:lnTo>
                    <a:pt x="4165727" y="3423539"/>
                  </a:lnTo>
                  <a:lnTo>
                    <a:pt x="4165727" y="3410839"/>
                  </a:lnTo>
                  <a:lnTo>
                    <a:pt x="4216527" y="3410839"/>
                  </a:lnTo>
                  <a:close/>
                  <a:moveTo>
                    <a:pt x="4127627" y="3423539"/>
                  </a:moveTo>
                  <a:lnTo>
                    <a:pt x="4076827" y="3423539"/>
                  </a:lnTo>
                  <a:lnTo>
                    <a:pt x="4076827" y="3410839"/>
                  </a:lnTo>
                  <a:lnTo>
                    <a:pt x="4127627" y="3410839"/>
                  </a:lnTo>
                  <a:close/>
                  <a:moveTo>
                    <a:pt x="4038727" y="3423539"/>
                  </a:moveTo>
                  <a:lnTo>
                    <a:pt x="3987927" y="3423539"/>
                  </a:lnTo>
                  <a:lnTo>
                    <a:pt x="3987927" y="3410839"/>
                  </a:lnTo>
                  <a:lnTo>
                    <a:pt x="4038727" y="3410839"/>
                  </a:lnTo>
                  <a:close/>
                  <a:moveTo>
                    <a:pt x="3949827" y="3423539"/>
                  </a:moveTo>
                  <a:lnTo>
                    <a:pt x="3899027" y="3423539"/>
                  </a:lnTo>
                  <a:lnTo>
                    <a:pt x="3899027" y="3410839"/>
                  </a:lnTo>
                  <a:lnTo>
                    <a:pt x="3949827" y="3410839"/>
                  </a:lnTo>
                  <a:close/>
                  <a:moveTo>
                    <a:pt x="3860927" y="3423539"/>
                  </a:moveTo>
                  <a:lnTo>
                    <a:pt x="3810127" y="3423539"/>
                  </a:lnTo>
                  <a:lnTo>
                    <a:pt x="3810127" y="3410839"/>
                  </a:lnTo>
                  <a:lnTo>
                    <a:pt x="3860927" y="3410839"/>
                  </a:lnTo>
                  <a:close/>
                  <a:moveTo>
                    <a:pt x="3772027" y="3423539"/>
                  </a:moveTo>
                  <a:lnTo>
                    <a:pt x="3721227" y="3423539"/>
                  </a:lnTo>
                  <a:lnTo>
                    <a:pt x="3721227" y="3410839"/>
                  </a:lnTo>
                  <a:lnTo>
                    <a:pt x="3772027" y="3410839"/>
                  </a:lnTo>
                  <a:close/>
                  <a:moveTo>
                    <a:pt x="3683127" y="3423539"/>
                  </a:moveTo>
                  <a:lnTo>
                    <a:pt x="3632327" y="3423539"/>
                  </a:lnTo>
                  <a:lnTo>
                    <a:pt x="3632327" y="3410839"/>
                  </a:lnTo>
                  <a:lnTo>
                    <a:pt x="3683127" y="3410839"/>
                  </a:lnTo>
                  <a:close/>
                  <a:moveTo>
                    <a:pt x="3594227" y="3423539"/>
                  </a:moveTo>
                  <a:lnTo>
                    <a:pt x="3543427" y="3423539"/>
                  </a:lnTo>
                  <a:lnTo>
                    <a:pt x="3543427" y="3410839"/>
                  </a:lnTo>
                  <a:lnTo>
                    <a:pt x="3594227" y="3410839"/>
                  </a:lnTo>
                  <a:close/>
                  <a:moveTo>
                    <a:pt x="3505327" y="3423539"/>
                  </a:moveTo>
                  <a:lnTo>
                    <a:pt x="3454527" y="3423539"/>
                  </a:lnTo>
                  <a:lnTo>
                    <a:pt x="3454527" y="3410839"/>
                  </a:lnTo>
                  <a:lnTo>
                    <a:pt x="3505327" y="3410839"/>
                  </a:lnTo>
                  <a:close/>
                  <a:moveTo>
                    <a:pt x="3416427" y="3423539"/>
                  </a:moveTo>
                  <a:lnTo>
                    <a:pt x="3365627" y="3423539"/>
                  </a:lnTo>
                  <a:lnTo>
                    <a:pt x="3365627" y="3410839"/>
                  </a:lnTo>
                  <a:lnTo>
                    <a:pt x="3416427" y="3410839"/>
                  </a:lnTo>
                  <a:close/>
                  <a:moveTo>
                    <a:pt x="3327527" y="3423539"/>
                  </a:moveTo>
                  <a:lnTo>
                    <a:pt x="3276727" y="3423539"/>
                  </a:lnTo>
                  <a:lnTo>
                    <a:pt x="3276727" y="3410839"/>
                  </a:lnTo>
                  <a:lnTo>
                    <a:pt x="3327527" y="3410839"/>
                  </a:lnTo>
                  <a:close/>
                  <a:moveTo>
                    <a:pt x="3238627" y="3423539"/>
                  </a:moveTo>
                  <a:lnTo>
                    <a:pt x="3187827" y="3423539"/>
                  </a:lnTo>
                  <a:lnTo>
                    <a:pt x="3187827" y="3410839"/>
                  </a:lnTo>
                  <a:lnTo>
                    <a:pt x="3238627" y="3410839"/>
                  </a:lnTo>
                  <a:close/>
                  <a:moveTo>
                    <a:pt x="3149727" y="3423539"/>
                  </a:moveTo>
                  <a:lnTo>
                    <a:pt x="3098927" y="3423539"/>
                  </a:lnTo>
                  <a:lnTo>
                    <a:pt x="3098927" y="3410839"/>
                  </a:lnTo>
                  <a:lnTo>
                    <a:pt x="3149727" y="3410839"/>
                  </a:lnTo>
                  <a:close/>
                  <a:moveTo>
                    <a:pt x="3060827" y="3423539"/>
                  </a:moveTo>
                  <a:lnTo>
                    <a:pt x="3010027" y="3423539"/>
                  </a:lnTo>
                  <a:lnTo>
                    <a:pt x="3010027" y="3410839"/>
                  </a:lnTo>
                  <a:lnTo>
                    <a:pt x="3060827" y="3410839"/>
                  </a:lnTo>
                  <a:close/>
                  <a:moveTo>
                    <a:pt x="2971927" y="3423539"/>
                  </a:moveTo>
                  <a:lnTo>
                    <a:pt x="2921127" y="3423539"/>
                  </a:lnTo>
                  <a:lnTo>
                    <a:pt x="2921127" y="3410839"/>
                  </a:lnTo>
                  <a:lnTo>
                    <a:pt x="2971927" y="3410839"/>
                  </a:lnTo>
                  <a:close/>
                  <a:moveTo>
                    <a:pt x="2883027" y="3423539"/>
                  </a:moveTo>
                  <a:lnTo>
                    <a:pt x="2832227" y="3423539"/>
                  </a:lnTo>
                  <a:lnTo>
                    <a:pt x="2832227" y="3410839"/>
                  </a:lnTo>
                  <a:lnTo>
                    <a:pt x="2883027" y="3410839"/>
                  </a:lnTo>
                  <a:close/>
                  <a:moveTo>
                    <a:pt x="2794127" y="3423539"/>
                  </a:moveTo>
                  <a:lnTo>
                    <a:pt x="2743327" y="3423539"/>
                  </a:lnTo>
                  <a:lnTo>
                    <a:pt x="2743327" y="3410839"/>
                  </a:lnTo>
                  <a:lnTo>
                    <a:pt x="2794127" y="3410839"/>
                  </a:lnTo>
                  <a:close/>
                  <a:moveTo>
                    <a:pt x="2705227" y="3423539"/>
                  </a:moveTo>
                  <a:lnTo>
                    <a:pt x="2654427" y="3423539"/>
                  </a:lnTo>
                  <a:lnTo>
                    <a:pt x="2654427" y="3410839"/>
                  </a:lnTo>
                  <a:lnTo>
                    <a:pt x="2705227" y="3410839"/>
                  </a:lnTo>
                  <a:close/>
                  <a:moveTo>
                    <a:pt x="2616327" y="3423539"/>
                  </a:moveTo>
                  <a:lnTo>
                    <a:pt x="2565527" y="3423539"/>
                  </a:lnTo>
                  <a:lnTo>
                    <a:pt x="2565527" y="3410839"/>
                  </a:lnTo>
                  <a:lnTo>
                    <a:pt x="2616327" y="3410839"/>
                  </a:lnTo>
                  <a:close/>
                  <a:moveTo>
                    <a:pt x="2527427" y="3423539"/>
                  </a:moveTo>
                  <a:lnTo>
                    <a:pt x="2476627" y="3423539"/>
                  </a:lnTo>
                  <a:lnTo>
                    <a:pt x="2476627" y="3410839"/>
                  </a:lnTo>
                  <a:lnTo>
                    <a:pt x="2527427" y="3410839"/>
                  </a:lnTo>
                  <a:close/>
                  <a:moveTo>
                    <a:pt x="2438527" y="3423539"/>
                  </a:moveTo>
                  <a:lnTo>
                    <a:pt x="2387727" y="3423539"/>
                  </a:lnTo>
                  <a:lnTo>
                    <a:pt x="2387727" y="3410839"/>
                  </a:lnTo>
                  <a:lnTo>
                    <a:pt x="2438527" y="3410839"/>
                  </a:lnTo>
                  <a:close/>
                  <a:moveTo>
                    <a:pt x="2349627" y="3423539"/>
                  </a:moveTo>
                  <a:lnTo>
                    <a:pt x="2298827" y="3423539"/>
                  </a:lnTo>
                  <a:lnTo>
                    <a:pt x="2298827" y="3410839"/>
                  </a:lnTo>
                  <a:lnTo>
                    <a:pt x="2349627" y="3410839"/>
                  </a:lnTo>
                  <a:close/>
                  <a:moveTo>
                    <a:pt x="2260727" y="3423539"/>
                  </a:moveTo>
                  <a:lnTo>
                    <a:pt x="2209927" y="3423539"/>
                  </a:lnTo>
                  <a:lnTo>
                    <a:pt x="2209927" y="3410839"/>
                  </a:lnTo>
                  <a:lnTo>
                    <a:pt x="2260727" y="3410839"/>
                  </a:lnTo>
                  <a:close/>
                  <a:moveTo>
                    <a:pt x="2171827" y="3423539"/>
                  </a:moveTo>
                  <a:lnTo>
                    <a:pt x="2121027" y="3423539"/>
                  </a:lnTo>
                  <a:lnTo>
                    <a:pt x="2121027" y="3410839"/>
                  </a:lnTo>
                  <a:lnTo>
                    <a:pt x="2171827" y="3410839"/>
                  </a:lnTo>
                  <a:close/>
                  <a:moveTo>
                    <a:pt x="2082927" y="3423539"/>
                  </a:moveTo>
                  <a:lnTo>
                    <a:pt x="2032127" y="3423539"/>
                  </a:lnTo>
                  <a:lnTo>
                    <a:pt x="2032127" y="3410839"/>
                  </a:lnTo>
                  <a:lnTo>
                    <a:pt x="2082927" y="3410839"/>
                  </a:lnTo>
                  <a:close/>
                  <a:moveTo>
                    <a:pt x="1994027" y="3423539"/>
                  </a:moveTo>
                  <a:lnTo>
                    <a:pt x="1943227" y="3423539"/>
                  </a:lnTo>
                  <a:lnTo>
                    <a:pt x="1943227" y="3410839"/>
                  </a:lnTo>
                  <a:lnTo>
                    <a:pt x="1994027" y="3410839"/>
                  </a:lnTo>
                  <a:close/>
                  <a:moveTo>
                    <a:pt x="1905127" y="3423539"/>
                  </a:moveTo>
                  <a:lnTo>
                    <a:pt x="1854327" y="3423539"/>
                  </a:lnTo>
                  <a:lnTo>
                    <a:pt x="1854327" y="3410839"/>
                  </a:lnTo>
                  <a:lnTo>
                    <a:pt x="1905127" y="3410839"/>
                  </a:lnTo>
                  <a:close/>
                  <a:moveTo>
                    <a:pt x="1816227" y="3423539"/>
                  </a:moveTo>
                  <a:lnTo>
                    <a:pt x="1765427" y="3423539"/>
                  </a:lnTo>
                  <a:lnTo>
                    <a:pt x="1765427" y="3410839"/>
                  </a:lnTo>
                  <a:lnTo>
                    <a:pt x="1816227" y="3410839"/>
                  </a:lnTo>
                  <a:close/>
                  <a:moveTo>
                    <a:pt x="1727327" y="3423539"/>
                  </a:moveTo>
                  <a:lnTo>
                    <a:pt x="1676527" y="3423539"/>
                  </a:lnTo>
                  <a:lnTo>
                    <a:pt x="1676527" y="3410839"/>
                  </a:lnTo>
                  <a:lnTo>
                    <a:pt x="1727327" y="3410839"/>
                  </a:lnTo>
                  <a:close/>
                  <a:moveTo>
                    <a:pt x="1638427" y="3423539"/>
                  </a:moveTo>
                  <a:lnTo>
                    <a:pt x="1587627" y="3423539"/>
                  </a:lnTo>
                  <a:lnTo>
                    <a:pt x="1587627" y="3410839"/>
                  </a:lnTo>
                  <a:lnTo>
                    <a:pt x="1638427" y="3410839"/>
                  </a:lnTo>
                  <a:close/>
                  <a:moveTo>
                    <a:pt x="1549527" y="3423539"/>
                  </a:moveTo>
                  <a:lnTo>
                    <a:pt x="1498727" y="3423539"/>
                  </a:lnTo>
                  <a:lnTo>
                    <a:pt x="1498727" y="3410839"/>
                  </a:lnTo>
                  <a:lnTo>
                    <a:pt x="1549527" y="3410839"/>
                  </a:lnTo>
                  <a:close/>
                  <a:moveTo>
                    <a:pt x="1460627" y="3423539"/>
                  </a:moveTo>
                  <a:lnTo>
                    <a:pt x="1409827" y="3423539"/>
                  </a:lnTo>
                  <a:lnTo>
                    <a:pt x="1409827" y="3410839"/>
                  </a:lnTo>
                  <a:lnTo>
                    <a:pt x="1460627" y="3410839"/>
                  </a:lnTo>
                  <a:close/>
                  <a:moveTo>
                    <a:pt x="1371727" y="3423539"/>
                  </a:moveTo>
                  <a:lnTo>
                    <a:pt x="1320927" y="3423539"/>
                  </a:lnTo>
                  <a:lnTo>
                    <a:pt x="1320927" y="3410839"/>
                  </a:lnTo>
                  <a:lnTo>
                    <a:pt x="1371727" y="3410839"/>
                  </a:lnTo>
                  <a:close/>
                  <a:moveTo>
                    <a:pt x="1282827" y="3423539"/>
                  </a:moveTo>
                  <a:lnTo>
                    <a:pt x="1232027" y="3423539"/>
                  </a:lnTo>
                  <a:lnTo>
                    <a:pt x="1232027" y="3410839"/>
                  </a:lnTo>
                  <a:lnTo>
                    <a:pt x="1282827" y="3410839"/>
                  </a:lnTo>
                  <a:close/>
                  <a:moveTo>
                    <a:pt x="1193927" y="3423539"/>
                  </a:moveTo>
                  <a:lnTo>
                    <a:pt x="1143127" y="3423539"/>
                  </a:lnTo>
                  <a:lnTo>
                    <a:pt x="1143127" y="3410839"/>
                  </a:lnTo>
                  <a:lnTo>
                    <a:pt x="1193927" y="3410839"/>
                  </a:lnTo>
                  <a:close/>
                  <a:moveTo>
                    <a:pt x="1105027" y="3423539"/>
                  </a:moveTo>
                  <a:lnTo>
                    <a:pt x="1054227" y="3423539"/>
                  </a:lnTo>
                  <a:lnTo>
                    <a:pt x="1054227" y="3410839"/>
                  </a:lnTo>
                  <a:lnTo>
                    <a:pt x="1105027" y="3410839"/>
                  </a:lnTo>
                  <a:close/>
                  <a:moveTo>
                    <a:pt x="1016127" y="3423539"/>
                  </a:moveTo>
                  <a:lnTo>
                    <a:pt x="965327" y="3423539"/>
                  </a:lnTo>
                  <a:lnTo>
                    <a:pt x="965327" y="3410839"/>
                  </a:lnTo>
                  <a:lnTo>
                    <a:pt x="1016127" y="3410839"/>
                  </a:lnTo>
                  <a:close/>
                  <a:moveTo>
                    <a:pt x="927227" y="3423539"/>
                  </a:moveTo>
                  <a:lnTo>
                    <a:pt x="876427" y="3423539"/>
                  </a:lnTo>
                  <a:lnTo>
                    <a:pt x="876427" y="3410839"/>
                  </a:lnTo>
                  <a:lnTo>
                    <a:pt x="927227" y="3410839"/>
                  </a:lnTo>
                  <a:close/>
                  <a:moveTo>
                    <a:pt x="838327" y="3423539"/>
                  </a:moveTo>
                  <a:lnTo>
                    <a:pt x="787527" y="3423539"/>
                  </a:lnTo>
                  <a:lnTo>
                    <a:pt x="787527" y="3410839"/>
                  </a:lnTo>
                  <a:lnTo>
                    <a:pt x="838327" y="3410839"/>
                  </a:lnTo>
                  <a:close/>
                  <a:moveTo>
                    <a:pt x="749427" y="3423539"/>
                  </a:moveTo>
                  <a:lnTo>
                    <a:pt x="698627" y="3423539"/>
                  </a:lnTo>
                  <a:lnTo>
                    <a:pt x="698627" y="3410839"/>
                  </a:lnTo>
                  <a:lnTo>
                    <a:pt x="749427" y="3410839"/>
                  </a:lnTo>
                  <a:close/>
                  <a:moveTo>
                    <a:pt x="660527" y="3423539"/>
                  </a:moveTo>
                  <a:lnTo>
                    <a:pt x="609727" y="3423539"/>
                  </a:lnTo>
                  <a:lnTo>
                    <a:pt x="609727" y="3410839"/>
                  </a:lnTo>
                  <a:lnTo>
                    <a:pt x="660527" y="3410839"/>
                  </a:lnTo>
                  <a:close/>
                  <a:moveTo>
                    <a:pt x="571627" y="3423539"/>
                  </a:moveTo>
                  <a:lnTo>
                    <a:pt x="520827" y="3423539"/>
                  </a:lnTo>
                  <a:lnTo>
                    <a:pt x="520827" y="3410839"/>
                  </a:lnTo>
                  <a:lnTo>
                    <a:pt x="571627" y="3410839"/>
                  </a:lnTo>
                  <a:close/>
                  <a:moveTo>
                    <a:pt x="482727" y="3423539"/>
                  </a:moveTo>
                  <a:lnTo>
                    <a:pt x="431927" y="3423539"/>
                  </a:lnTo>
                  <a:lnTo>
                    <a:pt x="431927" y="3410839"/>
                  </a:lnTo>
                  <a:lnTo>
                    <a:pt x="482727" y="3410839"/>
                  </a:lnTo>
                  <a:close/>
                  <a:moveTo>
                    <a:pt x="393827" y="3423539"/>
                  </a:moveTo>
                  <a:lnTo>
                    <a:pt x="343027" y="3423539"/>
                  </a:lnTo>
                  <a:lnTo>
                    <a:pt x="343027" y="3410839"/>
                  </a:lnTo>
                  <a:lnTo>
                    <a:pt x="393827" y="3410839"/>
                  </a:lnTo>
                  <a:close/>
                  <a:moveTo>
                    <a:pt x="304927" y="3423539"/>
                  </a:moveTo>
                  <a:lnTo>
                    <a:pt x="254127" y="3423539"/>
                  </a:lnTo>
                  <a:lnTo>
                    <a:pt x="254127" y="3410839"/>
                  </a:lnTo>
                  <a:lnTo>
                    <a:pt x="304927" y="3410839"/>
                  </a:lnTo>
                  <a:close/>
                  <a:moveTo>
                    <a:pt x="216027" y="3423539"/>
                  </a:moveTo>
                  <a:lnTo>
                    <a:pt x="165227" y="3423539"/>
                  </a:lnTo>
                  <a:lnTo>
                    <a:pt x="165227" y="3410839"/>
                  </a:lnTo>
                  <a:lnTo>
                    <a:pt x="216027" y="3410839"/>
                  </a:lnTo>
                  <a:close/>
                  <a:moveTo>
                    <a:pt x="127127" y="3423539"/>
                  </a:moveTo>
                  <a:lnTo>
                    <a:pt x="76327" y="3423539"/>
                  </a:lnTo>
                  <a:lnTo>
                    <a:pt x="76327" y="3410839"/>
                  </a:lnTo>
                  <a:lnTo>
                    <a:pt x="127127" y="3410839"/>
                  </a:lnTo>
                  <a:close/>
                  <a:moveTo>
                    <a:pt x="38227" y="3423539"/>
                  </a:moveTo>
                  <a:lnTo>
                    <a:pt x="6350" y="3423539"/>
                  </a:lnTo>
                  <a:cubicBezTo>
                    <a:pt x="2794" y="3423539"/>
                    <a:pt x="0" y="3420745"/>
                    <a:pt x="0" y="3417189"/>
                  </a:cubicBezTo>
                  <a:lnTo>
                    <a:pt x="0" y="3398266"/>
                  </a:lnTo>
                  <a:lnTo>
                    <a:pt x="12700" y="3398266"/>
                  </a:lnTo>
                  <a:lnTo>
                    <a:pt x="12700" y="3417189"/>
                  </a:lnTo>
                  <a:lnTo>
                    <a:pt x="6350" y="3417189"/>
                  </a:lnTo>
                  <a:lnTo>
                    <a:pt x="6350" y="3410839"/>
                  </a:lnTo>
                  <a:lnTo>
                    <a:pt x="38227" y="3410839"/>
                  </a:lnTo>
                  <a:close/>
                  <a:moveTo>
                    <a:pt x="0" y="3360166"/>
                  </a:moveTo>
                  <a:lnTo>
                    <a:pt x="0" y="3309366"/>
                  </a:lnTo>
                  <a:lnTo>
                    <a:pt x="12700" y="3309366"/>
                  </a:lnTo>
                  <a:lnTo>
                    <a:pt x="12700" y="3360166"/>
                  </a:lnTo>
                  <a:close/>
                  <a:moveTo>
                    <a:pt x="0" y="3271266"/>
                  </a:moveTo>
                  <a:lnTo>
                    <a:pt x="0" y="3220466"/>
                  </a:lnTo>
                  <a:lnTo>
                    <a:pt x="12700" y="3220466"/>
                  </a:lnTo>
                  <a:lnTo>
                    <a:pt x="12700" y="3271266"/>
                  </a:lnTo>
                  <a:close/>
                  <a:moveTo>
                    <a:pt x="0" y="3182366"/>
                  </a:moveTo>
                  <a:lnTo>
                    <a:pt x="0" y="3131566"/>
                  </a:lnTo>
                  <a:lnTo>
                    <a:pt x="12700" y="3131566"/>
                  </a:lnTo>
                  <a:lnTo>
                    <a:pt x="12700" y="3182366"/>
                  </a:lnTo>
                  <a:close/>
                  <a:moveTo>
                    <a:pt x="0" y="3093466"/>
                  </a:moveTo>
                  <a:lnTo>
                    <a:pt x="0" y="3042666"/>
                  </a:lnTo>
                  <a:lnTo>
                    <a:pt x="12700" y="3042666"/>
                  </a:lnTo>
                  <a:lnTo>
                    <a:pt x="12700" y="3093466"/>
                  </a:lnTo>
                  <a:close/>
                  <a:moveTo>
                    <a:pt x="0" y="3004566"/>
                  </a:moveTo>
                  <a:lnTo>
                    <a:pt x="0" y="2953766"/>
                  </a:lnTo>
                  <a:lnTo>
                    <a:pt x="12700" y="2953766"/>
                  </a:lnTo>
                  <a:lnTo>
                    <a:pt x="12700" y="3004566"/>
                  </a:lnTo>
                  <a:close/>
                  <a:moveTo>
                    <a:pt x="0" y="2915666"/>
                  </a:moveTo>
                  <a:lnTo>
                    <a:pt x="0" y="2864866"/>
                  </a:lnTo>
                  <a:lnTo>
                    <a:pt x="12700" y="2864866"/>
                  </a:lnTo>
                  <a:lnTo>
                    <a:pt x="12700" y="2915666"/>
                  </a:lnTo>
                  <a:close/>
                  <a:moveTo>
                    <a:pt x="0" y="2826766"/>
                  </a:moveTo>
                  <a:lnTo>
                    <a:pt x="0" y="2775966"/>
                  </a:lnTo>
                  <a:lnTo>
                    <a:pt x="12700" y="2775966"/>
                  </a:lnTo>
                  <a:lnTo>
                    <a:pt x="12700" y="2826766"/>
                  </a:lnTo>
                  <a:close/>
                  <a:moveTo>
                    <a:pt x="0" y="2737866"/>
                  </a:moveTo>
                  <a:lnTo>
                    <a:pt x="0" y="2687066"/>
                  </a:lnTo>
                  <a:lnTo>
                    <a:pt x="12700" y="2687066"/>
                  </a:lnTo>
                  <a:lnTo>
                    <a:pt x="12700" y="2737866"/>
                  </a:lnTo>
                  <a:close/>
                  <a:moveTo>
                    <a:pt x="0" y="2648966"/>
                  </a:moveTo>
                  <a:lnTo>
                    <a:pt x="0" y="2598166"/>
                  </a:lnTo>
                  <a:lnTo>
                    <a:pt x="12700" y="2598166"/>
                  </a:lnTo>
                  <a:lnTo>
                    <a:pt x="12700" y="2648966"/>
                  </a:lnTo>
                  <a:close/>
                  <a:moveTo>
                    <a:pt x="0" y="2560066"/>
                  </a:moveTo>
                  <a:lnTo>
                    <a:pt x="0" y="2509266"/>
                  </a:lnTo>
                  <a:lnTo>
                    <a:pt x="12700" y="2509266"/>
                  </a:lnTo>
                  <a:lnTo>
                    <a:pt x="12700" y="2560066"/>
                  </a:lnTo>
                  <a:close/>
                  <a:moveTo>
                    <a:pt x="0" y="2471166"/>
                  </a:moveTo>
                  <a:lnTo>
                    <a:pt x="0" y="2420366"/>
                  </a:lnTo>
                  <a:lnTo>
                    <a:pt x="12700" y="2420366"/>
                  </a:lnTo>
                  <a:lnTo>
                    <a:pt x="12700" y="2471166"/>
                  </a:lnTo>
                  <a:close/>
                  <a:moveTo>
                    <a:pt x="0" y="2382266"/>
                  </a:moveTo>
                  <a:lnTo>
                    <a:pt x="0" y="2331466"/>
                  </a:lnTo>
                  <a:lnTo>
                    <a:pt x="12700" y="2331466"/>
                  </a:lnTo>
                  <a:lnTo>
                    <a:pt x="12700" y="2382266"/>
                  </a:lnTo>
                  <a:close/>
                  <a:moveTo>
                    <a:pt x="0" y="2293366"/>
                  </a:moveTo>
                  <a:lnTo>
                    <a:pt x="0" y="2242566"/>
                  </a:lnTo>
                  <a:lnTo>
                    <a:pt x="12700" y="2242566"/>
                  </a:lnTo>
                  <a:lnTo>
                    <a:pt x="12700" y="2293366"/>
                  </a:lnTo>
                  <a:close/>
                  <a:moveTo>
                    <a:pt x="0" y="2204466"/>
                  </a:moveTo>
                  <a:lnTo>
                    <a:pt x="0" y="2153666"/>
                  </a:lnTo>
                  <a:lnTo>
                    <a:pt x="12700" y="2153666"/>
                  </a:lnTo>
                  <a:lnTo>
                    <a:pt x="12700" y="2204466"/>
                  </a:lnTo>
                  <a:close/>
                  <a:moveTo>
                    <a:pt x="0" y="2115566"/>
                  </a:moveTo>
                  <a:lnTo>
                    <a:pt x="0" y="2064766"/>
                  </a:lnTo>
                  <a:lnTo>
                    <a:pt x="12700" y="2064766"/>
                  </a:lnTo>
                  <a:lnTo>
                    <a:pt x="12700" y="2115566"/>
                  </a:lnTo>
                  <a:close/>
                  <a:moveTo>
                    <a:pt x="0" y="2026666"/>
                  </a:moveTo>
                  <a:lnTo>
                    <a:pt x="0" y="1975866"/>
                  </a:lnTo>
                  <a:lnTo>
                    <a:pt x="12700" y="1975866"/>
                  </a:lnTo>
                  <a:lnTo>
                    <a:pt x="12700" y="2026666"/>
                  </a:lnTo>
                  <a:close/>
                  <a:moveTo>
                    <a:pt x="0" y="1937766"/>
                  </a:moveTo>
                  <a:lnTo>
                    <a:pt x="0" y="1886966"/>
                  </a:lnTo>
                  <a:lnTo>
                    <a:pt x="12700" y="1886966"/>
                  </a:lnTo>
                  <a:lnTo>
                    <a:pt x="12700" y="1937766"/>
                  </a:lnTo>
                  <a:close/>
                  <a:moveTo>
                    <a:pt x="0" y="1848866"/>
                  </a:moveTo>
                  <a:lnTo>
                    <a:pt x="0" y="1798066"/>
                  </a:lnTo>
                  <a:lnTo>
                    <a:pt x="12700" y="1798066"/>
                  </a:lnTo>
                  <a:lnTo>
                    <a:pt x="12700" y="1848866"/>
                  </a:lnTo>
                  <a:close/>
                  <a:moveTo>
                    <a:pt x="0" y="1759966"/>
                  </a:moveTo>
                  <a:lnTo>
                    <a:pt x="0" y="1709166"/>
                  </a:lnTo>
                  <a:lnTo>
                    <a:pt x="12700" y="1709166"/>
                  </a:lnTo>
                  <a:lnTo>
                    <a:pt x="12700" y="1759966"/>
                  </a:lnTo>
                  <a:close/>
                  <a:moveTo>
                    <a:pt x="0" y="1671066"/>
                  </a:moveTo>
                  <a:lnTo>
                    <a:pt x="0" y="1620266"/>
                  </a:lnTo>
                  <a:lnTo>
                    <a:pt x="12700" y="1620266"/>
                  </a:lnTo>
                  <a:lnTo>
                    <a:pt x="12700" y="1671066"/>
                  </a:lnTo>
                  <a:close/>
                  <a:moveTo>
                    <a:pt x="0" y="1582166"/>
                  </a:moveTo>
                  <a:lnTo>
                    <a:pt x="0" y="1531366"/>
                  </a:lnTo>
                  <a:lnTo>
                    <a:pt x="12700" y="1531366"/>
                  </a:lnTo>
                  <a:lnTo>
                    <a:pt x="12700" y="1582166"/>
                  </a:lnTo>
                  <a:close/>
                  <a:moveTo>
                    <a:pt x="0" y="1493266"/>
                  </a:moveTo>
                  <a:lnTo>
                    <a:pt x="0" y="1442466"/>
                  </a:lnTo>
                  <a:lnTo>
                    <a:pt x="12700" y="1442466"/>
                  </a:lnTo>
                  <a:lnTo>
                    <a:pt x="12700" y="1493266"/>
                  </a:lnTo>
                  <a:close/>
                  <a:moveTo>
                    <a:pt x="0" y="1404366"/>
                  </a:moveTo>
                  <a:lnTo>
                    <a:pt x="0" y="1353566"/>
                  </a:lnTo>
                  <a:lnTo>
                    <a:pt x="12700" y="1353566"/>
                  </a:lnTo>
                  <a:lnTo>
                    <a:pt x="12700" y="1404366"/>
                  </a:lnTo>
                  <a:close/>
                  <a:moveTo>
                    <a:pt x="0" y="1315466"/>
                  </a:moveTo>
                  <a:lnTo>
                    <a:pt x="0" y="1264666"/>
                  </a:lnTo>
                  <a:lnTo>
                    <a:pt x="12700" y="1264666"/>
                  </a:lnTo>
                  <a:lnTo>
                    <a:pt x="12700" y="1315466"/>
                  </a:lnTo>
                  <a:close/>
                  <a:moveTo>
                    <a:pt x="0" y="1226566"/>
                  </a:moveTo>
                  <a:lnTo>
                    <a:pt x="0" y="1175766"/>
                  </a:lnTo>
                  <a:lnTo>
                    <a:pt x="12700" y="1175766"/>
                  </a:lnTo>
                  <a:lnTo>
                    <a:pt x="12700" y="1226566"/>
                  </a:lnTo>
                  <a:close/>
                  <a:moveTo>
                    <a:pt x="0" y="1137666"/>
                  </a:moveTo>
                  <a:lnTo>
                    <a:pt x="0" y="1086866"/>
                  </a:lnTo>
                  <a:lnTo>
                    <a:pt x="12700" y="1086866"/>
                  </a:lnTo>
                  <a:lnTo>
                    <a:pt x="12700" y="1137666"/>
                  </a:lnTo>
                  <a:close/>
                  <a:moveTo>
                    <a:pt x="0" y="1048766"/>
                  </a:moveTo>
                  <a:lnTo>
                    <a:pt x="0" y="997966"/>
                  </a:lnTo>
                  <a:lnTo>
                    <a:pt x="12700" y="997966"/>
                  </a:lnTo>
                  <a:lnTo>
                    <a:pt x="12700" y="1048766"/>
                  </a:lnTo>
                  <a:close/>
                  <a:moveTo>
                    <a:pt x="0" y="959866"/>
                  </a:moveTo>
                  <a:lnTo>
                    <a:pt x="0" y="909066"/>
                  </a:lnTo>
                  <a:lnTo>
                    <a:pt x="12700" y="909066"/>
                  </a:lnTo>
                  <a:lnTo>
                    <a:pt x="12700" y="959866"/>
                  </a:lnTo>
                  <a:close/>
                  <a:moveTo>
                    <a:pt x="0" y="870966"/>
                  </a:moveTo>
                  <a:lnTo>
                    <a:pt x="0" y="820166"/>
                  </a:lnTo>
                  <a:lnTo>
                    <a:pt x="12700" y="820166"/>
                  </a:lnTo>
                  <a:lnTo>
                    <a:pt x="12700" y="870966"/>
                  </a:lnTo>
                  <a:close/>
                  <a:moveTo>
                    <a:pt x="0" y="782066"/>
                  </a:moveTo>
                  <a:lnTo>
                    <a:pt x="0" y="731266"/>
                  </a:lnTo>
                  <a:lnTo>
                    <a:pt x="12700" y="731266"/>
                  </a:lnTo>
                  <a:lnTo>
                    <a:pt x="12700" y="782066"/>
                  </a:lnTo>
                  <a:close/>
                  <a:moveTo>
                    <a:pt x="0" y="693166"/>
                  </a:moveTo>
                  <a:lnTo>
                    <a:pt x="0" y="642366"/>
                  </a:lnTo>
                  <a:lnTo>
                    <a:pt x="12700" y="642366"/>
                  </a:lnTo>
                  <a:lnTo>
                    <a:pt x="12700" y="693166"/>
                  </a:lnTo>
                  <a:close/>
                  <a:moveTo>
                    <a:pt x="0" y="604266"/>
                  </a:moveTo>
                  <a:lnTo>
                    <a:pt x="0" y="553466"/>
                  </a:lnTo>
                  <a:lnTo>
                    <a:pt x="12700" y="553466"/>
                  </a:lnTo>
                  <a:lnTo>
                    <a:pt x="12700" y="604266"/>
                  </a:lnTo>
                  <a:close/>
                  <a:moveTo>
                    <a:pt x="0" y="515366"/>
                  </a:moveTo>
                  <a:lnTo>
                    <a:pt x="0" y="464566"/>
                  </a:lnTo>
                  <a:lnTo>
                    <a:pt x="12700" y="464566"/>
                  </a:lnTo>
                  <a:lnTo>
                    <a:pt x="12700" y="515366"/>
                  </a:lnTo>
                  <a:close/>
                  <a:moveTo>
                    <a:pt x="0" y="426466"/>
                  </a:moveTo>
                  <a:lnTo>
                    <a:pt x="0" y="375666"/>
                  </a:lnTo>
                  <a:lnTo>
                    <a:pt x="12700" y="375666"/>
                  </a:lnTo>
                  <a:lnTo>
                    <a:pt x="12700" y="426466"/>
                  </a:lnTo>
                  <a:close/>
                  <a:moveTo>
                    <a:pt x="0" y="337566"/>
                  </a:moveTo>
                  <a:lnTo>
                    <a:pt x="0" y="286766"/>
                  </a:lnTo>
                  <a:lnTo>
                    <a:pt x="12700" y="286766"/>
                  </a:lnTo>
                  <a:lnTo>
                    <a:pt x="12700" y="337566"/>
                  </a:lnTo>
                  <a:close/>
                  <a:moveTo>
                    <a:pt x="0" y="248666"/>
                  </a:moveTo>
                  <a:lnTo>
                    <a:pt x="0" y="197866"/>
                  </a:lnTo>
                  <a:lnTo>
                    <a:pt x="12700" y="197866"/>
                  </a:lnTo>
                  <a:lnTo>
                    <a:pt x="12700" y="248666"/>
                  </a:lnTo>
                  <a:close/>
                  <a:moveTo>
                    <a:pt x="0" y="159766"/>
                  </a:moveTo>
                  <a:lnTo>
                    <a:pt x="0" y="108966"/>
                  </a:lnTo>
                  <a:lnTo>
                    <a:pt x="12700" y="108966"/>
                  </a:lnTo>
                  <a:lnTo>
                    <a:pt x="12700" y="159766"/>
                  </a:lnTo>
                  <a:close/>
                  <a:moveTo>
                    <a:pt x="0" y="70866"/>
                  </a:moveTo>
                  <a:lnTo>
                    <a:pt x="0" y="20066"/>
                  </a:lnTo>
                  <a:lnTo>
                    <a:pt x="12700" y="20066"/>
                  </a:lnTo>
                  <a:lnTo>
                    <a:pt x="12700" y="70866"/>
                  </a:lnTo>
                  <a:close/>
                  <a:moveTo>
                    <a:pt x="6350" y="0"/>
                  </a:moveTo>
                  <a:lnTo>
                    <a:pt x="57150" y="0"/>
                  </a:lnTo>
                  <a:lnTo>
                    <a:pt x="57150" y="12700"/>
                  </a:lnTo>
                  <a:lnTo>
                    <a:pt x="635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-63503" y="4936360"/>
            <a:ext cx="16383000" cy="4214308"/>
            <a:chOff x="0" y="0"/>
            <a:chExt cx="16383000" cy="4214304"/>
          </a:xfrm>
        </p:grpSpPr>
        <p:sp>
          <p:nvSpPr>
            <p:cNvPr id="11" name="Freeform 11"/>
            <p:cNvSpPr/>
            <p:nvPr/>
          </p:nvSpPr>
          <p:spPr>
            <a:xfrm>
              <a:off x="63500" y="3209671"/>
              <a:ext cx="16256000" cy="73914"/>
            </a:xfrm>
            <a:custGeom>
              <a:avLst/>
              <a:gdLst/>
              <a:ahLst/>
              <a:cxnLst/>
              <a:rect l="l" t="t" r="r" b="b"/>
              <a:pathLst>
                <a:path w="16256000" h="73914">
                  <a:moveTo>
                    <a:pt x="16256000" y="0"/>
                  </a:moveTo>
                  <a:lnTo>
                    <a:pt x="0" y="35814"/>
                  </a:lnTo>
                  <a:lnTo>
                    <a:pt x="0" y="55118"/>
                  </a:lnTo>
                  <a:lnTo>
                    <a:pt x="0" y="73914"/>
                  </a:lnTo>
                  <a:lnTo>
                    <a:pt x="16256000" y="38100"/>
                  </a:lnTo>
                  <a:lnTo>
                    <a:pt x="16256000" y="19050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F18B21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7829550" y="3743198"/>
              <a:ext cx="731774" cy="287274"/>
            </a:xfrm>
            <a:custGeom>
              <a:avLst/>
              <a:gdLst/>
              <a:ahLst/>
              <a:cxnLst/>
              <a:rect l="l" t="t" r="r" b="b"/>
              <a:pathLst>
                <a:path w="731774" h="287274">
                  <a:moveTo>
                    <a:pt x="0" y="0"/>
                  </a:moveTo>
                  <a:lnTo>
                    <a:pt x="731774" y="0"/>
                  </a:lnTo>
                  <a:lnTo>
                    <a:pt x="731774" y="287274"/>
                  </a:lnTo>
                  <a:lnTo>
                    <a:pt x="0" y="287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673354" y="63500"/>
              <a:ext cx="14934946" cy="3408426"/>
            </a:xfrm>
            <a:custGeom>
              <a:avLst/>
              <a:gdLst/>
              <a:ahLst/>
              <a:cxnLst/>
              <a:rect l="l" t="t" r="r" b="b"/>
              <a:pathLst>
                <a:path w="14934946" h="3408426">
                  <a:moveTo>
                    <a:pt x="0" y="0"/>
                  </a:moveTo>
                  <a:lnTo>
                    <a:pt x="14934946" y="0"/>
                  </a:lnTo>
                  <a:lnTo>
                    <a:pt x="14934946" y="3408426"/>
                  </a:lnTo>
                  <a:lnTo>
                    <a:pt x="0" y="34084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3450082" y="2393696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0" y="0"/>
                  </a:moveTo>
                  <a:lnTo>
                    <a:pt x="1219200" y="0"/>
                  </a:lnTo>
                  <a:lnTo>
                    <a:pt x="12192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387858" y="3643249"/>
              <a:ext cx="5681980" cy="507619"/>
            </a:xfrm>
            <a:custGeom>
              <a:avLst/>
              <a:gdLst/>
              <a:ahLst/>
              <a:cxnLst/>
              <a:rect l="l" t="t" r="r" b="b"/>
              <a:pathLst>
                <a:path w="5681980" h="507619">
                  <a:moveTo>
                    <a:pt x="0" y="0"/>
                  </a:moveTo>
                  <a:lnTo>
                    <a:pt x="5681980" y="0"/>
                  </a:lnTo>
                  <a:lnTo>
                    <a:pt x="5681980" y="507619"/>
                  </a:lnTo>
                  <a:lnTo>
                    <a:pt x="0" y="507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362700" y="3643249"/>
              <a:ext cx="3657600" cy="486791"/>
            </a:xfrm>
            <a:custGeom>
              <a:avLst/>
              <a:gdLst/>
              <a:ahLst/>
              <a:cxnLst/>
              <a:rect l="l" t="t" r="r" b="b"/>
              <a:pathLst>
                <a:path w="3657600" h="486791">
                  <a:moveTo>
                    <a:pt x="0" y="0"/>
                  </a:moveTo>
                  <a:lnTo>
                    <a:pt x="3657600" y="0"/>
                  </a:lnTo>
                  <a:lnTo>
                    <a:pt x="3657600" y="486791"/>
                  </a:lnTo>
                  <a:lnTo>
                    <a:pt x="0" y="486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609600" y="333518"/>
            <a:ext cx="13685691" cy="73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4400" spc="17">
                <a:solidFill>
                  <a:srgbClr val="F18B21"/>
                </a:solidFill>
                <a:latin typeface="IBM Plex Sans"/>
                <a:ea typeface="IBM Plex Sans"/>
                <a:cs typeface="IBM Plex Sans"/>
                <a:sym typeface="IBM Plex Sans"/>
              </a:rPr>
              <a:t>Demo: Using 'chef-client' to Locally Apply Recipes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5639" y="1375600"/>
            <a:ext cx="8456371" cy="557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4"/>
              </a:lnSpc>
            </a:pPr>
            <a:r>
              <a:rPr lang="en-US" sz="3200" b="1" spc="17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$ sudo chef-client --local-mode \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83319" y="1962979"/>
            <a:ext cx="13430698" cy="557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4"/>
              </a:lnSpc>
            </a:pPr>
            <a:r>
              <a:rPr lang="en-US" sz="3200" b="1" spc="17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-r "recipe[workstation::setup],recipe[apache::server]"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09914" y="4987700"/>
            <a:ext cx="9119225" cy="72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73"/>
              </a:lnSpc>
            </a:pPr>
            <a:r>
              <a:rPr lang="en-US" sz="4266" spc="-64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Applying the following recipes locally: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69569" y="6476000"/>
            <a:ext cx="130578" cy="1136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51"/>
              </a:lnSpc>
            </a:pPr>
            <a:r>
              <a:rPr lang="en-US" sz="2879" spc="-43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• •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528524" y="6471075"/>
            <a:ext cx="9134123" cy="115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49"/>
              </a:lnSpc>
            </a:pPr>
            <a:r>
              <a:rPr lang="en-US" sz="3200" spc="-48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'setup' recipe from the 'workstation' cookbook The 'server' recipe from the 'apache' cookbook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362E6F-205B-AE44-B0E6-9D957AAC6B11}"/>
              </a:ext>
            </a:extLst>
          </p:cNvPr>
          <p:cNvSpPr txBox="1"/>
          <p:nvPr/>
        </p:nvSpPr>
        <p:spPr>
          <a:xfrm>
            <a:off x="0" y="8354173"/>
            <a:ext cx="4466908" cy="74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2" dirty="0">
                <a:solidFill>
                  <a:srgbClr val="7030A0"/>
                </a:solidFill>
              </a:rPr>
              <a:t>Author: </a:t>
            </a:r>
            <a:r>
              <a:rPr lang="en-US" sz="2132" dirty="0" err="1">
                <a:solidFill>
                  <a:srgbClr val="7030A0"/>
                </a:solidFill>
              </a:rPr>
              <a:t>Nho</a:t>
            </a:r>
            <a:r>
              <a:rPr lang="en-US" sz="2132" dirty="0">
                <a:solidFill>
                  <a:srgbClr val="7030A0"/>
                </a:solidFill>
              </a:rPr>
              <a:t> Luong</a:t>
            </a:r>
          </a:p>
          <a:p>
            <a:r>
              <a:rPr lang="en-US" sz="2132" dirty="0">
                <a:solidFill>
                  <a:srgbClr val="7030A0"/>
                </a:solidFill>
              </a:rPr>
              <a:t>Skill: DevOps Engineer Lead</a:t>
            </a:r>
            <a:endParaRPr lang="en-VN" sz="213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142978" y="8178794"/>
            <a:ext cx="950462" cy="965206"/>
          </a:xfrm>
          <a:custGeom>
            <a:avLst/>
            <a:gdLst/>
            <a:ahLst/>
            <a:cxnLst/>
            <a:rect l="l" t="t" r="r" b="b"/>
            <a:pathLst>
              <a:path w="950462" h="965206">
                <a:moveTo>
                  <a:pt x="0" y="0"/>
                </a:moveTo>
                <a:lnTo>
                  <a:pt x="950462" y="0"/>
                </a:lnTo>
                <a:lnTo>
                  <a:pt x="950462" y="965206"/>
                </a:lnTo>
                <a:lnTo>
                  <a:pt x="0" y="96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706"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2165185" y="5066481"/>
            <a:ext cx="11905402" cy="1944910"/>
            <a:chOff x="0" y="0"/>
            <a:chExt cx="11905399" cy="1944903"/>
          </a:xfrm>
        </p:grpSpPr>
        <p:sp>
          <p:nvSpPr>
            <p:cNvPr id="5" name="Freeform 5"/>
            <p:cNvSpPr/>
            <p:nvPr/>
          </p:nvSpPr>
          <p:spPr>
            <a:xfrm>
              <a:off x="760730" y="250317"/>
              <a:ext cx="11018901" cy="1631061"/>
            </a:xfrm>
            <a:custGeom>
              <a:avLst/>
              <a:gdLst/>
              <a:ahLst/>
              <a:cxnLst/>
              <a:rect l="l" t="t" r="r" b="b"/>
              <a:pathLst>
                <a:path w="11018901" h="1631061">
                  <a:moveTo>
                    <a:pt x="0" y="0"/>
                  </a:moveTo>
                  <a:lnTo>
                    <a:pt x="11018901" y="0"/>
                  </a:lnTo>
                  <a:lnTo>
                    <a:pt x="11018901" y="1631061"/>
                  </a:lnTo>
                  <a:lnTo>
                    <a:pt x="0" y="16310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1778361" cy="784479"/>
            </a:xfrm>
            <a:custGeom>
              <a:avLst/>
              <a:gdLst/>
              <a:ahLst/>
              <a:cxnLst/>
              <a:rect l="l" t="t" r="r" b="b"/>
              <a:pathLst>
                <a:path w="11778361" h="784479">
                  <a:moveTo>
                    <a:pt x="0" y="0"/>
                  </a:moveTo>
                  <a:lnTo>
                    <a:pt x="11778361" y="0"/>
                  </a:lnTo>
                  <a:lnTo>
                    <a:pt x="11778361" y="784479"/>
                  </a:lnTo>
                  <a:lnTo>
                    <a:pt x="0" y="7844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-63503" y="-63503"/>
            <a:ext cx="16383000" cy="3481511"/>
            <a:chOff x="0" y="0"/>
            <a:chExt cx="16383000" cy="3481502"/>
          </a:xfrm>
        </p:grpSpPr>
        <p:sp>
          <p:nvSpPr>
            <p:cNvPr id="8" name="Freeform 8"/>
            <p:cNvSpPr/>
            <p:nvPr/>
          </p:nvSpPr>
          <p:spPr>
            <a:xfrm>
              <a:off x="63500" y="63500"/>
              <a:ext cx="16256000" cy="3354451"/>
            </a:xfrm>
            <a:custGeom>
              <a:avLst/>
              <a:gdLst/>
              <a:ahLst/>
              <a:cxnLst/>
              <a:rect l="l" t="t" r="r" b="b"/>
              <a:pathLst>
                <a:path w="16256000" h="3354451">
                  <a:moveTo>
                    <a:pt x="0" y="0"/>
                  </a:moveTo>
                  <a:lnTo>
                    <a:pt x="16256000" y="0"/>
                  </a:lnTo>
                  <a:lnTo>
                    <a:pt x="16256000" y="3354451"/>
                  </a:lnTo>
                  <a:lnTo>
                    <a:pt x="0" y="3354451"/>
                  </a:lnTo>
                  <a:close/>
                </a:path>
              </a:pathLst>
            </a:custGeom>
            <a:solidFill>
              <a:srgbClr val="D8D8D8">
                <a:alpha val="24706"/>
              </a:srgbClr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564642"/>
              <a:ext cx="7134225" cy="2378202"/>
            </a:xfrm>
            <a:custGeom>
              <a:avLst/>
              <a:gdLst/>
              <a:ahLst/>
              <a:cxnLst/>
              <a:rect l="l" t="t" r="r" b="b"/>
              <a:pathLst>
                <a:path w="7134225" h="2378202">
                  <a:moveTo>
                    <a:pt x="0" y="0"/>
                  </a:moveTo>
                  <a:lnTo>
                    <a:pt x="7134225" y="0"/>
                  </a:lnTo>
                  <a:lnTo>
                    <a:pt x="7134225" y="2378202"/>
                  </a:lnTo>
                  <a:lnTo>
                    <a:pt x="0" y="23782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3966571" y="614934"/>
              <a:ext cx="1986914" cy="2014982"/>
            </a:xfrm>
            <a:custGeom>
              <a:avLst/>
              <a:gdLst/>
              <a:ahLst/>
              <a:cxnLst/>
              <a:rect l="l" t="t" r="r" b="b"/>
              <a:pathLst>
                <a:path w="1986914" h="2014982">
                  <a:moveTo>
                    <a:pt x="0" y="0"/>
                  </a:moveTo>
                  <a:lnTo>
                    <a:pt x="1986914" y="0"/>
                  </a:lnTo>
                  <a:lnTo>
                    <a:pt x="1986914" y="2014982"/>
                  </a:lnTo>
                  <a:lnTo>
                    <a:pt x="0" y="20149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13903023" y="551450"/>
            <a:ext cx="1986953" cy="2014947"/>
          </a:xfrm>
          <a:custGeom>
            <a:avLst/>
            <a:gdLst/>
            <a:ahLst/>
            <a:cxnLst/>
            <a:rect l="l" t="t" r="r" b="b"/>
            <a:pathLst>
              <a:path w="1986953" h="2014947">
                <a:moveTo>
                  <a:pt x="0" y="0"/>
                </a:moveTo>
                <a:lnTo>
                  <a:pt x="1986953" y="0"/>
                </a:lnTo>
                <a:lnTo>
                  <a:pt x="1986953" y="2014947"/>
                </a:lnTo>
                <a:lnTo>
                  <a:pt x="0" y="20149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8128997"/>
            <a:ext cx="16256003" cy="153962"/>
          </a:xfrm>
          <a:custGeom>
            <a:avLst/>
            <a:gdLst/>
            <a:ahLst/>
            <a:cxnLst/>
            <a:rect l="l" t="t" r="r" b="b"/>
            <a:pathLst>
              <a:path w="16256003" h="153962">
                <a:moveTo>
                  <a:pt x="0" y="0"/>
                </a:moveTo>
                <a:lnTo>
                  <a:pt x="16256003" y="0"/>
                </a:lnTo>
                <a:lnTo>
                  <a:pt x="16256003" y="153962"/>
                </a:lnTo>
                <a:lnTo>
                  <a:pt x="0" y="153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3" r="-363"/>
            </a:stretch>
          </a:blipFill>
        </p:spPr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324402" y="8579606"/>
            <a:ext cx="5681958" cy="507559"/>
            <a:chOff x="0" y="0"/>
            <a:chExt cx="5681955" cy="50755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81980" cy="507619"/>
            </a:xfrm>
            <a:custGeom>
              <a:avLst/>
              <a:gdLst/>
              <a:ahLst/>
              <a:cxnLst/>
              <a:rect l="l" t="t" r="r" b="b"/>
              <a:pathLst>
                <a:path w="5681980" h="507619">
                  <a:moveTo>
                    <a:pt x="0" y="0"/>
                  </a:moveTo>
                  <a:lnTo>
                    <a:pt x="5681980" y="0"/>
                  </a:lnTo>
                  <a:lnTo>
                    <a:pt x="5681980" y="507619"/>
                  </a:lnTo>
                  <a:lnTo>
                    <a:pt x="0" y="507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-63503" y="8082505"/>
            <a:ext cx="16383000" cy="200958"/>
            <a:chOff x="0" y="0"/>
            <a:chExt cx="16383000" cy="200965"/>
          </a:xfrm>
        </p:grpSpPr>
        <p:sp>
          <p:nvSpPr>
            <p:cNvPr id="16" name="Freeform 16"/>
            <p:cNvSpPr/>
            <p:nvPr/>
          </p:nvSpPr>
          <p:spPr>
            <a:xfrm>
              <a:off x="63500" y="63500"/>
              <a:ext cx="16256000" cy="73914"/>
            </a:xfrm>
            <a:custGeom>
              <a:avLst/>
              <a:gdLst/>
              <a:ahLst/>
              <a:cxnLst/>
              <a:rect l="l" t="t" r="r" b="b"/>
              <a:pathLst>
                <a:path w="16256000" h="73914">
                  <a:moveTo>
                    <a:pt x="16256000" y="0"/>
                  </a:moveTo>
                  <a:lnTo>
                    <a:pt x="0" y="35814"/>
                  </a:lnTo>
                  <a:lnTo>
                    <a:pt x="0" y="55118"/>
                  </a:lnTo>
                  <a:lnTo>
                    <a:pt x="0" y="73914"/>
                  </a:lnTo>
                  <a:lnTo>
                    <a:pt x="16256000" y="38100"/>
                  </a:lnTo>
                  <a:lnTo>
                    <a:pt x="16256000" y="19050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F18B21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3012272" y="5989434"/>
            <a:ext cx="11766985" cy="1854956"/>
            <a:chOff x="0" y="0"/>
            <a:chExt cx="11766982" cy="185496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766931" cy="1854962"/>
            </a:xfrm>
            <a:custGeom>
              <a:avLst/>
              <a:gdLst/>
              <a:ahLst/>
              <a:cxnLst/>
              <a:rect l="l" t="t" r="r" b="b"/>
              <a:pathLst>
                <a:path w="11766931" h="1854962">
                  <a:moveTo>
                    <a:pt x="0" y="0"/>
                  </a:moveTo>
                  <a:lnTo>
                    <a:pt x="11766931" y="0"/>
                  </a:lnTo>
                  <a:lnTo>
                    <a:pt x="11766931" y="1854962"/>
                  </a:lnTo>
                  <a:lnTo>
                    <a:pt x="0" y="18549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2950254" y="2432828"/>
            <a:ext cx="11449850" cy="2621804"/>
            <a:chOff x="0" y="0"/>
            <a:chExt cx="11449850" cy="2621801"/>
          </a:xfrm>
        </p:grpSpPr>
        <p:sp>
          <p:nvSpPr>
            <p:cNvPr id="20" name="Freeform 20"/>
            <p:cNvSpPr/>
            <p:nvPr/>
          </p:nvSpPr>
          <p:spPr>
            <a:xfrm>
              <a:off x="63500" y="63500"/>
              <a:ext cx="10972800" cy="852678"/>
            </a:xfrm>
            <a:custGeom>
              <a:avLst/>
              <a:gdLst/>
              <a:ahLst/>
              <a:cxnLst/>
              <a:rect l="l" t="t" r="r" b="b"/>
              <a:pathLst>
                <a:path w="10972800" h="852678">
                  <a:moveTo>
                    <a:pt x="0" y="0"/>
                  </a:moveTo>
                  <a:lnTo>
                    <a:pt x="10972800" y="0"/>
                  </a:lnTo>
                  <a:lnTo>
                    <a:pt x="10972800" y="852678"/>
                  </a:lnTo>
                  <a:lnTo>
                    <a:pt x="0" y="8526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67310" y="1030097"/>
              <a:ext cx="11319002" cy="1528191"/>
            </a:xfrm>
            <a:custGeom>
              <a:avLst/>
              <a:gdLst/>
              <a:ahLst/>
              <a:cxnLst/>
              <a:rect l="l" t="t" r="r" b="b"/>
              <a:pathLst>
                <a:path w="11319002" h="1528191">
                  <a:moveTo>
                    <a:pt x="0" y="0"/>
                  </a:moveTo>
                  <a:lnTo>
                    <a:pt x="11319002" y="0"/>
                  </a:lnTo>
                  <a:lnTo>
                    <a:pt x="11319002" y="1528191"/>
                  </a:lnTo>
                  <a:lnTo>
                    <a:pt x="0" y="15281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6235703" y="8516160"/>
            <a:ext cx="3784597" cy="613829"/>
            <a:chOff x="0" y="0"/>
            <a:chExt cx="3784600" cy="613829"/>
          </a:xfrm>
        </p:grpSpPr>
        <p:sp>
          <p:nvSpPr>
            <p:cNvPr id="23" name="Freeform 23"/>
            <p:cNvSpPr/>
            <p:nvPr/>
          </p:nvSpPr>
          <p:spPr>
            <a:xfrm>
              <a:off x="1530350" y="163322"/>
              <a:ext cx="731774" cy="287401"/>
            </a:xfrm>
            <a:custGeom>
              <a:avLst/>
              <a:gdLst/>
              <a:ahLst/>
              <a:cxnLst/>
              <a:rect l="l" t="t" r="r" b="b"/>
              <a:pathLst>
                <a:path w="731774" h="287401">
                  <a:moveTo>
                    <a:pt x="0" y="0"/>
                  </a:moveTo>
                  <a:lnTo>
                    <a:pt x="731774" y="0"/>
                  </a:lnTo>
                  <a:lnTo>
                    <a:pt x="731774" y="287401"/>
                  </a:lnTo>
                  <a:lnTo>
                    <a:pt x="0" y="2874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63500" y="63500"/>
              <a:ext cx="3657600" cy="486791"/>
            </a:xfrm>
            <a:custGeom>
              <a:avLst/>
              <a:gdLst/>
              <a:ahLst/>
              <a:cxnLst/>
              <a:rect l="l" t="t" r="r" b="b"/>
              <a:pathLst>
                <a:path w="3657600" h="486791">
                  <a:moveTo>
                    <a:pt x="0" y="0"/>
                  </a:moveTo>
                  <a:lnTo>
                    <a:pt x="3657600" y="0"/>
                  </a:lnTo>
                  <a:lnTo>
                    <a:pt x="3657600" y="486791"/>
                  </a:lnTo>
                  <a:lnTo>
                    <a:pt x="0" y="486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25" name="TextBox 25"/>
          <p:cNvSpPr txBox="1"/>
          <p:nvPr/>
        </p:nvSpPr>
        <p:spPr>
          <a:xfrm>
            <a:off x="2342988" y="5253904"/>
            <a:ext cx="2002584" cy="54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spc="12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Objective: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099473" y="2559968"/>
            <a:ext cx="10882474" cy="2298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63"/>
              </a:lnSpc>
            </a:pPr>
            <a:r>
              <a:rPr lang="en-US" sz="5759" spc="23">
                <a:solidFill>
                  <a:srgbClr val="F18B21"/>
                </a:solidFill>
                <a:latin typeface="IBM Plex Sans"/>
                <a:ea typeface="IBM Plex Sans"/>
                <a:cs typeface="IBM Plex Sans"/>
                <a:sym typeface="IBM Plex Sans"/>
              </a:rPr>
              <a:t>Applying a Run List</a:t>
            </a:r>
          </a:p>
          <a:p>
            <a:pPr algn="l">
              <a:lnSpc>
                <a:spcPts val="4498"/>
              </a:lnSpc>
            </a:pPr>
            <a:r>
              <a:rPr lang="en-US" sz="3733" i="1" spc="-11">
                <a:solidFill>
                  <a:srgbClr val="7F7F7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Using a run list will allow us to specify things more 'logically' instead of with paths.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922013" y="5744146"/>
            <a:ext cx="231962" cy="1451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2160">
                <a:solidFill>
                  <a:srgbClr val="3E4346"/>
                </a:solidFill>
                <a:latin typeface="Arimo"/>
                <a:ea typeface="Arimo"/>
                <a:cs typeface="Arimo"/>
                <a:sym typeface="Arimo"/>
              </a:rPr>
              <a:t>❑</a:t>
            </a:r>
          </a:p>
          <a:p>
            <a:pPr algn="just">
              <a:lnSpc>
                <a:spcPts val="5400"/>
              </a:lnSpc>
            </a:pPr>
            <a:r>
              <a:rPr lang="en-US" sz="2160">
                <a:solidFill>
                  <a:srgbClr val="3E4346"/>
                </a:solidFill>
                <a:latin typeface="Arimo"/>
                <a:ea typeface="Arimo"/>
                <a:cs typeface="Arimo"/>
                <a:sym typeface="Arimo"/>
              </a:rPr>
              <a:t>❑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355172" y="6030811"/>
            <a:ext cx="11483873" cy="1550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1"/>
              </a:lnSpc>
            </a:pPr>
            <a:r>
              <a:rPr lang="en-US" sz="2400" spc="-36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Individually apply the apache cookbook's server recipe and workstation cookbook's setup recipe</a:t>
            </a:r>
          </a:p>
          <a:p>
            <a:pPr algn="l">
              <a:lnSpc>
                <a:spcPts val="4449"/>
              </a:lnSpc>
            </a:pPr>
            <a:r>
              <a:rPr lang="en-US" sz="2400" spc="-36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Apply both the apache cookbook's server recipe and workstation cookbook's setup </a:t>
            </a:r>
          </a:p>
          <a:p>
            <a:pPr algn="l">
              <a:lnSpc>
                <a:spcPts val="1300"/>
              </a:lnSpc>
            </a:pPr>
            <a:r>
              <a:rPr lang="en-US" sz="2400" spc="-36">
                <a:solidFill>
                  <a:srgbClr val="3E4346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recipe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A1EE5C-888C-B741-A485-97E741981697}"/>
              </a:ext>
            </a:extLst>
          </p:cNvPr>
          <p:cNvSpPr txBox="1"/>
          <p:nvPr/>
        </p:nvSpPr>
        <p:spPr>
          <a:xfrm>
            <a:off x="0" y="8354173"/>
            <a:ext cx="4466908" cy="748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2" dirty="0">
                <a:solidFill>
                  <a:srgbClr val="7030A0"/>
                </a:solidFill>
              </a:rPr>
              <a:t>Author: </a:t>
            </a:r>
            <a:r>
              <a:rPr lang="en-US" sz="2132" dirty="0" err="1">
                <a:solidFill>
                  <a:srgbClr val="7030A0"/>
                </a:solidFill>
              </a:rPr>
              <a:t>Nho</a:t>
            </a:r>
            <a:r>
              <a:rPr lang="en-US" sz="2132" dirty="0">
                <a:solidFill>
                  <a:srgbClr val="7030A0"/>
                </a:solidFill>
              </a:rPr>
              <a:t> Luong</a:t>
            </a:r>
          </a:p>
          <a:p>
            <a:r>
              <a:rPr lang="en-US" sz="2132" dirty="0">
                <a:solidFill>
                  <a:srgbClr val="7030A0"/>
                </a:solidFill>
              </a:rPr>
              <a:t>Skill: DevOps Engineer Lead</a:t>
            </a:r>
            <a:endParaRPr lang="en-VN" sz="21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890</Words>
  <Application>Microsoft Macintosh PowerPoint</Application>
  <PresentationFormat>Custom</PresentationFormat>
  <Paragraphs>125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IBM Plex Sans</vt:lpstr>
      <vt:lpstr>Calibri</vt:lpstr>
      <vt:lpstr>Arial</vt:lpstr>
      <vt:lpstr>Montserrat Bold</vt:lpstr>
      <vt:lpstr>Arimo</vt:lpstr>
      <vt:lpstr>Open Sans Italics</vt:lpstr>
      <vt:lpstr>Montserrat</vt:lpstr>
      <vt:lpstr>Office Theme</vt:lpstr>
      <vt:lpstr>chef-client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/>
  <Company>DevOps</Company>
  <LinksUpToDate>false</LinksUpToDate>
  <SharedDoc>false</SharedDoc>
  <HyperlinkBase>https://ko-fi.com/nholuong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recipes and cookbooks</dc:title>
  <dc:subject>Applying recipes and cookbooks</dc:subject>
  <dc:creator>Nho Luong</dc:creator>
  <cp:keywords/>
  <dc:description>🇻🇳Vietnam Timeless Charm, 🥰Enjoy Every Moment , 😜Good Vibes Only</dc:description>
  <cp:lastModifiedBy>Microsoft Office User</cp:lastModifiedBy>
  <cp:revision>3</cp:revision>
  <dcterms:created xsi:type="dcterms:W3CDTF">2006-08-16T00:00:00Z</dcterms:created>
  <dcterms:modified xsi:type="dcterms:W3CDTF">2024-11-08T07:27:54Z</dcterms:modified>
  <cp:category/>
  <dc:identifier>DAGV2a74K28</dc:identifier>
</cp:coreProperties>
</file>