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059" r:id="rId2"/>
    <p:sldId id="256" r:id="rId3"/>
    <p:sldId id="257" r:id="rId4"/>
    <p:sldId id="258" r:id="rId5"/>
    <p:sldId id="259" r:id="rId6"/>
    <p:sldId id="260" r:id="rId7"/>
    <p:sldId id="261" r:id="rId8"/>
    <p:sldId id="262" r:id="rId9"/>
    <p:sldId id="263" r:id="rId10"/>
    <p:sldId id="264" r:id="rId11"/>
    <p:sldId id="265" r:id="rId12"/>
    <p:sldId id="604"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IBM Plex Sans" panose="020B0503050203000203" pitchFamily="34" charset="0"/>
      <p:regular r:id="rId19"/>
      <p:bold r:id="rId20"/>
      <p:italic r:id="rId21"/>
      <p:boldItalic r:id="rId22"/>
    </p:embeddedFont>
    <p:embeddedFont>
      <p:font typeface="IBM Plex Sans Condensed" panose="020B0503050203000203" pitchFamily="34" charset="0"/>
      <p:regular r:id="rId23"/>
      <p:bold r:id="rId24"/>
      <p:italic r:id="rId25"/>
      <p:boldItalic r:id="rId26"/>
    </p:embeddedFont>
    <p:embeddedFont>
      <p:font typeface="Montserrat Bold" pitchFamily="2" charset="77"/>
      <p:regular r:id="rId27"/>
    </p:embeddedFont>
    <p:embeddedFont>
      <p:font typeface="Open Sans" panose="020B0606030504020204" pitchFamily="34" charset="0"/>
      <p:regular r:id="rId28"/>
      <p:bold r:id="rId29"/>
      <p:italic r:id="rId30"/>
      <p:boldItalic r:id="rId31"/>
    </p:embeddedFont>
    <p:embeddedFont>
      <p:font typeface="Open Sans Italics" panose="020B0606030504020204" pitchFamily="34" charset="0"/>
      <p:regular r:id="rId32"/>
      <p: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593" autoAdjust="0"/>
  </p:normalViewPr>
  <p:slideViewPr>
    <p:cSldViewPr>
      <p:cViewPr varScale="1">
        <p:scale>
          <a:sx n="156" d="100"/>
          <a:sy n="156" d="100"/>
        </p:scale>
        <p:origin x="36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7EDB0-F211-F343-B014-FC58888B6271}" type="datetimeFigureOut">
              <a:rPr lang="en-VN" smtClean="0"/>
              <a:t>11/8/24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A5464F-CE7B-1C45-AC11-22CC042C589A}" type="slidenum">
              <a:rPr lang="en-VN" smtClean="0"/>
              <a:t>‹#›</a:t>
            </a:fld>
            <a:endParaRPr lang="en-VN"/>
          </a:p>
        </p:txBody>
      </p:sp>
    </p:spTree>
    <p:extLst>
      <p:ext uri="{BB962C8B-B14F-4D97-AF65-F5344CB8AC3E}">
        <p14:creationId xmlns:p14="http://schemas.microsoft.com/office/powerpoint/2010/main" val="2286432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AD8FE51-5DD6-4BF3-9495-81C4A5D2F89C}" type="slidenum">
              <a:rPr lang="en-US" smtClean="0"/>
              <a:t>1</a:t>
            </a:fld>
            <a:endParaRPr lang="en-US"/>
          </a:p>
        </p:txBody>
      </p:sp>
      <p:sp>
        <p:nvSpPr>
          <p:cNvPr id="5" name="Date Placeholder 4">
            <a:extLst>
              <a:ext uri="{FF2B5EF4-FFF2-40B4-BE49-F238E27FC236}">
                <a16:creationId xmlns:a16="http://schemas.microsoft.com/office/drawing/2014/main" id="{79551813-6207-294F-B120-59808870BEDC}"/>
              </a:ext>
            </a:extLst>
          </p:cNvPr>
          <p:cNvSpPr>
            <a:spLocks noGrp="1"/>
          </p:cNvSpPr>
          <p:nvPr>
            <p:ph type="dt" idx="1"/>
          </p:nvPr>
        </p:nvSpPr>
        <p:spPr/>
        <p:txBody>
          <a:bodyPr/>
          <a:lstStyle/>
          <a:p>
            <a:fld id="{60658020-7F67-D546-8AEC-8C41CB7DFC2D}" type="datetime1">
              <a:rPr lang="en-US" smtClean="0"/>
              <a:t>11/8/24</a:t>
            </a:fld>
            <a:endParaRPr lang="en-US"/>
          </a:p>
        </p:txBody>
      </p:sp>
      <p:sp>
        <p:nvSpPr>
          <p:cNvPr id="6" name="Footer Placeholder 5">
            <a:extLst>
              <a:ext uri="{FF2B5EF4-FFF2-40B4-BE49-F238E27FC236}">
                <a16:creationId xmlns:a16="http://schemas.microsoft.com/office/drawing/2014/main" id="{DE16D1B4-E051-1644-8D51-8AC287F18421}"/>
              </a:ext>
            </a:extLst>
          </p:cNvPr>
          <p:cNvSpPr>
            <a:spLocks noGrp="1"/>
          </p:cNvSpPr>
          <p:nvPr>
            <p:ph type="ftr" sz="quarter" idx="4"/>
          </p:nvPr>
        </p:nvSpPr>
        <p:spPr/>
        <p:txBody>
          <a:bodyPr/>
          <a:lstStyle/>
          <a:p>
            <a:r>
              <a:rPr lang="en-US"/>
              <a:t>DevOps Engineer</a:t>
            </a:r>
          </a:p>
        </p:txBody>
      </p:sp>
      <p:sp>
        <p:nvSpPr>
          <p:cNvPr id="7" name="Header Placeholder 6">
            <a:extLst>
              <a:ext uri="{FF2B5EF4-FFF2-40B4-BE49-F238E27FC236}">
                <a16:creationId xmlns:a16="http://schemas.microsoft.com/office/drawing/2014/main" id="{2E16B181-3540-F948-944E-9D093C5CE014}"/>
              </a:ext>
            </a:extLst>
          </p:cNvPr>
          <p:cNvSpPr>
            <a:spLocks noGrp="1"/>
          </p:cNvSpPr>
          <p:nvPr>
            <p:ph type="hdr" sz="quarter"/>
          </p:nvPr>
        </p:nvSpPr>
        <p:spPr/>
        <p:txBody>
          <a:bodyPr/>
          <a:lstStyle/>
          <a:p>
            <a:r>
              <a:rPr lang="en-US"/>
              <a:t>Nho Luong</a:t>
            </a:r>
          </a:p>
        </p:txBody>
      </p:sp>
    </p:spTree>
    <p:extLst>
      <p:ext uri="{BB962C8B-B14F-4D97-AF65-F5344CB8AC3E}">
        <p14:creationId xmlns:p14="http://schemas.microsoft.com/office/powerpoint/2010/main" val="194432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0" y="4838254"/>
            <a:ext cx="3086100" cy="273843"/>
          </a:xfrm>
        </p:spPr>
        <p:txBody>
          <a:bodyPr/>
          <a:lstStyle/>
          <a:p>
            <a:pPr algn="l"/>
            <a:r>
              <a:rPr lang="en-US" dirty="0"/>
              <a:t>Kalyan Reddy Daida</a:t>
            </a:r>
            <a:endParaRPr lang="en-GB" dirty="0"/>
          </a:p>
        </p:txBody>
      </p:sp>
      <p:sp>
        <p:nvSpPr>
          <p:cNvPr id="4" name="Content Placeholder 2">
            <a:extLst>
              <a:ext uri="{FF2B5EF4-FFF2-40B4-BE49-F238E27FC236}">
                <a16:creationId xmlns:a16="http://schemas.microsoft.com/office/drawing/2014/main" id="{6E404D94-AC54-F344-B51A-76FE094D9001}"/>
              </a:ext>
            </a:extLst>
          </p:cNvPr>
          <p:cNvSpPr>
            <a:spLocks noGrp="1"/>
          </p:cNvSpPr>
          <p:nvPr>
            <p:ph idx="1"/>
          </p:nvPr>
        </p:nvSpPr>
        <p:spPr>
          <a:xfrm>
            <a:off x="628650" y="1138395"/>
            <a:ext cx="7886700" cy="349432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itle Placeholder 1">
            <a:extLst>
              <a:ext uri="{FF2B5EF4-FFF2-40B4-BE49-F238E27FC236}">
                <a16:creationId xmlns:a16="http://schemas.microsoft.com/office/drawing/2014/main" id="{47D18E9C-71B9-6048-8B72-C5BBB56E4CA9}"/>
              </a:ext>
            </a:extLst>
          </p:cNvPr>
          <p:cNvSpPr>
            <a:spLocks noGrp="1"/>
          </p:cNvSpPr>
          <p:nvPr>
            <p:ph type="title"/>
          </p:nvPr>
        </p:nvSpPr>
        <p:spPr>
          <a:xfrm>
            <a:off x="628650" y="170505"/>
            <a:ext cx="7886700" cy="743032"/>
          </a:xfrm>
          <a:prstGeom prst="rect">
            <a:avLst/>
          </a:prstGeom>
        </p:spPr>
        <p:txBody>
          <a:bodyPr vert="horz" lIns="109728" tIns="54864" rIns="109728" bIns="54864" rtlCol="0" anchor="ctr">
            <a:normAutofit/>
          </a:bodyPr>
          <a:lstStyle>
            <a:lvl1pPr>
              <a:defRPr>
                <a:solidFill>
                  <a:schemeClr val="accent6">
                    <a:lumMod val="75000"/>
                  </a:schemeClr>
                </a:solidFill>
              </a:defRPr>
            </a:lvl1pPr>
          </a:lstStyle>
          <a:p>
            <a:r>
              <a:rPr lang="en-US" dirty="0"/>
              <a:t>Click to edit Master title style</a:t>
            </a:r>
            <a:br>
              <a:rPr lang="en-US" dirty="0"/>
            </a:br>
            <a:r>
              <a:rPr lang="en-US" sz="1125" dirty="0"/>
              <a:t>Sub heading</a:t>
            </a:r>
            <a:endParaRPr lang="en-GB" dirty="0"/>
          </a:p>
        </p:txBody>
      </p:sp>
    </p:spTree>
    <p:extLst>
      <p:ext uri="{BB962C8B-B14F-4D97-AF65-F5344CB8AC3E}">
        <p14:creationId xmlns:p14="http://schemas.microsoft.com/office/powerpoint/2010/main" val="1393616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extLst>
              <a:ext uri="{96DAC541-7B7A-43D3-8B79-37D633B846F1}">
                <asvg:svgBlip xmlns:asvg="http://schemas.microsoft.com/office/drawing/2016/SVG/main" r:embed="rId15"/>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26479"/>
            <a:ext cx="7345603" cy="701257"/>
          </a:xfrm>
        </p:spPr>
        <p:txBody>
          <a:bodyPr>
            <a:normAutofit fontScale="90000"/>
          </a:bodyPr>
          <a:lstStyle/>
          <a:p>
            <a:pPr algn="l">
              <a:lnSpc>
                <a:spcPts val="7699"/>
              </a:lnSpc>
            </a:pPr>
            <a:r>
              <a:rPr lang="en-US" sz="4400" spc="38" dirty="0">
                <a:solidFill>
                  <a:srgbClr val="F18B21"/>
                </a:solidFill>
                <a:latin typeface="Open Sans"/>
                <a:ea typeface="Open Sans"/>
                <a:cs typeface="Open Sans"/>
                <a:sym typeface="Open Sans"/>
              </a:rPr>
              <a:t>Using the Template Resource</a:t>
            </a:r>
          </a:p>
        </p:txBody>
      </p:sp>
      <p:sp>
        <p:nvSpPr>
          <p:cNvPr id="3" name="Subtitle 2"/>
          <p:cNvSpPr>
            <a:spLocks noGrp="1"/>
          </p:cNvSpPr>
          <p:nvPr>
            <p:ph type="subTitle" idx="1"/>
          </p:nvPr>
        </p:nvSpPr>
        <p:spPr>
          <a:xfrm>
            <a:off x="990600" y="1507745"/>
            <a:ext cx="2224963" cy="530605"/>
          </a:xfrm>
        </p:spPr>
        <p:txBody>
          <a:bodyPr>
            <a:noAutofit/>
          </a:bodyPr>
          <a:lstStyle/>
          <a:p>
            <a:pPr algn="l"/>
            <a:r>
              <a:rPr lang="en-US" sz="1400" dirty="0">
                <a:solidFill>
                  <a:srgbClr val="F48E47"/>
                </a:solidFill>
              </a:rPr>
              <a:t>Author: </a:t>
            </a:r>
            <a:r>
              <a:rPr lang="en-US" sz="1400" dirty="0" err="1">
                <a:solidFill>
                  <a:srgbClr val="F48E47"/>
                </a:solidFill>
              </a:rPr>
              <a:t>Nho</a:t>
            </a:r>
            <a:r>
              <a:rPr lang="en-US" sz="1400" dirty="0">
                <a:solidFill>
                  <a:srgbClr val="F48E47"/>
                </a:solidFill>
              </a:rPr>
              <a:t> Luong </a:t>
            </a:r>
          </a:p>
          <a:p>
            <a:pPr algn="l"/>
            <a:r>
              <a:rPr lang="en-US" sz="1400" dirty="0">
                <a:solidFill>
                  <a:srgbClr val="F48E47"/>
                </a:solidFill>
              </a:rPr>
              <a:t>Skill: DevOps Engineer Lead</a:t>
            </a:r>
          </a:p>
        </p:txBody>
      </p:sp>
      <p:pic>
        <p:nvPicPr>
          <p:cNvPr id="4" name="Picture 3">
            <a:extLst>
              <a:ext uri="{FF2B5EF4-FFF2-40B4-BE49-F238E27FC236}">
                <a16:creationId xmlns:a16="http://schemas.microsoft.com/office/drawing/2014/main" id="{1D8CF383-1361-4E75-85B4-CC450DC8845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56403" y="1755341"/>
            <a:ext cx="1398800" cy="1953377"/>
          </a:xfrm>
          <a:prstGeom prst="rect">
            <a:avLst/>
          </a:prstGeom>
        </p:spPr>
      </p:pic>
      <p:pic>
        <p:nvPicPr>
          <p:cNvPr id="7" name="Picture 6">
            <a:extLst>
              <a:ext uri="{FF2B5EF4-FFF2-40B4-BE49-F238E27FC236}">
                <a16:creationId xmlns:a16="http://schemas.microsoft.com/office/drawing/2014/main" id="{AC04B3A0-5E28-B543-AD89-F09D97D4AE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5563" y="1460958"/>
            <a:ext cx="1618909" cy="983233"/>
          </a:xfrm>
          <a:prstGeom prst="rect">
            <a:avLst/>
          </a:prstGeom>
        </p:spPr>
      </p:pic>
      <p:pic>
        <p:nvPicPr>
          <p:cNvPr id="10" name="Picture 9">
            <a:extLst>
              <a:ext uri="{FF2B5EF4-FFF2-40B4-BE49-F238E27FC236}">
                <a16:creationId xmlns:a16="http://schemas.microsoft.com/office/drawing/2014/main" id="{62A57EB8-858A-D94C-AD0E-BB1AEED1AA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6533" y="2636040"/>
            <a:ext cx="2469918" cy="2145357"/>
          </a:xfrm>
          <a:prstGeom prst="rect">
            <a:avLst/>
          </a:prstGeom>
        </p:spPr>
      </p:pic>
      <p:pic>
        <p:nvPicPr>
          <p:cNvPr id="9" name="Picture 8">
            <a:extLst>
              <a:ext uri="{FF2B5EF4-FFF2-40B4-BE49-F238E27FC236}">
                <a16:creationId xmlns:a16="http://schemas.microsoft.com/office/drawing/2014/main" id="{344441D3-B48D-1F4D-90FD-2949580297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10210" y="1460958"/>
            <a:ext cx="1511176" cy="983233"/>
          </a:xfrm>
          <a:prstGeom prst="rect">
            <a:avLst/>
          </a:prstGeom>
        </p:spPr>
      </p:pic>
      <p:pic>
        <p:nvPicPr>
          <p:cNvPr id="6" name="Picture 5">
            <a:extLst>
              <a:ext uri="{FF2B5EF4-FFF2-40B4-BE49-F238E27FC236}">
                <a16:creationId xmlns:a16="http://schemas.microsoft.com/office/drawing/2014/main" id="{62FBBBE9-FCE6-3E43-ABB8-E23C62D3B3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51468" y="2636039"/>
            <a:ext cx="2469918" cy="2145357"/>
          </a:xfrm>
          <a:prstGeom prst="rect">
            <a:avLst/>
          </a:prstGeom>
        </p:spPr>
      </p:pic>
    </p:spTree>
    <p:extLst>
      <p:ext uri="{BB962C8B-B14F-4D97-AF65-F5344CB8AC3E}">
        <p14:creationId xmlns:p14="http://schemas.microsoft.com/office/powerpoint/2010/main" val="172071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3"/>
          <p:cNvSpPr/>
          <p:nvPr/>
        </p:nvSpPr>
        <p:spPr>
          <a:xfrm>
            <a:off x="8518027" y="4600575"/>
            <a:ext cx="534895" cy="542925"/>
          </a:xfrm>
          <a:custGeom>
            <a:avLst/>
            <a:gdLst/>
            <a:ahLst/>
            <a:cxnLst/>
            <a:rect l="l" t="t" r="r" b="b"/>
            <a:pathLst>
              <a:path w="534895" h="542925">
                <a:moveTo>
                  <a:pt x="0" y="0"/>
                </a:moveTo>
                <a:lnTo>
                  <a:pt x="534895" y="0"/>
                </a:lnTo>
                <a:lnTo>
                  <a:pt x="534895" y="542925"/>
                </a:lnTo>
                <a:lnTo>
                  <a:pt x="0" y="542925"/>
                </a:lnTo>
                <a:lnTo>
                  <a:pt x="0" y="0"/>
                </a:lnTo>
                <a:close/>
              </a:path>
            </a:pathLst>
          </a:custGeom>
          <a:blipFill>
            <a:blip r:embed="rId2"/>
            <a:stretch>
              <a:fillRect b="-7749"/>
            </a:stretch>
          </a:blipFill>
        </p:spPr>
      </p:sp>
      <p:sp>
        <p:nvSpPr>
          <p:cNvPr id="4" name="Freeform 4"/>
          <p:cNvSpPr/>
          <p:nvPr/>
        </p:nvSpPr>
        <p:spPr>
          <a:xfrm>
            <a:off x="0" y="4556493"/>
            <a:ext cx="9144000" cy="138798"/>
          </a:xfrm>
          <a:custGeom>
            <a:avLst/>
            <a:gdLst/>
            <a:ahLst/>
            <a:cxnLst/>
            <a:rect l="l" t="t" r="r" b="b"/>
            <a:pathLst>
              <a:path w="9144000" h="138798">
                <a:moveTo>
                  <a:pt x="0" y="0"/>
                </a:moveTo>
                <a:lnTo>
                  <a:pt x="9144000" y="0"/>
                </a:lnTo>
                <a:lnTo>
                  <a:pt x="9144000" y="138799"/>
                </a:lnTo>
                <a:lnTo>
                  <a:pt x="0" y="138799"/>
                </a:lnTo>
                <a:lnTo>
                  <a:pt x="0" y="0"/>
                </a:lnTo>
                <a:close/>
              </a:path>
            </a:pathLst>
          </a:custGeom>
          <a:blipFill>
            <a:blip r:embed="rId3"/>
            <a:stretch>
              <a:fillRect l="-645" r="-645"/>
            </a:stretch>
          </a:blipFill>
        </p:spPr>
      </p:sp>
      <p:grpSp>
        <p:nvGrpSpPr>
          <p:cNvPr id="5" name="Group 5"/>
          <p:cNvGrpSpPr>
            <a:grpSpLocks noChangeAspect="1"/>
          </p:cNvGrpSpPr>
          <p:nvPr/>
        </p:nvGrpSpPr>
        <p:grpSpPr>
          <a:xfrm>
            <a:off x="-63503" y="4509992"/>
            <a:ext cx="9270997" cy="604056"/>
            <a:chOff x="0" y="0"/>
            <a:chExt cx="9271000" cy="604050"/>
          </a:xfrm>
        </p:grpSpPr>
        <p:sp>
          <p:nvSpPr>
            <p:cNvPr id="6" name="Freeform 6"/>
            <p:cNvSpPr/>
            <p:nvPr/>
          </p:nvSpPr>
          <p:spPr>
            <a:xfrm>
              <a:off x="63500" y="82550"/>
              <a:ext cx="9144000" cy="20701"/>
            </a:xfrm>
            <a:custGeom>
              <a:avLst/>
              <a:gdLst/>
              <a:ahLst/>
              <a:cxnLst/>
              <a:rect l="l" t="t" r="r" b="b"/>
              <a:pathLst>
                <a:path w="9144000" h="20701">
                  <a:moveTo>
                    <a:pt x="9144000" y="0"/>
                  </a:moveTo>
                  <a:lnTo>
                    <a:pt x="0" y="20701"/>
                  </a:lnTo>
                </a:path>
              </a:pathLst>
            </a:custGeom>
            <a:solidFill>
              <a:srgbClr val="000000">
                <a:alpha val="0"/>
              </a:srgbClr>
            </a:solidFill>
          </p:spPr>
        </p:sp>
        <p:sp>
          <p:nvSpPr>
            <p:cNvPr id="7" name="Freeform 7"/>
            <p:cNvSpPr/>
            <p:nvPr/>
          </p:nvSpPr>
          <p:spPr>
            <a:xfrm>
              <a:off x="63500" y="63500"/>
              <a:ext cx="9144000" cy="58801"/>
            </a:xfrm>
            <a:custGeom>
              <a:avLst/>
              <a:gdLst/>
              <a:ahLst/>
              <a:cxnLst/>
              <a:rect l="l" t="t" r="r" b="b"/>
              <a:pathLst>
                <a:path w="9144000" h="58801">
                  <a:moveTo>
                    <a:pt x="9144000" y="0"/>
                  </a:moveTo>
                  <a:lnTo>
                    <a:pt x="0" y="20701"/>
                  </a:lnTo>
                  <a:lnTo>
                    <a:pt x="0" y="39751"/>
                  </a:lnTo>
                  <a:lnTo>
                    <a:pt x="0" y="58801"/>
                  </a:lnTo>
                  <a:lnTo>
                    <a:pt x="9144000" y="38100"/>
                  </a:lnTo>
                  <a:lnTo>
                    <a:pt x="9144000" y="19050"/>
                  </a:lnTo>
                  <a:lnTo>
                    <a:pt x="9144000" y="0"/>
                  </a:lnTo>
                  <a:close/>
                </a:path>
              </a:pathLst>
            </a:custGeom>
            <a:solidFill>
              <a:srgbClr val="F18B21">
                <a:alpha val="49412"/>
              </a:srgbClr>
            </a:solidFill>
          </p:spPr>
        </p:sp>
        <p:sp>
          <p:nvSpPr>
            <p:cNvPr id="8" name="Freeform 8"/>
            <p:cNvSpPr/>
            <p:nvPr/>
          </p:nvSpPr>
          <p:spPr>
            <a:xfrm>
              <a:off x="399288" y="246888"/>
              <a:ext cx="3034157" cy="268732"/>
            </a:xfrm>
            <a:custGeom>
              <a:avLst/>
              <a:gdLst/>
              <a:ahLst/>
              <a:cxnLst/>
              <a:rect l="l" t="t" r="r" b="b"/>
              <a:pathLst>
                <a:path w="3034157" h="268732">
                  <a:moveTo>
                    <a:pt x="0" y="0"/>
                  </a:moveTo>
                  <a:lnTo>
                    <a:pt x="3034157" y="0"/>
                  </a:lnTo>
                  <a:lnTo>
                    <a:pt x="3034157" y="268732"/>
                  </a:lnTo>
                  <a:lnTo>
                    <a:pt x="0" y="268732"/>
                  </a:lnTo>
                  <a:close/>
                </a:path>
              </a:pathLst>
            </a:custGeom>
            <a:solidFill>
              <a:srgbClr val="000000">
                <a:alpha val="0"/>
              </a:srgbClr>
            </a:solidFill>
          </p:spPr>
        </p:sp>
        <p:sp>
          <p:nvSpPr>
            <p:cNvPr id="9" name="Freeform 9"/>
            <p:cNvSpPr/>
            <p:nvPr/>
          </p:nvSpPr>
          <p:spPr>
            <a:xfrm>
              <a:off x="4231894" y="246888"/>
              <a:ext cx="807339" cy="293624"/>
            </a:xfrm>
            <a:custGeom>
              <a:avLst/>
              <a:gdLst/>
              <a:ahLst/>
              <a:cxnLst/>
              <a:rect l="l" t="t" r="r" b="b"/>
              <a:pathLst>
                <a:path w="807339" h="293624">
                  <a:moveTo>
                    <a:pt x="0" y="0"/>
                  </a:moveTo>
                  <a:lnTo>
                    <a:pt x="807339" y="0"/>
                  </a:lnTo>
                  <a:lnTo>
                    <a:pt x="807339" y="293624"/>
                  </a:lnTo>
                  <a:lnTo>
                    <a:pt x="0" y="293624"/>
                  </a:lnTo>
                  <a:close/>
                </a:path>
              </a:pathLst>
            </a:custGeom>
            <a:solidFill>
              <a:srgbClr val="000000">
                <a:alpha val="0"/>
              </a:srgbClr>
            </a:solidFill>
          </p:spPr>
        </p:sp>
      </p:grpSp>
      <p:grpSp>
        <p:nvGrpSpPr>
          <p:cNvPr id="10" name="Group 10"/>
          <p:cNvGrpSpPr>
            <a:grpSpLocks noChangeAspect="1"/>
          </p:cNvGrpSpPr>
          <p:nvPr/>
        </p:nvGrpSpPr>
        <p:grpSpPr>
          <a:xfrm>
            <a:off x="-63503" y="-63503"/>
            <a:ext cx="9270997" cy="1668999"/>
            <a:chOff x="0" y="0"/>
            <a:chExt cx="9271000" cy="1668996"/>
          </a:xfrm>
        </p:grpSpPr>
        <p:sp>
          <p:nvSpPr>
            <p:cNvPr id="11" name="Freeform 11"/>
            <p:cNvSpPr/>
            <p:nvPr/>
          </p:nvSpPr>
          <p:spPr>
            <a:xfrm>
              <a:off x="63500" y="63500"/>
              <a:ext cx="9144000" cy="1542034"/>
            </a:xfrm>
            <a:custGeom>
              <a:avLst/>
              <a:gdLst/>
              <a:ahLst/>
              <a:cxnLst/>
              <a:rect l="l" t="t" r="r" b="b"/>
              <a:pathLst>
                <a:path w="9144000" h="1542034">
                  <a:moveTo>
                    <a:pt x="0" y="0"/>
                  </a:moveTo>
                  <a:lnTo>
                    <a:pt x="9144000" y="0"/>
                  </a:lnTo>
                  <a:lnTo>
                    <a:pt x="9144000" y="1542034"/>
                  </a:lnTo>
                  <a:lnTo>
                    <a:pt x="0" y="1542034"/>
                  </a:lnTo>
                  <a:close/>
                </a:path>
              </a:pathLst>
            </a:custGeom>
            <a:solidFill>
              <a:srgbClr val="D8D8D8">
                <a:alpha val="24706"/>
              </a:srgbClr>
            </a:solidFill>
          </p:spPr>
        </p:sp>
        <p:sp>
          <p:nvSpPr>
            <p:cNvPr id="12" name="Freeform 12"/>
            <p:cNvSpPr/>
            <p:nvPr/>
          </p:nvSpPr>
          <p:spPr>
            <a:xfrm>
              <a:off x="140589" y="144780"/>
              <a:ext cx="7103364" cy="1337691"/>
            </a:xfrm>
            <a:custGeom>
              <a:avLst/>
              <a:gdLst/>
              <a:ahLst/>
              <a:cxnLst/>
              <a:rect l="l" t="t" r="r" b="b"/>
              <a:pathLst>
                <a:path w="7103364" h="1337691">
                  <a:moveTo>
                    <a:pt x="0" y="0"/>
                  </a:moveTo>
                  <a:lnTo>
                    <a:pt x="7103364" y="0"/>
                  </a:lnTo>
                  <a:lnTo>
                    <a:pt x="7103364" y="1337691"/>
                  </a:lnTo>
                  <a:lnTo>
                    <a:pt x="0" y="1337691"/>
                  </a:lnTo>
                  <a:close/>
                </a:path>
              </a:pathLst>
            </a:custGeom>
            <a:solidFill>
              <a:srgbClr val="000000">
                <a:alpha val="0"/>
              </a:srgbClr>
            </a:solidFill>
          </p:spPr>
        </p:sp>
        <p:sp>
          <p:nvSpPr>
            <p:cNvPr id="13" name="Freeform 13"/>
            <p:cNvSpPr/>
            <p:nvPr/>
          </p:nvSpPr>
          <p:spPr>
            <a:xfrm>
              <a:off x="7600442" y="246126"/>
              <a:ext cx="1213739" cy="1231519"/>
            </a:xfrm>
            <a:custGeom>
              <a:avLst/>
              <a:gdLst/>
              <a:ahLst/>
              <a:cxnLst/>
              <a:rect l="l" t="t" r="r" b="b"/>
              <a:pathLst>
                <a:path w="1213739" h="1231519">
                  <a:moveTo>
                    <a:pt x="0" y="0"/>
                  </a:moveTo>
                  <a:lnTo>
                    <a:pt x="1213739" y="0"/>
                  </a:lnTo>
                  <a:lnTo>
                    <a:pt x="1213739" y="1231519"/>
                  </a:lnTo>
                  <a:lnTo>
                    <a:pt x="0" y="1231519"/>
                  </a:lnTo>
                  <a:close/>
                </a:path>
              </a:pathLst>
            </a:custGeom>
            <a:solidFill>
              <a:srgbClr val="000000">
                <a:alpha val="0"/>
              </a:srgbClr>
            </a:solidFill>
          </p:spPr>
        </p:sp>
      </p:grpSp>
      <p:sp>
        <p:nvSpPr>
          <p:cNvPr id="14" name="Freeform 14"/>
          <p:cNvSpPr/>
          <p:nvPr/>
        </p:nvSpPr>
        <p:spPr>
          <a:xfrm>
            <a:off x="7536942" y="182661"/>
            <a:ext cx="1213799" cy="1231497"/>
          </a:xfrm>
          <a:custGeom>
            <a:avLst/>
            <a:gdLst/>
            <a:ahLst/>
            <a:cxnLst/>
            <a:rect l="l" t="t" r="r" b="b"/>
            <a:pathLst>
              <a:path w="1213799" h="1231497">
                <a:moveTo>
                  <a:pt x="0" y="0"/>
                </a:moveTo>
                <a:lnTo>
                  <a:pt x="1213799" y="0"/>
                </a:lnTo>
                <a:lnTo>
                  <a:pt x="1213799" y="1231497"/>
                </a:lnTo>
                <a:lnTo>
                  <a:pt x="0" y="1231497"/>
                </a:lnTo>
                <a:lnTo>
                  <a:pt x="0" y="0"/>
                </a:lnTo>
                <a:close/>
              </a:path>
            </a:pathLst>
          </a:custGeom>
          <a:blipFill>
            <a:blip r:embed="rId4"/>
            <a:stretch>
              <a:fillRect/>
            </a:stretch>
          </a:blipFill>
        </p:spPr>
      </p:sp>
      <p:grpSp>
        <p:nvGrpSpPr>
          <p:cNvPr id="15" name="Group 15"/>
          <p:cNvGrpSpPr>
            <a:grpSpLocks noChangeAspect="1"/>
          </p:cNvGrpSpPr>
          <p:nvPr/>
        </p:nvGrpSpPr>
        <p:grpSpPr>
          <a:xfrm>
            <a:off x="876795" y="1225820"/>
            <a:ext cx="7056396" cy="3392033"/>
            <a:chOff x="0" y="0"/>
            <a:chExt cx="7056399" cy="3392030"/>
          </a:xfrm>
        </p:grpSpPr>
        <p:sp>
          <p:nvSpPr>
            <p:cNvPr id="16" name="Freeform 16"/>
            <p:cNvSpPr/>
            <p:nvPr/>
          </p:nvSpPr>
          <p:spPr>
            <a:xfrm>
              <a:off x="63500" y="1540256"/>
              <a:ext cx="6624955" cy="441960"/>
            </a:xfrm>
            <a:custGeom>
              <a:avLst/>
              <a:gdLst/>
              <a:ahLst/>
              <a:cxnLst/>
              <a:rect l="l" t="t" r="r" b="b"/>
              <a:pathLst>
                <a:path w="6624955" h="441960">
                  <a:moveTo>
                    <a:pt x="0" y="0"/>
                  </a:moveTo>
                  <a:lnTo>
                    <a:pt x="6624955" y="0"/>
                  </a:lnTo>
                  <a:lnTo>
                    <a:pt x="6624955" y="441960"/>
                  </a:lnTo>
                  <a:lnTo>
                    <a:pt x="0" y="441960"/>
                  </a:lnTo>
                  <a:close/>
                </a:path>
              </a:pathLst>
            </a:custGeom>
            <a:solidFill>
              <a:srgbClr val="000000">
                <a:alpha val="0"/>
              </a:srgbClr>
            </a:solidFill>
          </p:spPr>
        </p:sp>
        <p:sp>
          <p:nvSpPr>
            <p:cNvPr id="17" name="Freeform 17"/>
            <p:cNvSpPr/>
            <p:nvPr/>
          </p:nvSpPr>
          <p:spPr>
            <a:xfrm>
              <a:off x="63500" y="63500"/>
              <a:ext cx="6929374" cy="479679"/>
            </a:xfrm>
            <a:custGeom>
              <a:avLst/>
              <a:gdLst/>
              <a:ahLst/>
              <a:cxnLst/>
              <a:rect l="l" t="t" r="r" b="b"/>
              <a:pathLst>
                <a:path w="6929374" h="479679">
                  <a:moveTo>
                    <a:pt x="0" y="0"/>
                  </a:moveTo>
                  <a:lnTo>
                    <a:pt x="6929374" y="0"/>
                  </a:lnTo>
                  <a:lnTo>
                    <a:pt x="6929374" y="479679"/>
                  </a:lnTo>
                  <a:lnTo>
                    <a:pt x="0" y="479679"/>
                  </a:lnTo>
                  <a:close/>
                </a:path>
              </a:pathLst>
            </a:custGeom>
            <a:solidFill>
              <a:srgbClr val="000000">
                <a:alpha val="0"/>
              </a:srgbClr>
            </a:solidFill>
          </p:spPr>
        </p:sp>
        <p:sp>
          <p:nvSpPr>
            <p:cNvPr id="18" name="Freeform 18"/>
            <p:cNvSpPr/>
            <p:nvPr/>
          </p:nvSpPr>
          <p:spPr>
            <a:xfrm>
              <a:off x="63500" y="608330"/>
              <a:ext cx="6929374" cy="859536"/>
            </a:xfrm>
            <a:custGeom>
              <a:avLst/>
              <a:gdLst/>
              <a:ahLst/>
              <a:cxnLst/>
              <a:rect l="l" t="t" r="r" b="b"/>
              <a:pathLst>
                <a:path w="6929374" h="859536">
                  <a:moveTo>
                    <a:pt x="0" y="0"/>
                  </a:moveTo>
                  <a:lnTo>
                    <a:pt x="6929374" y="0"/>
                  </a:lnTo>
                  <a:lnTo>
                    <a:pt x="6929374" y="859536"/>
                  </a:lnTo>
                  <a:lnTo>
                    <a:pt x="0" y="859536"/>
                  </a:lnTo>
                  <a:close/>
                </a:path>
              </a:pathLst>
            </a:custGeom>
            <a:solidFill>
              <a:srgbClr val="000000">
                <a:alpha val="0"/>
              </a:srgbClr>
            </a:solidFill>
          </p:spPr>
        </p:sp>
        <p:sp>
          <p:nvSpPr>
            <p:cNvPr id="19" name="Freeform 19"/>
            <p:cNvSpPr/>
            <p:nvPr/>
          </p:nvSpPr>
          <p:spPr>
            <a:xfrm>
              <a:off x="63500" y="1952752"/>
              <a:ext cx="6929374" cy="1375791"/>
            </a:xfrm>
            <a:custGeom>
              <a:avLst/>
              <a:gdLst/>
              <a:ahLst/>
              <a:cxnLst/>
              <a:rect l="l" t="t" r="r" b="b"/>
              <a:pathLst>
                <a:path w="6929374" h="1375791">
                  <a:moveTo>
                    <a:pt x="0" y="0"/>
                  </a:moveTo>
                  <a:lnTo>
                    <a:pt x="6929374" y="0"/>
                  </a:lnTo>
                  <a:lnTo>
                    <a:pt x="6929374" y="1375791"/>
                  </a:lnTo>
                  <a:lnTo>
                    <a:pt x="0" y="1375791"/>
                  </a:lnTo>
                  <a:close/>
                </a:path>
              </a:pathLst>
            </a:custGeom>
            <a:solidFill>
              <a:srgbClr val="000000">
                <a:alpha val="0"/>
              </a:srgbClr>
            </a:solidFill>
          </p:spPr>
        </p:sp>
      </p:grpSp>
      <p:sp>
        <p:nvSpPr>
          <p:cNvPr id="21" name="TextBox 21"/>
          <p:cNvSpPr txBox="1"/>
          <p:nvPr/>
        </p:nvSpPr>
        <p:spPr>
          <a:xfrm>
            <a:off x="1203817" y="3174121"/>
            <a:ext cx="3233033" cy="530352"/>
          </a:xfrm>
          <a:prstGeom prst="rect">
            <a:avLst/>
          </a:prstGeom>
        </p:spPr>
        <p:txBody>
          <a:bodyPr lIns="0" tIns="0" rIns="0" bIns="0" rtlCol="0" anchor="t">
            <a:spAutoFit/>
          </a:bodyPr>
          <a:lstStyle/>
          <a:p>
            <a:pPr algn="l">
              <a:lnSpc>
                <a:spcPts val="2170"/>
              </a:lnSpc>
            </a:pPr>
            <a:r>
              <a:rPr lang="en-US" sz="1399" spc="-11">
                <a:solidFill>
                  <a:srgbClr val="3E4346"/>
                </a:solidFill>
                <a:latin typeface="IBM Plex Sans"/>
                <a:ea typeface="IBM Plex Sans"/>
                <a:cs typeface="IBM Plex Sans"/>
                <a:sym typeface="IBM Plex Sans"/>
              </a:rPr>
              <a:t>Create a template with chef generate Define the contents of the ERB template</a:t>
            </a:r>
          </a:p>
        </p:txBody>
      </p:sp>
      <p:sp>
        <p:nvSpPr>
          <p:cNvPr id="22" name="TextBox 22"/>
          <p:cNvSpPr txBox="1"/>
          <p:nvPr/>
        </p:nvSpPr>
        <p:spPr>
          <a:xfrm>
            <a:off x="1178423" y="3723389"/>
            <a:ext cx="3979316" cy="257308"/>
          </a:xfrm>
          <a:prstGeom prst="rect">
            <a:avLst/>
          </a:prstGeom>
        </p:spPr>
        <p:txBody>
          <a:bodyPr lIns="0" tIns="0" rIns="0" bIns="0" rtlCol="0" anchor="t">
            <a:spAutoFit/>
          </a:bodyPr>
          <a:lstStyle/>
          <a:p>
            <a:pPr algn="l">
              <a:lnSpc>
                <a:spcPts val="2170"/>
              </a:lnSpc>
            </a:pPr>
            <a:r>
              <a:rPr lang="en-US" sz="1399" spc="-11">
                <a:solidFill>
                  <a:srgbClr val="3E4346"/>
                </a:solidFill>
                <a:latin typeface="IBM Plex Sans"/>
                <a:ea typeface="IBM Plex Sans"/>
                <a:cs typeface="IBM Plex Sans"/>
                <a:sym typeface="IBM Plex Sans"/>
              </a:rPr>
              <a:t>Change the file resource to the template resource</a:t>
            </a:r>
          </a:p>
        </p:txBody>
      </p:sp>
      <p:sp>
        <p:nvSpPr>
          <p:cNvPr id="23" name="TextBox 23"/>
          <p:cNvSpPr txBox="1"/>
          <p:nvPr/>
        </p:nvSpPr>
        <p:spPr>
          <a:xfrm>
            <a:off x="1203817" y="3999614"/>
            <a:ext cx="3727409" cy="533533"/>
          </a:xfrm>
          <a:prstGeom prst="rect">
            <a:avLst/>
          </a:prstGeom>
        </p:spPr>
        <p:txBody>
          <a:bodyPr lIns="0" tIns="0" rIns="0" bIns="0" rtlCol="0" anchor="t">
            <a:spAutoFit/>
          </a:bodyPr>
          <a:lstStyle/>
          <a:p>
            <a:pPr algn="l">
              <a:lnSpc>
                <a:spcPts val="2170"/>
              </a:lnSpc>
            </a:pPr>
            <a:r>
              <a:rPr lang="en-US" sz="1399" spc="-11">
                <a:solidFill>
                  <a:srgbClr val="3E4346"/>
                </a:solidFill>
                <a:latin typeface="IBM Plex Sans"/>
                <a:ea typeface="IBM Plex Sans"/>
                <a:cs typeface="IBM Plex Sans"/>
                <a:sym typeface="IBM Plex Sans"/>
              </a:rPr>
              <a:t>Update the cookbook's version number Apply the updated recipe and verify the results</a:t>
            </a:r>
          </a:p>
        </p:txBody>
      </p:sp>
      <p:sp>
        <p:nvSpPr>
          <p:cNvPr id="25" name="TextBox 25"/>
          <p:cNvSpPr txBox="1"/>
          <p:nvPr/>
        </p:nvSpPr>
        <p:spPr>
          <a:xfrm>
            <a:off x="143713" y="609057"/>
            <a:ext cx="6215910" cy="1003725"/>
          </a:xfrm>
          <a:prstGeom prst="rect">
            <a:avLst/>
          </a:prstGeom>
        </p:spPr>
        <p:txBody>
          <a:bodyPr lIns="0" tIns="0" rIns="0" bIns="0" rtlCol="0" anchor="t">
            <a:spAutoFit/>
          </a:bodyPr>
          <a:lstStyle/>
          <a:p>
            <a:pPr algn="l">
              <a:lnSpc>
                <a:spcPts val="7020"/>
              </a:lnSpc>
            </a:pPr>
            <a:r>
              <a:rPr lang="en-US" sz="9500" spc="-76">
                <a:solidFill>
                  <a:srgbClr val="F2F2F2"/>
                </a:solidFill>
                <a:latin typeface="IBM Plex Sans"/>
                <a:ea typeface="IBM Plex Sans"/>
                <a:cs typeface="IBM Plex Sans"/>
                <a:sym typeface="IBM Plex Sans"/>
              </a:rPr>
              <a:t>EXERCISE</a:t>
            </a:r>
          </a:p>
        </p:txBody>
      </p:sp>
      <p:sp>
        <p:nvSpPr>
          <p:cNvPr id="26" name="TextBox 26"/>
          <p:cNvSpPr txBox="1"/>
          <p:nvPr/>
        </p:nvSpPr>
        <p:spPr>
          <a:xfrm>
            <a:off x="987923" y="1043502"/>
            <a:ext cx="3223374" cy="822169"/>
          </a:xfrm>
          <a:prstGeom prst="rect">
            <a:avLst/>
          </a:prstGeom>
        </p:spPr>
        <p:txBody>
          <a:bodyPr lIns="0" tIns="0" rIns="0" bIns="0" rtlCol="0" anchor="t">
            <a:spAutoFit/>
          </a:bodyPr>
          <a:lstStyle/>
          <a:p>
            <a:pPr algn="l">
              <a:lnSpc>
                <a:spcPts val="7401"/>
              </a:lnSpc>
            </a:pPr>
            <a:r>
              <a:rPr lang="en-US" sz="3200" spc="38">
                <a:solidFill>
                  <a:srgbClr val="F18B21"/>
                </a:solidFill>
                <a:latin typeface="Open Sans"/>
                <a:ea typeface="Open Sans"/>
                <a:cs typeface="Open Sans"/>
                <a:sym typeface="Open Sans"/>
              </a:rPr>
              <a:t>Cleaner Recipes</a:t>
            </a:r>
          </a:p>
        </p:txBody>
      </p:sp>
      <p:sp>
        <p:nvSpPr>
          <p:cNvPr id="27" name="TextBox 27"/>
          <p:cNvSpPr txBox="1"/>
          <p:nvPr/>
        </p:nvSpPr>
        <p:spPr>
          <a:xfrm>
            <a:off x="1006973" y="2847137"/>
            <a:ext cx="1126455" cy="298161"/>
          </a:xfrm>
          <a:prstGeom prst="rect">
            <a:avLst/>
          </a:prstGeom>
        </p:spPr>
        <p:txBody>
          <a:bodyPr lIns="0" tIns="0" rIns="0" bIns="0" rtlCol="0" anchor="t">
            <a:spAutoFit/>
          </a:bodyPr>
          <a:lstStyle/>
          <a:p>
            <a:pPr algn="l">
              <a:lnSpc>
                <a:spcPts val="2520"/>
              </a:lnSpc>
            </a:pPr>
            <a:r>
              <a:rPr lang="en-US" sz="1800" spc="21">
                <a:solidFill>
                  <a:srgbClr val="3E4346"/>
                </a:solidFill>
                <a:latin typeface="Open Sans"/>
                <a:ea typeface="Open Sans"/>
                <a:cs typeface="Open Sans"/>
                <a:sym typeface="Open Sans"/>
              </a:rPr>
              <a:t>Objective:</a:t>
            </a:r>
          </a:p>
        </p:txBody>
      </p:sp>
      <p:sp>
        <p:nvSpPr>
          <p:cNvPr id="28" name="TextBox 28"/>
          <p:cNvSpPr txBox="1"/>
          <p:nvPr/>
        </p:nvSpPr>
        <p:spPr>
          <a:xfrm>
            <a:off x="1051417" y="2139096"/>
            <a:ext cx="6734632" cy="268205"/>
          </a:xfrm>
          <a:prstGeom prst="rect">
            <a:avLst/>
          </a:prstGeom>
        </p:spPr>
        <p:txBody>
          <a:bodyPr lIns="0" tIns="0" rIns="0" bIns="0" rtlCol="0" anchor="t">
            <a:spAutoFit/>
          </a:bodyPr>
          <a:lstStyle/>
          <a:p>
            <a:pPr algn="l">
              <a:lnSpc>
                <a:spcPts val="2240"/>
              </a:lnSpc>
            </a:pPr>
            <a:r>
              <a:rPr lang="en-US" sz="1600" i="1" spc="-16">
                <a:solidFill>
                  <a:srgbClr val="7F7F7F"/>
                </a:solidFill>
                <a:latin typeface="Open Sans Italics"/>
                <a:ea typeface="Open Sans Italics"/>
                <a:cs typeface="Open Sans Italics"/>
                <a:sym typeface="Open Sans Italics"/>
              </a:rPr>
              <a:t>This is a change to the cookbook so it is time to update the version again.</a:t>
            </a:r>
          </a:p>
        </p:txBody>
      </p:sp>
      <p:sp>
        <p:nvSpPr>
          <p:cNvPr id="29" name="TextBox 29"/>
          <p:cNvSpPr txBox="1"/>
          <p:nvPr/>
        </p:nvSpPr>
        <p:spPr>
          <a:xfrm>
            <a:off x="937765" y="3161538"/>
            <a:ext cx="128864" cy="1357446"/>
          </a:xfrm>
          <a:prstGeom prst="rect">
            <a:avLst/>
          </a:prstGeom>
        </p:spPr>
        <p:txBody>
          <a:bodyPr lIns="0" tIns="0" rIns="0" bIns="0" rtlCol="0" anchor="t">
            <a:spAutoFit/>
          </a:bodyPr>
          <a:lstStyle/>
          <a:p>
            <a:pPr algn="just">
              <a:lnSpc>
                <a:spcPts val="2169"/>
              </a:lnSpc>
            </a:pPr>
            <a:r>
              <a:rPr lang="en-US" sz="1200" spc="58">
                <a:solidFill>
                  <a:srgbClr val="3E4346"/>
                </a:solidFill>
                <a:latin typeface="IBM Plex Sans Condensed"/>
                <a:ea typeface="IBM Plex Sans Condensed"/>
                <a:cs typeface="IBM Plex Sans Condensed"/>
                <a:sym typeface="IBM Plex Sans Condensed"/>
              </a:rPr>
              <a:t>✓ ✓ ✓ ✓ ✓</a:t>
            </a:r>
          </a:p>
        </p:txBody>
      </p:sp>
      <p:sp>
        <p:nvSpPr>
          <p:cNvPr id="30" name="TextBox 29">
            <a:extLst>
              <a:ext uri="{FF2B5EF4-FFF2-40B4-BE49-F238E27FC236}">
                <a16:creationId xmlns:a16="http://schemas.microsoft.com/office/drawing/2014/main" id="{8310B9D7-27B6-1046-A06B-356AC77CD9C5}"/>
              </a:ext>
            </a:extLst>
          </p:cNvPr>
          <p:cNvSpPr txBox="1"/>
          <p:nvPr/>
        </p:nvSpPr>
        <p:spPr>
          <a:xfrm>
            <a:off x="0" y="4700885"/>
            <a:ext cx="2514600" cy="461665"/>
          </a:xfrm>
          <a:prstGeom prst="rect">
            <a:avLst/>
          </a:prstGeom>
          <a:noFill/>
        </p:spPr>
        <p:txBody>
          <a:bodyPr wrap="square">
            <a:spAutoFit/>
          </a:bodyPr>
          <a:lstStyle/>
          <a:p>
            <a:r>
              <a:rPr lang="en-US" sz="1200" dirty="0">
                <a:solidFill>
                  <a:srgbClr val="7030A0"/>
                </a:solidFill>
              </a:rPr>
              <a:t>Author: </a:t>
            </a:r>
            <a:r>
              <a:rPr lang="en-US" sz="1200" dirty="0" err="1">
                <a:solidFill>
                  <a:srgbClr val="7030A0"/>
                </a:solidFill>
              </a:rPr>
              <a:t>Nho</a:t>
            </a:r>
            <a:r>
              <a:rPr lang="en-US" sz="1200" dirty="0">
                <a:solidFill>
                  <a:srgbClr val="7030A0"/>
                </a:solidFill>
              </a:rPr>
              <a:t> Luong</a:t>
            </a:r>
          </a:p>
          <a:p>
            <a:r>
              <a:rPr lang="en-US" sz="1200" dirty="0">
                <a:solidFill>
                  <a:srgbClr val="7030A0"/>
                </a:solidFill>
              </a:rPr>
              <a:t>Skill: DevOps Engineer Lead</a:t>
            </a:r>
            <a:endParaRPr lang="en-VN"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3"/>
          <p:cNvSpPr/>
          <p:nvPr/>
        </p:nvSpPr>
        <p:spPr>
          <a:xfrm>
            <a:off x="8518027" y="4600575"/>
            <a:ext cx="534895" cy="542925"/>
          </a:xfrm>
          <a:custGeom>
            <a:avLst/>
            <a:gdLst/>
            <a:ahLst/>
            <a:cxnLst/>
            <a:rect l="l" t="t" r="r" b="b"/>
            <a:pathLst>
              <a:path w="534895" h="542925">
                <a:moveTo>
                  <a:pt x="0" y="0"/>
                </a:moveTo>
                <a:lnTo>
                  <a:pt x="534895" y="0"/>
                </a:lnTo>
                <a:lnTo>
                  <a:pt x="534895" y="542925"/>
                </a:lnTo>
                <a:lnTo>
                  <a:pt x="0" y="542925"/>
                </a:lnTo>
                <a:lnTo>
                  <a:pt x="0" y="0"/>
                </a:lnTo>
                <a:close/>
              </a:path>
            </a:pathLst>
          </a:custGeom>
          <a:blipFill>
            <a:blip r:embed="rId2"/>
            <a:stretch>
              <a:fillRect b="-7749"/>
            </a:stretch>
          </a:blipFill>
        </p:spPr>
      </p:sp>
      <p:sp>
        <p:nvSpPr>
          <p:cNvPr id="4" name="Freeform 4"/>
          <p:cNvSpPr/>
          <p:nvPr/>
        </p:nvSpPr>
        <p:spPr>
          <a:xfrm>
            <a:off x="0" y="4556493"/>
            <a:ext cx="9144000" cy="138798"/>
          </a:xfrm>
          <a:custGeom>
            <a:avLst/>
            <a:gdLst/>
            <a:ahLst/>
            <a:cxnLst/>
            <a:rect l="l" t="t" r="r" b="b"/>
            <a:pathLst>
              <a:path w="9144000" h="138798">
                <a:moveTo>
                  <a:pt x="0" y="0"/>
                </a:moveTo>
                <a:lnTo>
                  <a:pt x="9144000" y="0"/>
                </a:lnTo>
                <a:lnTo>
                  <a:pt x="9144000" y="138799"/>
                </a:lnTo>
                <a:lnTo>
                  <a:pt x="0" y="138799"/>
                </a:lnTo>
                <a:lnTo>
                  <a:pt x="0" y="0"/>
                </a:lnTo>
                <a:close/>
              </a:path>
            </a:pathLst>
          </a:custGeom>
          <a:blipFill>
            <a:blip r:embed="rId3"/>
            <a:stretch>
              <a:fillRect l="-645" r="-645"/>
            </a:stretch>
          </a:blipFill>
        </p:spPr>
      </p:sp>
      <p:grpSp>
        <p:nvGrpSpPr>
          <p:cNvPr id="5" name="Group 5"/>
          <p:cNvGrpSpPr>
            <a:grpSpLocks noChangeAspect="1"/>
          </p:cNvGrpSpPr>
          <p:nvPr/>
        </p:nvGrpSpPr>
        <p:grpSpPr>
          <a:xfrm>
            <a:off x="-63503" y="4509992"/>
            <a:ext cx="9270997" cy="604056"/>
            <a:chOff x="0" y="0"/>
            <a:chExt cx="9271000" cy="604050"/>
          </a:xfrm>
        </p:grpSpPr>
        <p:sp>
          <p:nvSpPr>
            <p:cNvPr id="6" name="Freeform 6"/>
            <p:cNvSpPr/>
            <p:nvPr/>
          </p:nvSpPr>
          <p:spPr>
            <a:xfrm>
              <a:off x="63500" y="82550"/>
              <a:ext cx="9144000" cy="20701"/>
            </a:xfrm>
            <a:custGeom>
              <a:avLst/>
              <a:gdLst/>
              <a:ahLst/>
              <a:cxnLst/>
              <a:rect l="l" t="t" r="r" b="b"/>
              <a:pathLst>
                <a:path w="9144000" h="20701">
                  <a:moveTo>
                    <a:pt x="9144000" y="0"/>
                  </a:moveTo>
                  <a:lnTo>
                    <a:pt x="0" y="20701"/>
                  </a:lnTo>
                </a:path>
              </a:pathLst>
            </a:custGeom>
            <a:solidFill>
              <a:srgbClr val="000000">
                <a:alpha val="0"/>
              </a:srgbClr>
            </a:solidFill>
          </p:spPr>
        </p:sp>
        <p:sp>
          <p:nvSpPr>
            <p:cNvPr id="7" name="Freeform 7"/>
            <p:cNvSpPr/>
            <p:nvPr/>
          </p:nvSpPr>
          <p:spPr>
            <a:xfrm>
              <a:off x="63500" y="63500"/>
              <a:ext cx="9144000" cy="58801"/>
            </a:xfrm>
            <a:custGeom>
              <a:avLst/>
              <a:gdLst/>
              <a:ahLst/>
              <a:cxnLst/>
              <a:rect l="l" t="t" r="r" b="b"/>
              <a:pathLst>
                <a:path w="9144000" h="58801">
                  <a:moveTo>
                    <a:pt x="9144000" y="0"/>
                  </a:moveTo>
                  <a:lnTo>
                    <a:pt x="0" y="20701"/>
                  </a:lnTo>
                  <a:lnTo>
                    <a:pt x="0" y="39751"/>
                  </a:lnTo>
                  <a:lnTo>
                    <a:pt x="0" y="58801"/>
                  </a:lnTo>
                  <a:lnTo>
                    <a:pt x="9144000" y="38100"/>
                  </a:lnTo>
                  <a:lnTo>
                    <a:pt x="9144000" y="19050"/>
                  </a:lnTo>
                  <a:lnTo>
                    <a:pt x="9144000" y="0"/>
                  </a:lnTo>
                  <a:close/>
                </a:path>
              </a:pathLst>
            </a:custGeom>
            <a:solidFill>
              <a:srgbClr val="F18B21">
                <a:alpha val="49412"/>
              </a:srgbClr>
            </a:solidFill>
          </p:spPr>
        </p:sp>
        <p:sp>
          <p:nvSpPr>
            <p:cNvPr id="8" name="Freeform 8"/>
            <p:cNvSpPr/>
            <p:nvPr/>
          </p:nvSpPr>
          <p:spPr>
            <a:xfrm>
              <a:off x="399288" y="246888"/>
              <a:ext cx="3034157" cy="268732"/>
            </a:xfrm>
            <a:custGeom>
              <a:avLst/>
              <a:gdLst/>
              <a:ahLst/>
              <a:cxnLst/>
              <a:rect l="l" t="t" r="r" b="b"/>
              <a:pathLst>
                <a:path w="3034157" h="268732">
                  <a:moveTo>
                    <a:pt x="0" y="0"/>
                  </a:moveTo>
                  <a:lnTo>
                    <a:pt x="3034157" y="0"/>
                  </a:lnTo>
                  <a:lnTo>
                    <a:pt x="3034157" y="268732"/>
                  </a:lnTo>
                  <a:lnTo>
                    <a:pt x="0" y="268732"/>
                  </a:lnTo>
                  <a:close/>
                </a:path>
              </a:pathLst>
            </a:custGeom>
            <a:solidFill>
              <a:srgbClr val="000000">
                <a:alpha val="0"/>
              </a:srgbClr>
            </a:solidFill>
          </p:spPr>
        </p:sp>
        <p:sp>
          <p:nvSpPr>
            <p:cNvPr id="9" name="Freeform 9"/>
            <p:cNvSpPr/>
            <p:nvPr/>
          </p:nvSpPr>
          <p:spPr>
            <a:xfrm>
              <a:off x="4231894" y="246888"/>
              <a:ext cx="807339" cy="293624"/>
            </a:xfrm>
            <a:custGeom>
              <a:avLst/>
              <a:gdLst/>
              <a:ahLst/>
              <a:cxnLst/>
              <a:rect l="l" t="t" r="r" b="b"/>
              <a:pathLst>
                <a:path w="807339" h="293624">
                  <a:moveTo>
                    <a:pt x="0" y="0"/>
                  </a:moveTo>
                  <a:lnTo>
                    <a:pt x="807339" y="0"/>
                  </a:lnTo>
                  <a:lnTo>
                    <a:pt x="807339" y="293624"/>
                  </a:lnTo>
                  <a:lnTo>
                    <a:pt x="0" y="293624"/>
                  </a:lnTo>
                  <a:close/>
                </a:path>
              </a:pathLst>
            </a:custGeom>
            <a:solidFill>
              <a:srgbClr val="000000">
                <a:alpha val="0"/>
              </a:srgbClr>
            </a:solidFill>
          </p:spPr>
        </p:sp>
      </p:grpSp>
      <p:grpSp>
        <p:nvGrpSpPr>
          <p:cNvPr id="10" name="Group 10"/>
          <p:cNvGrpSpPr>
            <a:grpSpLocks noChangeAspect="1"/>
          </p:cNvGrpSpPr>
          <p:nvPr/>
        </p:nvGrpSpPr>
        <p:grpSpPr>
          <a:xfrm>
            <a:off x="-63503" y="-63503"/>
            <a:ext cx="9270997" cy="1668999"/>
            <a:chOff x="0" y="0"/>
            <a:chExt cx="9271000" cy="1668996"/>
          </a:xfrm>
        </p:grpSpPr>
        <p:sp>
          <p:nvSpPr>
            <p:cNvPr id="11" name="Freeform 11"/>
            <p:cNvSpPr/>
            <p:nvPr/>
          </p:nvSpPr>
          <p:spPr>
            <a:xfrm>
              <a:off x="63500" y="63500"/>
              <a:ext cx="9144000" cy="1542034"/>
            </a:xfrm>
            <a:custGeom>
              <a:avLst/>
              <a:gdLst/>
              <a:ahLst/>
              <a:cxnLst/>
              <a:rect l="l" t="t" r="r" b="b"/>
              <a:pathLst>
                <a:path w="9144000" h="1542034">
                  <a:moveTo>
                    <a:pt x="0" y="0"/>
                  </a:moveTo>
                  <a:lnTo>
                    <a:pt x="9144000" y="0"/>
                  </a:lnTo>
                  <a:lnTo>
                    <a:pt x="9144000" y="1542034"/>
                  </a:lnTo>
                  <a:lnTo>
                    <a:pt x="0" y="1542034"/>
                  </a:lnTo>
                  <a:close/>
                </a:path>
              </a:pathLst>
            </a:custGeom>
            <a:solidFill>
              <a:srgbClr val="D8D8D8">
                <a:alpha val="24706"/>
              </a:srgbClr>
            </a:solidFill>
          </p:spPr>
        </p:sp>
        <p:sp>
          <p:nvSpPr>
            <p:cNvPr id="12" name="Freeform 12"/>
            <p:cNvSpPr/>
            <p:nvPr/>
          </p:nvSpPr>
          <p:spPr>
            <a:xfrm>
              <a:off x="140589" y="144780"/>
              <a:ext cx="7918196" cy="1337691"/>
            </a:xfrm>
            <a:custGeom>
              <a:avLst/>
              <a:gdLst/>
              <a:ahLst/>
              <a:cxnLst/>
              <a:rect l="l" t="t" r="r" b="b"/>
              <a:pathLst>
                <a:path w="7918196" h="1337691">
                  <a:moveTo>
                    <a:pt x="0" y="0"/>
                  </a:moveTo>
                  <a:lnTo>
                    <a:pt x="7918196" y="0"/>
                  </a:lnTo>
                  <a:lnTo>
                    <a:pt x="7918196" y="1337691"/>
                  </a:lnTo>
                  <a:lnTo>
                    <a:pt x="0" y="1337691"/>
                  </a:lnTo>
                  <a:close/>
                </a:path>
              </a:pathLst>
            </a:custGeom>
            <a:solidFill>
              <a:srgbClr val="000000">
                <a:alpha val="0"/>
              </a:srgbClr>
            </a:solidFill>
          </p:spPr>
        </p:sp>
        <p:sp>
          <p:nvSpPr>
            <p:cNvPr id="13" name="Freeform 13"/>
            <p:cNvSpPr/>
            <p:nvPr/>
          </p:nvSpPr>
          <p:spPr>
            <a:xfrm>
              <a:off x="7415530" y="246126"/>
              <a:ext cx="1583689" cy="1231519"/>
            </a:xfrm>
            <a:custGeom>
              <a:avLst/>
              <a:gdLst/>
              <a:ahLst/>
              <a:cxnLst/>
              <a:rect l="l" t="t" r="r" b="b"/>
              <a:pathLst>
                <a:path w="1583689" h="1231519">
                  <a:moveTo>
                    <a:pt x="0" y="0"/>
                  </a:moveTo>
                  <a:lnTo>
                    <a:pt x="1583690" y="0"/>
                  </a:lnTo>
                  <a:lnTo>
                    <a:pt x="1583690" y="1231519"/>
                  </a:lnTo>
                  <a:lnTo>
                    <a:pt x="0" y="1231519"/>
                  </a:lnTo>
                  <a:close/>
                </a:path>
              </a:pathLst>
            </a:custGeom>
            <a:solidFill>
              <a:srgbClr val="000000">
                <a:alpha val="0"/>
              </a:srgbClr>
            </a:solidFill>
          </p:spPr>
        </p:sp>
      </p:grpSp>
      <p:sp>
        <p:nvSpPr>
          <p:cNvPr id="14" name="Freeform 14"/>
          <p:cNvSpPr/>
          <p:nvPr/>
        </p:nvSpPr>
        <p:spPr>
          <a:xfrm>
            <a:off x="7352033" y="182661"/>
            <a:ext cx="1583703" cy="1231497"/>
          </a:xfrm>
          <a:custGeom>
            <a:avLst/>
            <a:gdLst/>
            <a:ahLst/>
            <a:cxnLst/>
            <a:rect l="l" t="t" r="r" b="b"/>
            <a:pathLst>
              <a:path w="1583703" h="1231497">
                <a:moveTo>
                  <a:pt x="0" y="0"/>
                </a:moveTo>
                <a:lnTo>
                  <a:pt x="1583703" y="0"/>
                </a:lnTo>
                <a:lnTo>
                  <a:pt x="1583703" y="1231497"/>
                </a:lnTo>
                <a:lnTo>
                  <a:pt x="0" y="1231497"/>
                </a:lnTo>
                <a:lnTo>
                  <a:pt x="0" y="0"/>
                </a:lnTo>
                <a:close/>
              </a:path>
            </a:pathLst>
          </a:custGeom>
          <a:blipFill>
            <a:blip r:embed="rId4"/>
            <a:stretch>
              <a:fillRect/>
            </a:stretch>
          </a:blipFill>
        </p:spPr>
      </p:sp>
      <p:grpSp>
        <p:nvGrpSpPr>
          <p:cNvPr id="15" name="Group 15"/>
          <p:cNvGrpSpPr>
            <a:grpSpLocks noChangeAspect="1"/>
          </p:cNvGrpSpPr>
          <p:nvPr/>
        </p:nvGrpSpPr>
        <p:grpSpPr>
          <a:xfrm>
            <a:off x="870547" y="1227220"/>
            <a:ext cx="7062702" cy="3346437"/>
            <a:chOff x="0" y="0"/>
            <a:chExt cx="7062699" cy="3346437"/>
          </a:xfrm>
        </p:grpSpPr>
        <p:sp>
          <p:nvSpPr>
            <p:cNvPr id="16" name="Freeform 16"/>
            <p:cNvSpPr/>
            <p:nvPr/>
          </p:nvSpPr>
          <p:spPr>
            <a:xfrm>
              <a:off x="63500" y="63500"/>
              <a:ext cx="6935724" cy="479679"/>
            </a:xfrm>
            <a:custGeom>
              <a:avLst/>
              <a:gdLst/>
              <a:ahLst/>
              <a:cxnLst/>
              <a:rect l="l" t="t" r="r" b="b"/>
              <a:pathLst>
                <a:path w="6935724" h="479679">
                  <a:moveTo>
                    <a:pt x="0" y="0"/>
                  </a:moveTo>
                  <a:lnTo>
                    <a:pt x="6935724" y="0"/>
                  </a:lnTo>
                  <a:lnTo>
                    <a:pt x="6935724" y="479679"/>
                  </a:lnTo>
                  <a:lnTo>
                    <a:pt x="0" y="479679"/>
                  </a:lnTo>
                  <a:close/>
                </a:path>
              </a:pathLst>
            </a:custGeom>
            <a:solidFill>
              <a:srgbClr val="000000">
                <a:alpha val="0"/>
              </a:srgbClr>
            </a:solidFill>
          </p:spPr>
        </p:sp>
        <p:sp>
          <p:nvSpPr>
            <p:cNvPr id="17" name="Freeform 17"/>
            <p:cNvSpPr/>
            <p:nvPr/>
          </p:nvSpPr>
          <p:spPr>
            <a:xfrm>
              <a:off x="63500" y="606933"/>
              <a:ext cx="6935724" cy="2676017"/>
            </a:xfrm>
            <a:custGeom>
              <a:avLst/>
              <a:gdLst/>
              <a:ahLst/>
              <a:cxnLst/>
              <a:rect l="l" t="t" r="r" b="b"/>
              <a:pathLst>
                <a:path w="6935724" h="2676017">
                  <a:moveTo>
                    <a:pt x="0" y="0"/>
                  </a:moveTo>
                  <a:lnTo>
                    <a:pt x="6935724" y="0"/>
                  </a:lnTo>
                  <a:lnTo>
                    <a:pt x="6935724" y="2676017"/>
                  </a:lnTo>
                  <a:lnTo>
                    <a:pt x="0" y="2676017"/>
                  </a:lnTo>
                  <a:close/>
                </a:path>
              </a:pathLst>
            </a:custGeom>
            <a:solidFill>
              <a:srgbClr val="000000">
                <a:alpha val="0"/>
              </a:srgbClr>
            </a:solidFill>
          </p:spPr>
        </p:sp>
      </p:grpSp>
      <p:sp>
        <p:nvSpPr>
          <p:cNvPr id="20" name="TextBox 20"/>
          <p:cNvSpPr txBox="1"/>
          <p:nvPr/>
        </p:nvSpPr>
        <p:spPr>
          <a:xfrm>
            <a:off x="143713" y="618582"/>
            <a:ext cx="7650823" cy="994200"/>
          </a:xfrm>
          <a:prstGeom prst="rect">
            <a:avLst/>
          </a:prstGeom>
        </p:spPr>
        <p:txBody>
          <a:bodyPr lIns="0" tIns="0" rIns="0" bIns="0" rtlCol="0" anchor="t">
            <a:spAutoFit/>
          </a:bodyPr>
          <a:lstStyle/>
          <a:p>
            <a:pPr algn="l">
              <a:lnSpc>
                <a:spcPts val="6992"/>
              </a:lnSpc>
            </a:pPr>
            <a:r>
              <a:rPr lang="en-US" sz="9500" spc="-76">
                <a:solidFill>
                  <a:srgbClr val="F2F2F2"/>
                </a:solidFill>
                <a:latin typeface="IBM Plex Sans"/>
                <a:ea typeface="IBM Plex Sans"/>
                <a:cs typeface="IBM Plex Sans"/>
                <a:sym typeface="IBM Plex Sans"/>
              </a:rPr>
              <a:t>DISCUSSION</a:t>
            </a:r>
          </a:p>
        </p:txBody>
      </p:sp>
      <p:sp>
        <p:nvSpPr>
          <p:cNvPr id="21" name="TextBox 21"/>
          <p:cNvSpPr txBox="1"/>
          <p:nvPr/>
        </p:nvSpPr>
        <p:spPr>
          <a:xfrm>
            <a:off x="981666" y="1044902"/>
            <a:ext cx="6664985" cy="2348655"/>
          </a:xfrm>
          <a:prstGeom prst="rect">
            <a:avLst/>
          </a:prstGeom>
        </p:spPr>
        <p:txBody>
          <a:bodyPr lIns="0" tIns="0" rIns="0" bIns="0" rtlCol="0" anchor="t">
            <a:spAutoFit/>
          </a:bodyPr>
          <a:lstStyle/>
          <a:p>
            <a:pPr algn="l">
              <a:lnSpc>
                <a:spcPts val="7456"/>
              </a:lnSpc>
            </a:pPr>
            <a:r>
              <a:rPr lang="en-US" sz="3200" spc="38">
                <a:solidFill>
                  <a:srgbClr val="F18B21"/>
                </a:solidFill>
                <a:latin typeface="Open Sans"/>
                <a:ea typeface="Open Sans"/>
                <a:cs typeface="Open Sans"/>
                <a:sym typeface="Open Sans"/>
              </a:rPr>
              <a:t>Discussion</a:t>
            </a:r>
          </a:p>
          <a:p>
            <a:pPr algn="l">
              <a:lnSpc>
                <a:spcPts val="1950"/>
              </a:lnSpc>
            </a:pPr>
            <a:r>
              <a:rPr lang="en-US" sz="1600" spc="-12">
                <a:solidFill>
                  <a:srgbClr val="3E4346"/>
                </a:solidFill>
                <a:latin typeface="IBM Plex Sans"/>
                <a:ea typeface="IBM Plex Sans"/>
                <a:cs typeface="IBM Plex Sans"/>
                <a:sym typeface="IBM Plex Sans"/>
              </a:rPr>
              <a:t>What is the benefit of using a template over defining the content within a recipe? What are the drawbacks? What are the two types of ERB tags we talked about? What do each of the ERB tags accomplish? </a:t>
            </a:r>
          </a:p>
        </p:txBody>
      </p:sp>
      <p:sp>
        <p:nvSpPr>
          <p:cNvPr id="22" name="TextBox 21">
            <a:extLst>
              <a:ext uri="{FF2B5EF4-FFF2-40B4-BE49-F238E27FC236}">
                <a16:creationId xmlns:a16="http://schemas.microsoft.com/office/drawing/2014/main" id="{37F2FEDC-9ED5-B442-989E-81160010678A}"/>
              </a:ext>
            </a:extLst>
          </p:cNvPr>
          <p:cNvSpPr txBox="1"/>
          <p:nvPr/>
        </p:nvSpPr>
        <p:spPr>
          <a:xfrm>
            <a:off x="0" y="4700885"/>
            <a:ext cx="2514600" cy="461665"/>
          </a:xfrm>
          <a:prstGeom prst="rect">
            <a:avLst/>
          </a:prstGeom>
          <a:noFill/>
        </p:spPr>
        <p:txBody>
          <a:bodyPr wrap="square">
            <a:spAutoFit/>
          </a:bodyPr>
          <a:lstStyle/>
          <a:p>
            <a:r>
              <a:rPr lang="en-US" sz="1200" dirty="0">
                <a:solidFill>
                  <a:srgbClr val="7030A0"/>
                </a:solidFill>
              </a:rPr>
              <a:t>Author: </a:t>
            </a:r>
            <a:r>
              <a:rPr lang="en-US" sz="1200" dirty="0" err="1">
                <a:solidFill>
                  <a:srgbClr val="7030A0"/>
                </a:solidFill>
              </a:rPr>
              <a:t>Nho</a:t>
            </a:r>
            <a:r>
              <a:rPr lang="en-US" sz="1200" dirty="0">
                <a:solidFill>
                  <a:srgbClr val="7030A0"/>
                </a:solidFill>
              </a:rPr>
              <a:t> Luong</a:t>
            </a:r>
          </a:p>
          <a:p>
            <a:r>
              <a:rPr lang="en-US" sz="1200" dirty="0">
                <a:solidFill>
                  <a:srgbClr val="7030A0"/>
                </a:solidFill>
              </a:rPr>
              <a:t>Skill: DevOps Engineer Lead</a:t>
            </a:r>
            <a:endParaRPr lang="en-VN"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37ED85-E2CA-FB4D-B515-ECACD66C5F1D}"/>
              </a:ext>
            </a:extLst>
          </p:cNvPr>
          <p:cNvSpPr>
            <a:spLocks noGrp="1"/>
          </p:cNvSpPr>
          <p:nvPr>
            <p:ph type="title"/>
          </p:nvPr>
        </p:nvSpPr>
        <p:spPr>
          <a:xfrm>
            <a:off x="2237642" y="2429974"/>
            <a:ext cx="4174148" cy="525752"/>
          </a:xfrm>
        </p:spPr>
        <p:txBody>
          <a:bodyPr>
            <a:normAutofit fontScale="90000"/>
          </a:bodyPr>
          <a:lstStyle/>
          <a:p>
            <a:r>
              <a:rPr lang="en-US" b="1" dirty="0">
                <a:solidFill>
                  <a:srgbClr val="7030A0"/>
                </a:solidFill>
              </a:rPr>
              <a:t>Thank You</a:t>
            </a:r>
          </a:p>
        </p:txBody>
      </p:sp>
      <p:pic>
        <p:nvPicPr>
          <p:cNvPr id="5" name="Picture 4">
            <a:extLst>
              <a:ext uri="{FF2B5EF4-FFF2-40B4-BE49-F238E27FC236}">
                <a16:creationId xmlns:a16="http://schemas.microsoft.com/office/drawing/2014/main" id="{E4E9EB77-B94D-994E-84C1-3B11ED342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5244" y="1842951"/>
            <a:ext cx="1232710" cy="589359"/>
          </a:xfrm>
          <a:prstGeom prst="rect">
            <a:avLst/>
          </a:prstGeom>
        </p:spPr>
      </p:pic>
      <p:sp>
        <p:nvSpPr>
          <p:cNvPr id="8" name="TextBox 7">
            <a:extLst>
              <a:ext uri="{FF2B5EF4-FFF2-40B4-BE49-F238E27FC236}">
                <a16:creationId xmlns:a16="http://schemas.microsoft.com/office/drawing/2014/main" id="{6F54F4A4-BAE8-354A-A827-E9F8C40BF2E4}"/>
              </a:ext>
            </a:extLst>
          </p:cNvPr>
          <p:cNvSpPr txBox="1"/>
          <p:nvPr/>
        </p:nvSpPr>
        <p:spPr>
          <a:xfrm>
            <a:off x="0" y="4700885"/>
            <a:ext cx="2514600" cy="461665"/>
          </a:xfrm>
          <a:prstGeom prst="rect">
            <a:avLst/>
          </a:prstGeom>
          <a:noFill/>
        </p:spPr>
        <p:txBody>
          <a:bodyPr wrap="square">
            <a:spAutoFit/>
          </a:bodyPr>
          <a:lstStyle/>
          <a:p>
            <a:r>
              <a:rPr lang="en-US" sz="1200" dirty="0">
                <a:solidFill>
                  <a:srgbClr val="7030A0"/>
                </a:solidFill>
              </a:rPr>
              <a:t>Author: </a:t>
            </a:r>
            <a:r>
              <a:rPr lang="en-US" sz="1200" dirty="0" err="1">
                <a:solidFill>
                  <a:srgbClr val="7030A0"/>
                </a:solidFill>
              </a:rPr>
              <a:t>Nho</a:t>
            </a:r>
            <a:r>
              <a:rPr lang="en-US" sz="1200" dirty="0">
                <a:solidFill>
                  <a:srgbClr val="7030A0"/>
                </a:solidFill>
              </a:rPr>
              <a:t> Luong</a:t>
            </a:r>
          </a:p>
          <a:p>
            <a:r>
              <a:rPr lang="en-US" sz="1200" dirty="0">
                <a:solidFill>
                  <a:srgbClr val="7030A0"/>
                </a:solidFill>
              </a:rPr>
              <a:t>Skill: DevOps Engineer Lead</a:t>
            </a:r>
            <a:endParaRPr lang="en-VN" sz="1200" dirty="0"/>
          </a:p>
        </p:txBody>
      </p:sp>
    </p:spTree>
    <p:extLst>
      <p:ext uri="{BB962C8B-B14F-4D97-AF65-F5344CB8AC3E}">
        <p14:creationId xmlns:p14="http://schemas.microsoft.com/office/powerpoint/2010/main" val="252199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3"/>
          <p:cNvSpPr/>
          <p:nvPr/>
        </p:nvSpPr>
        <p:spPr>
          <a:xfrm>
            <a:off x="8518027" y="4600575"/>
            <a:ext cx="534895" cy="542925"/>
          </a:xfrm>
          <a:custGeom>
            <a:avLst/>
            <a:gdLst/>
            <a:ahLst/>
            <a:cxnLst/>
            <a:rect l="l" t="t" r="r" b="b"/>
            <a:pathLst>
              <a:path w="534895" h="542925">
                <a:moveTo>
                  <a:pt x="0" y="0"/>
                </a:moveTo>
                <a:lnTo>
                  <a:pt x="534895" y="0"/>
                </a:lnTo>
                <a:lnTo>
                  <a:pt x="534895" y="542925"/>
                </a:lnTo>
                <a:lnTo>
                  <a:pt x="0" y="542925"/>
                </a:lnTo>
                <a:lnTo>
                  <a:pt x="0" y="0"/>
                </a:lnTo>
                <a:close/>
              </a:path>
            </a:pathLst>
          </a:custGeom>
          <a:blipFill>
            <a:blip r:embed="rId2"/>
            <a:stretch>
              <a:fillRect b="-7749"/>
            </a:stretch>
          </a:blipFill>
        </p:spPr>
      </p:sp>
      <p:sp>
        <p:nvSpPr>
          <p:cNvPr id="4" name="Freeform 4"/>
          <p:cNvSpPr/>
          <p:nvPr/>
        </p:nvSpPr>
        <p:spPr>
          <a:xfrm>
            <a:off x="0" y="4556493"/>
            <a:ext cx="9144000" cy="138798"/>
          </a:xfrm>
          <a:custGeom>
            <a:avLst/>
            <a:gdLst/>
            <a:ahLst/>
            <a:cxnLst/>
            <a:rect l="l" t="t" r="r" b="b"/>
            <a:pathLst>
              <a:path w="9144000" h="138798">
                <a:moveTo>
                  <a:pt x="0" y="0"/>
                </a:moveTo>
                <a:lnTo>
                  <a:pt x="9144000" y="0"/>
                </a:lnTo>
                <a:lnTo>
                  <a:pt x="9144000" y="138799"/>
                </a:lnTo>
                <a:lnTo>
                  <a:pt x="0" y="138799"/>
                </a:lnTo>
                <a:lnTo>
                  <a:pt x="0" y="0"/>
                </a:lnTo>
                <a:close/>
              </a:path>
            </a:pathLst>
          </a:custGeom>
          <a:blipFill>
            <a:blip r:embed="rId3"/>
            <a:stretch>
              <a:fillRect l="-645" r="-645"/>
            </a:stretch>
          </a:blipFill>
        </p:spPr>
      </p:sp>
      <p:grpSp>
        <p:nvGrpSpPr>
          <p:cNvPr id="5" name="Group 5"/>
          <p:cNvGrpSpPr>
            <a:grpSpLocks noChangeAspect="1"/>
          </p:cNvGrpSpPr>
          <p:nvPr/>
        </p:nvGrpSpPr>
        <p:grpSpPr>
          <a:xfrm>
            <a:off x="-63503" y="4509992"/>
            <a:ext cx="9270997" cy="604056"/>
            <a:chOff x="0" y="0"/>
            <a:chExt cx="9271000" cy="604050"/>
          </a:xfrm>
        </p:grpSpPr>
        <p:sp>
          <p:nvSpPr>
            <p:cNvPr id="6" name="Freeform 6"/>
            <p:cNvSpPr/>
            <p:nvPr/>
          </p:nvSpPr>
          <p:spPr>
            <a:xfrm>
              <a:off x="63500" y="82550"/>
              <a:ext cx="9144000" cy="20701"/>
            </a:xfrm>
            <a:custGeom>
              <a:avLst/>
              <a:gdLst/>
              <a:ahLst/>
              <a:cxnLst/>
              <a:rect l="l" t="t" r="r" b="b"/>
              <a:pathLst>
                <a:path w="9144000" h="20701">
                  <a:moveTo>
                    <a:pt x="9144000" y="0"/>
                  </a:moveTo>
                  <a:lnTo>
                    <a:pt x="0" y="20701"/>
                  </a:lnTo>
                </a:path>
              </a:pathLst>
            </a:custGeom>
            <a:solidFill>
              <a:srgbClr val="000000">
                <a:alpha val="0"/>
              </a:srgbClr>
            </a:solidFill>
          </p:spPr>
        </p:sp>
        <p:sp>
          <p:nvSpPr>
            <p:cNvPr id="7" name="Freeform 7"/>
            <p:cNvSpPr/>
            <p:nvPr/>
          </p:nvSpPr>
          <p:spPr>
            <a:xfrm>
              <a:off x="63500" y="63500"/>
              <a:ext cx="9144000" cy="58801"/>
            </a:xfrm>
            <a:custGeom>
              <a:avLst/>
              <a:gdLst/>
              <a:ahLst/>
              <a:cxnLst/>
              <a:rect l="l" t="t" r="r" b="b"/>
              <a:pathLst>
                <a:path w="9144000" h="58801">
                  <a:moveTo>
                    <a:pt x="9144000" y="0"/>
                  </a:moveTo>
                  <a:lnTo>
                    <a:pt x="0" y="20701"/>
                  </a:lnTo>
                  <a:lnTo>
                    <a:pt x="0" y="39751"/>
                  </a:lnTo>
                  <a:lnTo>
                    <a:pt x="0" y="58801"/>
                  </a:lnTo>
                  <a:lnTo>
                    <a:pt x="9144000" y="38100"/>
                  </a:lnTo>
                  <a:lnTo>
                    <a:pt x="9144000" y="19050"/>
                  </a:lnTo>
                  <a:lnTo>
                    <a:pt x="9144000" y="0"/>
                  </a:lnTo>
                  <a:close/>
                </a:path>
              </a:pathLst>
            </a:custGeom>
            <a:solidFill>
              <a:srgbClr val="F18B21">
                <a:alpha val="49412"/>
              </a:srgbClr>
            </a:solidFill>
          </p:spPr>
        </p:sp>
        <p:sp>
          <p:nvSpPr>
            <p:cNvPr id="8" name="Freeform 8"/>
            <p:cNvSpPr/>
            <p:nvPr/>
          </p:nvSpPr>
          <p:spPr>
            <a:xfrm>
              <a:off x="399288" y="246888"/>
              <a:ext cx="3034157" cy="268732"/>
            </a:xfrm>
            <a:custGeom>
              <a:avLst/>
              <a:gdLst/>
              <a:ahLst/>
              <a:cxnLst/>
              <a:rect l="l" t="t" r="r" b="b"/>
              <a:pathLst>
                <a:path w="3034157" h="268732">
                  <a:moveTo>
                    <a:pt x="0" y="0"/>
                  </a:moveTo>
                  <a:lnTo>
                    <a:pt x="3034157" y="0"/>
                  </a:lnTo>
                  <a:lnTo>
                    <a:pt x="3034157" y="268732"/>
                  </a:lnTo>
                  <a:lnTo>
                    <a:pt x="0" y="268732"/>
                  </a:lnTo>
                  <a:close/>
                </a:path>
              </a:pathLst>
            </a:custGeom>
            <a:solidFill>
              <a:srgbClr val="000000">
                <a:alpha val="0"/>
              </a:srgbClr>
            </a:solidFill>
          </p:spPr>
        </p:sp>
        <p:sp>
          <p:nvSpPr>
            <p:cNvPr id="9" name="Freeform 9"/>
            <p:cNvSpPr/>
            <p:nvPr/>
          </p:nvSpPr>
          <p:spPr>
            <a:xfrm>
              <a:off x="4231894" y="246888"/>
              <a:ext cx="807339" cy="293624"/>
            </a:xfrm>
            <a:custGeom>
              <a:avLst/>
              <a:gdLst/>
              <a:ahLst/>
              <a:cxnLst/>
              <a:rect l="l" t="t" r="r" b="b"/>
              <a:pathLst>
                <a:path w="807339" h="293624">
                  <a:moveTo>
                    <a:pt x="0" y="0"/>
                  </a:moveTo>
                  <a:lnTo>
                    <a:pt x="807339" y="0"/>
                  </a:lnTo>
                  <a:lnTo>
                    <a:pt x="807339" y="293624"/>
                  </a:lnTo>
                  <a:lnTo>
                    <a:pt x="0" y="293624"/>
                  </a:lnTo>
                  <a:close/>
                </a:path>
              </a:pathLst>
            </a:custGeom>
            <a:solidFill>
              <a:srgbClr val="000000">
                <a:alpha val="0"/>
              </a:srgbClr>
            </a:solidFill>
          </p:spPr>
        </p:sp>
      </p:grpSp>
      <p:grpSp>
        <p:nvGrpSpPr>
          <p:cNvPr id="10" name="Group 10"/>
          <p:cNvGrpSpPr>
            <a:grpSpLocks noChangeAspect="1"/>
          </p:cNvGrpSpPr>
          <p:nvPr/>
        </p:nvGrpSpPr>
        <p:grpSpPr>
          <a:xfrm>
            <a:off x="-63503" y="-63503"/>
            <a:ext cx="9270997" cy="1668999"/>
            <a:chOff x="0" y="0"/>
            <a:chExt cx="9271000" cy="1668996"/>
          </a:xfrm>
        </p:grpSpPr>
        <p:sp>
          <p:nvSpPr>
            <p:cNvPr id="11" name="Freeform 11"/>
            <p:cNvSpPr/>
            <p:nvPr/>
          </p:nvSpPr>
          <p:spPr>
            <a:xfrm>
              <a:off x="63500" y="63500"/>
              <a:ext cx="9144000" cy="1542034"/>
            </a:xfrm>
            <a:custGeom>
              <a:avLst/>
              <a:gdLst/>
              <a:ahLst/>
              <a:cxnLst/>
              <a:rect l="l" t="t" r="r" b="b"/>
              <a:pathLst>
                <a:path w="9144000" h="1542034">
                  <a:moveTo>
                    <a:pt x="0" y="0"/>
                  </a:moveTo>
                  <a:lnTo>
                    <a:pt x="9144000" y="0"/>
                  </a:lnTo>
                  <a:lnTo>
                    <a:pt x="9144000" y="1542034"/>
                  </a:lnTo>
                  <a:lnTo>
                    <a:pt x="0" y="1542034"/>
                  </a:lnTo>
                  <a:close/>
                </a:path>
              </a:pathLst>
            </a:custGeom>
            <a:solidFill>
              <a:srgbClr val="D8D8D8">
                <a:alpha val="24706"/>
              </a:srgbClr>
            </a:solidFill>
          </p:spPr>
        </p:sp>
        <p:sp>
          <p:nvSpPr>
            <p:cNvPr id="12" name="Freeform 12"/>
            <p:cNvSpPr/>
            <p:nvPr/>
          </p:nvSpPr>
          <p:spPr>
            <a:xfrm>
              <a:off x="140589" y="144780"/>
              <a:ext cx="7103364" cy="1337691"/>
            </a:xfrm>
            <a:custGeom>
              <a:avLst/>
              <a:gdLst/>
              <a:ahLst/>
              <a:cxnLst/>
              <a:rect l="l" t="t" r="r" b="b"/>
              <a:pathLst>
                <a:path w="7103364" h="1337691">
                  <a:moveTo>
                    <a:pt x="0" y="0"/>
                  </a:moveTo>
                  <a:lnTo>
                    <a:pt x="7103364" y="0"/>
                  </a:lnTo>
                  <a:lnTo>
                    <a:pt x="7103364" y="1337691"/>
                  </a:lnTo>
                  <a:lnTo>
                    <a:pt x="0" y="1337691"/>
                  </a:lnTo>
                  <a:close/>
                </a:path>
              </a:pathLst>
            </a:custGeom>
            <a:solidFill>
              <a:srgbClr val="000000">
                <a:alpha val="0"/>
              </a:srgbClr>
            </a:solidFill>
          </p:spPr>
        </p:sp>
        <p:sp>
          <p:nvSpPr>
            <p:cNvPr id="13" name="Freeform 13"/>
            <p:cNvSpPr/>
            <p:nvPr/>
          </p:nvSpPr>
          <p:spPr>
            <a:xfrm>
              <a:off x="7600442" y="246126"/>
              <a:ext cx="1213739" cy="1231519"/>
            </a:xfrm>
            <a:custGeom>
              <a:avLst/>
              <a:gdLst/>
              <a:ahLst/>
              <a:cxnLst/>
              <a:rect l="l" t="t" r="r" b="b"/>
              <a:pathLst>
                <a:path w="1213739" h="1231519">
                  <a:moveTo>
                    <a:pt x="0" y="0"/>
                  </a:moveTo>
                  <a:lnTo>
                    <a:pt x="1213739" y="0"/>
                  </a:lnTo>
                  <a:lnTo>
                    <a:pt x="1213739" y="1231519"/>
                  </a:lnTo>
                  <a:lnTo>
                    <a:pt x="0" y="1231519"/>
                  </a:lnTo>
                  <a:close/>
                </a:path>
              </a:pathLst>
            </a:custGeom>
            <a:solidFill>
              <a:srgbClr val="000000">
                <a:alpha val="0"/>
              </a:srgbClr>
            </a:solidFill>
          </p:spPr>
        </p:sp>
      </p:grpSp>
      <p:sp>
        <p:nvSpPr>
          <p:cNvPr id="14" name="Freeform 14"/>
          <p:cNvSpPr/>
          <p:nvPr/>
        </p:nvSpPr>
        <p:spPr>
          <a:xfrm>
            <a:off x="7536942" y="182661"/>
            <a:ext cx="1213799" cy="1231497"/>
          </a:xfrm>
          <a:custGeom>
            <a:avLst/>
            <a:gdLst/>
            <a:ahLst/>
            <a:cxnLst/>
            <a:rect l="l" t="t" r="r" b="b"/>
            <a:pathLst>
              <a:path w="1213799" h="1231497">
                <a:moveTo>
                  <a:pt x="0" y="0"/>
                </a:moveTo>
                <a:lnTo>
                  <a:pt x="1213799" y="0"/>
                </a:lnTo>
                <a:lnTo>
                  <a:pt x="1213799" y="1231497"/>
                </a:lnTo>
                <a:lnTo>
                  <a:pt x="0" y="1231497"/>
                </a:lnTo>
                <a:lnTo>
                  <a:pt x="0" y="0"/>
                </a:lnTo>
                <a:close/>
              </a:path>
            </a:pathLst>
          </a:custGeom>
          <a:blipFill>
            <a:blip r:embed="rId4"/>
            <a:stretch>
              <a:fillRect/>
            </a:stretch>
          </a:blipFill>
        </p:spPr>
      </p:sp>
      <p:grpSp>
        <p:nvGrpSpPr>
          <p:cNvPr id="15" name="Group 15"/>
          <p:cNvGrpSpPr>
            <a:grpSpLocks noChangeAspect="1"/>
          </p:cNvGrpSpPr>
          <p:nvPr/>
        </p:nvGrpSpPr>
        <p:grpSpPr>
          <a:xfrm>
            <a:off x="876795" y="1225820"/>
            <a:ext cx="7056396" cy="3392033"/>
            <a:chOff x="0" y="0"/>
            <a:chExt cx="7056399" cy="3392030"/>
          </a:xfrm>
        </p:grpSpPr>
        <p:sp>
          <p:nvSpPr>
            <p:cNvPr id="16" name="Freeform 16"/>
            <p:cNvSpPr/>
            <p:nvPr/>
          </p:nvSpPr>
          <p:spPr>
            <a:xfrm>
              <a:off x="63500" y="1540256"/>
              <a:ext cx="6624955" cy="441960"/>
            </a:xfrm>
            <a:custGeom>
              <a:avLst/>
              <a:gdLst/>
              <a:ahLst/>
              <a:cxnLst/>
              <a:rect l="l" t="t" r="r" b="b"/>
              <a:pathLst>
                <a:path w="6624955" h="441960">
                  <a:moveTo>
                    <a:pt x="0" y="0"/>
                  </a:moveTo>
                  <a:lnTo>
                    <a:pt x="6624955" y="0"/>
                  </a:lnTo>
                  <a:lnTo>
                    <a:pt x="6624955" y="441960"/>
                  </a:lnTo>
                  <a:lnTo>
                    <a:pt x="0" y="441960"/>
                  </a:lnTo>
                  <a:close/>
                </a:path>
              </a:pathLst>
            </a:custGeom>
            <a:solidFill>
              <a:srgbClr val="000000">
                <a:alpha val="0"/>
              </a:srgbClr>
            </a:solidFill>
          </p:spPr>
        </p:sp>
        <p:sp>
          <p:nvSpPr>
            <p:cNvPr id="17" name="Freeform 17"/>
            <p:cNvSpPr/>
            <p:nvPr/>
          </p:nvSpPr>
          <p:spPr>
            <a:xfrm>
              <a:off x="63500" y="63500"/>
              <a:ext cx="6929374" cy="479679"/>
            </a:xfrm>
            <a:custGeom>
              <a:avLst/>
              <a:gdLst/>
              <a:ahLst/>
              <a:cxnLst/>
              <a:rect l="l" t="t" r="r" b="b"/>
              <a:pathLst>
                <a:path w="6929374" h="479679">
                  <a:moveTo>
                    <a:pt x="0" y="0"/>
                  </a:moveTo>
                  <a:lnTo>
                    <a:pt x="6929374" y="0"/>
                  </a:lnTo>
                  <a:lnTo>
                    <a:pt x="6929374" y="479679"/>
                  </a:lnTo>
                  <a:lnTo>
                    <a:pt x="0" y="479679"/>
                  </a:lnTo>
                  <a:close/>
                </a:path>
              </a:pathLst>
            </a:custGeom>
            <a:solidFill>
              <a:srgbClr val="000000">
                <a:alpha val="0"/>
              </a:srgbClr>
            </a:solidFill>
          </p:spPr>
        </p:sp>
        <p:sp>
          <p:nvSpPr>
            <p:cNvPr id="18" name="Freeform 18"/>
            <p:cNvSpPr/>
            <p:nvPr/>
          </p:nvSpPr>
          <p:spPr>
            <a:xfrm>
              <a:off x="63500" y="608330"/>
              <a:ext cx="6929374" cy="859536"/>
            </a:xfrm>
            <a:custGeom>
              <a:avLst/>
              <a:gdLst/>
              <a:ahLst/>
              <a:cxnLst/>
              <a:rect l="l" t="t" r="r" b="b"/>
              <a:pathLst>
                <a:path w="6929374" h="859536">
                  <a:moveTo>
                    <a:pt x="0" y="0"/>
                  </a:moveTo>
                  <a:lnTo>
                    <a:pt x="6929374" y="0"/>
                  </a:lnTo>
                  <a:lnTo>
                    <a:pt x="6929374" y="859536"/>
                  </a:lnTo>
                  <a:lnTo>
                    <a:pt x="0" y="859536"/>
                  </a:lnTo>
                  <a:close/>
                </a:path>
              </a:pathLst>
            </a:custGeom>
            <a:solidFill>
              <a:srgbClr val="000000">
                <a:alpha val="0"/>
              </a:srgbClr>
            </a:solidFill>
          </p:spPr>
        </p:sp>
        <p:sp>
          <p:nvSpPr>
            <p:cNvPr id="19" name="Freeform 19"/>
            <p:cNvSpPr/>
            <p:nvPr/>
          </p:nvSpPr>
          <p:spPr>
            <a:xfrm>
              <a:off x="63500" y="1952752"/>
              <a:ext cx="6929374" cy="1375791"/>
            </a:xfrm>
            <a:custGeom>
              <a:avLst/>
              <a:gdLst/>
              <a:ahLst/>
              <a:cxnLst/>
              <a:rect l="l" t="t" r="r" b="b"/>
              <a:pathLst>
                <a:path w="6929374" h="1375791">
                  <a:moveTo>
                    <a:pt x="0" y="0"/>
                  </a:moveTo>
                  <a:lnTo>
                    <a:pt x="6929374" y="0"/>
                  </a:lnTo>
                  <a:lnTo>
                    <a:pt x="6929374" y="1375791"/>
                  </a:lnTo>
                  <a:lnTo>
                    <a:pt x="0" y="1375791"/>
                  </a:lnTo>
                  <a:close/>
                </a:path>
              </a:pathLst>
            </a:custGeom>
            <a:solidFill>
              <a:srgbClr val="000000">
                <a:alpha val="0"/>
              </a:srgbClr>
            </a:solidFill>
          </p:spPr>
        </p:sp>
      </p:grpSp>
      <p:sp>
        <p:nvSpPr>
          <p:cNvPr id="21" name="TextBox 21"/>
          <p:cNvSpPr txBox="1"/>
          <p:nvPr/>
        </p:nvSpPr>
        <p:spPr>
          <a:xfrm>
            <a:off x="1203817" y="3174121"/>
            <a:ext cx="3979316" cy="1359027"/>
          </a:xfrm>
          <a:prstGeom prst="rect">
            <a:avLst/>
          </a:prstGeom>
        </p:spPr>
        <p:txBody>
          <a:bodyPr lIns="0" tIns="0" rIns="0" bIns="0" rtlCol="0" anchor="t">
            <a:spAutoFit/>
          </a:bodyPr>
          <a:lstStyle/>
          <a:p>
            <a:pPr algn="l">
              <a:lnSpc>
                <a:spcPts val="2170"/>
              </a:lnSpc>
            </a:pPr>
            <a:r>
              <a:rPr lang="en-US" sz="1399" spc="-11">
                <a:solidFill>
                  <a:srgbClr val="3E4346"/>
                </a:solidFill>
                <a:latin typeface="IBM Plex Sans"/>
                <a:ea typeface="IBM Plex Sans"/>
                <a:cs typeface="IBM Plex Sans"/>
                <a:sym typeface="IBM Plex Sans"/>
              </a:rPr>
              <a:t>Create a template with chef generate Define the contents of the ERB template Change the file resource to the template resource Update the cookbook's version number Apply the updated recipe and verify the results</a:t>
            </a:r>
          </a:p>
        </p:txBody>
      </p:sp>
      <p:sp>
        <p:nvSpPr>
          <p:cNvPr id="23" name="TextBox 23"/>
          <p:cNvSpPr txBox="1"/>
          <p:nvPr/>
        </p:nvSpPr>
        <p:spPr>
          <a:xfrm>
            <a:off x="143713" y="609057"/>
            <a:ext cx="6215910" cy="1003725"/>
          </a:xfrm>
          <a:prstGeom prst="rect">
            <a:avLst/>
          </a:prstGeom>
        </p:spPr>
        <p:txBody>
          <a:bodyPr lIns="0" tIns="0" rIns="0" bIns="0" rtlCol="0" anchor="t">
            <a:spAutoFit/>
          </a:bodyPr>
          <a:lstStyle/>
          <a:p>
            <a:pPr algn="l">
              <a:lnSpc>
                <a:spcPts val="7020"/>
              </a:lnSpc>
            </a:pPr>
            <a:r>
              <a:rPr lang="en-US" sz="9500" spc="-76">
                <a:solidFill>
                  <a:srgbClr val="F2F2F2"/>
                </a:solidFill>
                <a:latin typeface="IBM Plex Sans"/>
                <a:ea typeface="IBM Plex Sans"/>
                <a:cs typeface="IBM Plex Sans"/>
                <a:sym typeface="IBM Plex Sans"/>
              </a:rPr>
              <a:t>EXERCISE</a:t>
            </a:r>
          </a:p>
        </p:txBody>
      </p:sp>
      <p:sp>
        <p:nvSpPr>
          <p:cNvPr id="24" name="TextBox 24"/>
          <p:cNvSpPr txBox="1"/>
          <p:nvPr/>
        </p:nvSpPr>
        <p:spPr>
          <a:xfrm>
            <a:off x="987923" y="1024452"/>
            <a:ext cx="5822871" cy="841219"/>
          </a:xfrm>
          <a:prstGeom prst="rect">
            <a:avLst/>
          </a:prstGeom>
        </p:spPr>
        <p:txBody>
          <a:bodyPr lIns="0" tIns="0" rIns="0" bIns="0" rtlCol="0" anchor="t">
            <a:spAutoFit/>
          </a:bodyPr>
          <a:lstStyle/>
          <a:p>
            <a:pPr algn="l">
              <a:lnSpc>
                <a:spcPts val="7699"/>
              </a:lnSpc>
            </a:pPr>
            <a:r>
              <a:rPr lang="en-US" sz="3200" spc="38" dirty="0">
                <a:solidFill>
                  <a:srgbClr val="F18B21"/>
                </a:solidFill>
                <a:latin typeface="Open Sans"/>
                <a:ea typeface="Open Sans"/>
                <a:cs typeface="Open Sans"/>
                <a:sym typeface="Open Sans"/>
              </a:rPr>
              <a:t>Using the Template Resource</a:t>
            </a:r>
          </a:p>
        </p:txBody>
      </p:sp>
      <p:sp>
        <p:nvSpPr>
          <p:cNvPr id="25" name="TextBox 25"/>
          <p:cNvSpPr txBox="1"/>
          <p:nvPr/>
        </p:nvSpPr>
        <p:spPr>
          <a:xfrm>
            <a:off x="1051417" y="1986696"/>
            <a:ext cx="5986196" cy="420605"/>
          </a:xfrm>
          <a:prstGeom prst="rect">
            <a:avLst/>
          </a:prstGeom>
        </p:spPr>
        <p:txBody>
          <a:bodyPr lIns="0" tIns="0" rIns="0" bIns="0" rtlCol="0" anchor="t">
            <a:spAutoFit/>
          </a:bodyPr>
          <a:lstStyle/>
          <a:p>
            <a:pPr algn="l">
              <a:lnSpc>
                <a:spcPts val="3849"/>
              </a:lnSpc>
            </a:pPr>
            <a:r>
              <a:rPr lang="en-US" sz="1600" i="1" spc="-16">
                <a:solidFill>
                  <a:srgbClr val="7F7F7F"/>
                </a:solidFill>
                <a:latin typeface="Open Sans Italics"/>
                <a:ea typeface="Open Sans Italics"/>
                <a:cs typeface="Open Sans Italics"/>
                <a:sym typeface="Open Sans Italics"/>
              </a:rPr>
              <a:t>Adding all the information into the recipe did make it hard to read.</a:t>
            </a:r>
          </a:p>
        </p:txBody>
      </p:sp>
      <p:sp>
        <p:nvSpPr>
          <p:cNvPr id="26" name="TextBox 26"/>
          <p:cNvSpPr txBox="1"/>
          <p:nvPr/>
        </p:nvSpPr>
        <p:spPr>
          <a:xfrm>
            <a:off x="1006973" y="2847137"/>
            <a:ext cx="1126455" cy="298161"/>
          </a:xfrm>
          <a:prstGeom prst="rect">
            <a:avLst/>
          </a:prstGeom>
        </p:spPr>
        <p:txBody>
          <a:bodyPr lIns="0" tIns="0" rIns="0" bIns="0" rtlCol="0" anchor="t">
            <a:spAutoFit/>
          </a:bodyPr>
          <a:lstStyle/>
          <a:p>
            <a:pPr algn="l">
              <a:lnSpc>
                <a:spcPts val="2520"/>
              </a:lnSpc>
            </a:pPr>
            <a:r>
              <a:rPr lang="en-US" sz="1800" spc="21">
                <a:solidFill>
                  <a:srgbClr val="3E4346"/>
                </a:solidFill>
                <a:latin typeface="Open Sans"/>
                <a:ea typeface="Open Sans"/>
                <a:cs typeface="Open Sans"/>
                <a:sym typeface="Open Sans"/>
              </a:rPr>
              <a:t>Objective:</a:t>
            </a:r>
          </a:p>
        </p:txBody>
      </p:sp>
      <p:sp>
        <p:nvSpPr>
          <p:cNvPr id="27" name="TextBox 27"/>
          <p:cNvSpPr txBox="1"/>
          <p:nvPr/>
        </p:nvSpPr>
        <p:spPr>
          <a:xfrm>
            <a:off x="937765" y="3161538"/>
            <a:ext cx="128864" cy="1357446"/>
          </a:xfrm>
          <a:prstGeom prst="rect">
            <a:avLst/>
          </a:prstGeom>
        </p:spPr>
        <p:txBody>
          <a:bodyPr lIns="0" tIns="0" rIns="0" bIns="0" rtlCol="0" anchor="t">
            <a:spAutoFit/>
          </a:bodyPr>
          <a:lstStyle/>
          <a:p>
            <a:pPr algn="just">
              <a:lnSpc>
                <a:spcPts val="2169"/>
              </a:lnSpc>
            </a:pPr>
            <a:r>
              <a:rPr lang="en-US" sz="1200" spc="58">
                <a:solidFill>
                  <a:srgbClr val="3E4346"/>
                </a:solidFill>
                <a:latin typeface="IBM Plex Sans Condensed"/>
                <a:ea typeface="IBM Plex Sans Condensed"/>
                <a:cs typeface="IBM Plex Sans Condensed"/>
                <a:sym typeface="IBM Plex Sans Condensed"/>
              </a:rPr>
              <a:t>❑ ❑ ❑ ❑ ❑</a:t>
            </a:r>
          </a:p>
        </p:txBody>
      </p:sp>
      <p:sp>
        <p:nvSpPr>
          <p:cNvPr id="28" name="TextBox 27">
            <a:extLst>
              <a:ext uri="{FF2B5EF4-FFF2-40B4-BE49-F238E27FC236}">
                <a16:creationId xmlns:a16="http://schemas.microsoft.com/office/drawing/2014/main" id="{A40C78DA-91CE-C545-BC57-90EB7E8AD460}"/>
              </a:ext>
            </a:extLst>
          </p:cNvPr>
          <p:cNvSpPr txBox="1"/>
          <p:nvPr/>
        </p:nvSpPr>
        <p:spPr>
          <a:xfrm>
            <a:off x="0" y="4700885"/>
            <a:ext cx="2514600" cy="461665"/>
          </a:xfrm>
          <a:prstGeom prst="rect">
            <a:avLst/>
          </a:prstGeom>
          <a:noFill/>
        </p:spPr>
        <p:txBody>
          <a:bodyPr wrap="square">
            <a:spAutoFit/>
          </a:bodyPr>
          <a:lstStyle/>
          <a:p>
            <a:r>
              <a:rPr lang="en-US" sz="1200" dirty="0">
                <a:solidFill>
                  <a:srgbClr val="7030A0"/>
                </a:solidFill>
              </a:rPr>
              <a:t>Author: </a:t>
            </a:r>
            <a:r>
              <a:rPr lang="en-US" sz="1200" dirty="0" err="1">
                <a:solidFill>
                  <a:srgbClr val="7030A0"/>
                </a:solidFill>
              </a:rPr>
              <a:t>Nho</a:t>
            </a:r>
            <a:r>
              <a:rPr lang="en-US" sz="1200" dirty="0">
                <a:solidFill>
                  <a:srgbClr val="7030A0"/>
                </a:solidFill>
              </a:rPr>
              <a:t> Luong</a:t>
            </a:r>
          </a:p>
          <a:p>
            <a:r>
              <a:rPr lang="en-US" sz="1200" dirty="0">
                <a:solidFill>
                  <a:srgbClr val="7030A0"/>
                </a:solidFill>
              </a:rPr>
              <a:t>Skill: DevOps Engineer Lead</a:t>
            </a:r>
            <a:endParaRPr lang="en-VN"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3"/>
          <p:cNvSpPr/>
          <p:nvPr/>
        </p:nvSpPr>
        <p:spPr>
          <a:xfrm>
            <a:off x="8518027" y="4600575"/>
            <a:ext cx="534895" cy="542925"/>
          </a:xfrm>
          <a:custGeom>
            <a:avLst/>
            <a:gdLst/>
            <a:ahLst/>
            <a:cxnLst/>
            <a:rect l="l" t="t" r="r" b="b"/>
            <a:pathLst>
              <a:path w="534895" h="542925">
                <a:moveTo>
                  <a:pt x="0" y="0"/>
                </a:moveTo>
                <a:lnTo>
                  <a:pt x="534895" y="0"/>
                </a:lnTo>
                <a:lnTo>
                  <a:pt x="534895" y="542925"/>
                </a:lnTo>
                <a:lnTo>
                  <a:pt x="0" y="542925"/>
                </a:lnTo>
                <a:lnTo>
                  <a:pt x="0" y="0"/>
                </a:lnTo>
                <a:close/>
              </a:path>
            </a:pathLst>
          </a:custGeom>
          <a:blipFill>
            <a:blip r:embed="rId2"/>
            <a:stretch>
              <a:fillRect b="-7749"/>
            </a:stretch>
          </a:blipFill>
        </p:spPr>
      </p:sp>
      <p:sp>
        <p:nvSpPr>
          <p:cNvPr id="4" name="Freeform 4"/>
          <p:cNvSpPr/>
          <p:nvPr/>
        </p:nvSpPr>
        <p:spPr>
          <a:xfrm>
            <a:off x="0" y="4556493"/>
            <a:ext cx="9144000" cy="138798"/>
          </a:xfrm>
          <a:custGeom>
            <a:avLst/>
            <a:gdLst/>
            <a:ahLst/>
            <a:cxnLst/>
            <a:rect l="l" t="t" r="r" b="b"/>
            <a:pathLst>
              <a:path w="9144000" h="138798">
                <a:moveTo>
                  <a:pt x="0" y="0"/>
                </a:moveTo>
                <a:lnTo>
                  <a:pt x="9144000" y="0"/>
                </a:lnTo>
                <a:lnTo>
                  <a:pt x="9144000" y="138799"/>
                </a:lnTo>
                <a:lnTo>
                  <a:pt x="0" y="138799"/>
                </a:lnTo>
                <a:lnTo>
                  <a:pt x="0" y="0"/>
                </a:lnTo>
                <a:close/>
              </a:path>
            </a:pathLst>
          </a:custGeom>
          <a:blipFill>
            <a:blip r:embed="rId3"/>
            <a:stretch>
              <a:fillRect l="-645" r="-645"/>
            </a:stretch>
          </a:blipFill>
        </p:spPr>
      </p:sp>
      <p:grpSp>
        <p:nvGrpSpPr>
          <p:cNvPr id="5" name="Group 5"/>
          <p:cNvGrpSpPr>
            <a:grpSpLocks noChangeAspect="1"/>
          </p:cNvGrpSpPr>
          <p:nvPr/>
        </p:nvGrpSpPr>
        <p:grpSpPr>
          <a:xfrm>
            <a:off x="339328" y="751884"/>
            <a:ext cx="232200" cy="321602"/>
            <a:chOff x="0" y="0"/>
            <a:chExt cx="232194" cy="321602"/>
          </a:xfrm>
        </p:grpSpPr>
        <p:sp>
          <p:nvSpPr>
            <p:cNvPr id="6" name="Freeform 6"/>
            <p:cNvSpPr/>
            <p:nvPr/>
          </p:nvSpPr>
          <p:spPr>
            <a:xfrm>
              <a:off x="0" y="0"/>
              <a:ext cx="232156" cy="321564"/>
            </a:xfrm>
            <a:custGeom>
              <a:avLst/>
              <a:gdLst/>
              <a:ahLst/>
              <a:cxnLst/>
              <a:rect l="l" t="t" r="r" b="b"/>
              <a:pathLst>
                <a:path w="232156" h="321564">
                  <a:moveTo>
                    <a:pt x="0" y="0"/>
                  </a:moveTo>
                  <a:lnTo>
                    <a:pt x="232156" y="0"/>
                  </a:lnTo>
                  <a:lnTo>
                    <a:pt x="232156" y="321564"/>
                  </a:lnTo>
                  <a:lnTo>
                    <a:pt x="0" y="321564"/>
                  </a:lnTo>
                  <a:close/>
                </a:path>
              </a:pathLst>
            </a:custGeom>
            <a:solidFill>
              <a:srgbClr val="000000">
                <a:alpha val="0"/>
              </a:srgbClr>
            </a:solidFill>
          </p:spPr>
        </p:sp>
      </p:grpSp>
      <p:grpSp>
        <p:nvGrpSpPr>
          <p:cNvPr id="7" name="Group 7"/>
          <p:cNvGrpSpPr>
            <a:grpSpLocks noChangeAspect="1"/>
          </p:cNvGrpSpPr>
          <p:nvPr/>
        </p:nvGrpSpPr>
        <p:grpSpPr>
          <a:xfrm>
            <a:off x="-63503" y="4509992"/>
            <a:ext cx="9270997" cy="604056"/>
            <a:chOff x="0" y="0"/>
            <a:chExt cx="9271000" cy="604050"/>
          </a:xfrm>
        </p:grpSpPr>
        <p:sp>
          <p:nvSpPr>
            <p:cNvPr id="8" name="Freeform 8"/>
            <p:cNvSpPr/>
            <p:nvPr/>
          </p:nvSpPr>
          <p:spPr>
            <a:xfrm>
              <a:off x="63500" y="82550"/>
              <a:ext cx="9144000" cy="20701"/>
            </a:xfrm>
            <a:custGeom>
              <a:avLst/>
              <a:gdLst/>
              <a:ahLst/>
              <a:cxnLst/>
              <a:rect l="l" t="t" r="r" b="b"/>
              <a:pathLst>
                <a:path w="9144000" h="20701">
                  <a:moveTo>
                    <a:pt x="9144000" y="0"/>
                  </a:moveTo>
                  <a:lnTo>
                    <a:pt x="0" y="20701"/>
                  </a:lnTo>
                </a:path>
              </a:pathLst>
            </a:custGeom>
            <a:solidFill>
              <a:srgbClr val="000000">
                <a:alpha val="0"/>
              </a:srgbClr>
            </a:solidFill>
          </p:spPr>
        </p:sp>
        <p:sp>
          <p:nvSpPr>
            <p:cNvPr id="9" name="Freeform 9"/>
            <p:cNvSpPr/>
            <p:nvPr/>
          </p:nvSpPr>
          <p:spPr>
            <a:xfrm>
              <a:off x="63500" y="63500"/>
              <a:ext cx="9144000" cy="58801"/>
            </a:xfrm>
            <a:custGeom>
              <a:avLst/>
              <a:gdLst/>
              <a:ahLst/>
              <a:cxnLst/>
              <a:rect l="l" t="t" r="r" b="b"/>
              <a:pathLst>
                <a:path w="9144000" h="58801">
                  <a:moveTo>
                    <a:pt x="9144000" y="0"/>
                  </a:moveTo>
                  <a:lnTo>
                    <a:pt x="0" y="20701"/>
                  </a:lnTo>
                  <a:lnTo>
                    <a:pt x="0" y="39751"/>
                  </a:lnTo>
                  <a:lnTo>
                    <a:pt x="0" y="58801"/>
                  </a:lnTo>
                  <a:lnTo>
                    <a:pt x="9144000" y="38100"/>
                  </a:lnTo>
                  <a:lnTo>
                    <a:pt x="9144000" y="19050"/>
                  </a:lnTo>
                  <a:lnTo>
                    <a:pt x="9144000" y="0"/>
                  </a:lnTo>
                  <a:close/>
                </a:path>
              </a:pathLst>
            </a:custGeom>
            <a:solidFill>
              <a:srgbClr val="F18B21">
                <a:alpha val="49412"/>
              </a:srgbClr>
            </a:solidFill>
          </p:spPr>
        </p:sp>
        <p:sp>
          <p:nvSpPr>
            <p:cNvPr id="10" name="Freeform 10"/>
            <p:cNvSpPr/>
            <p:nvPr/>
          </p:nvSpPr>
          <p:spPr>
            <a:xfrm>
              <a:off x="399288" y="246888"/>
              <a:ext cx="3034157" cy="268732"/>
            </a:xfrm>
            <a:custGeom>
              <a:avLst/>
              <a:gdLst/>
              <a:ahLst/>
              <a:cxnLst/>
              <a:rect l="l" t="t" r="r" b="b"/>
              <a:pathLst>
                <a:path w="3034157" h="268732">
                  <a:moveTo>
                    <a:pt x="0" y="0"/>
                  </a:moveTo>
                  <a:lnTo>
                    <a:pt x="3034157" y="0"/>
                  </a:lnTo>
                  <a:lnTo>
                    <a:pt x="3034157" y="268732"/>
                  </a:lnTo>
                  <a:lnTo>
                    <a:pt x="0" y="268732"/>
                  </a:lnTo>
                  <a:close/>
                </a:path>
              </a:pathLst>
            </a:custGeom>
            <a:solidFill>
              <a:srgbClr val="000000">
                <a:alpha val="0"/>
              </a:srgbClr>
            </a:solidFill>
          </p:spPr>
        </p:sp>
        <p:sp>
          <p:nvSpPr>
            <p:cNvPr id="11" name="Freeform 11"/>
            <p:cNvSpPr/>
            <p:nvPr/>
          </p:nvSpPr>
          <p:spPr>
            <a:xfrm>
              <a:off x="4231894" y="246888"/>
              <a:ext cx="807339" cy="293624"/>
            </a:xfrm>
            <a:custGeom>
              <a:avLst/>
              <a:gdLst/>
              <a:ahLst/>
              <a:cxnLst/>
              <a:rect l="l" t="t" r="r" b="b"/>
              <a:pathLst>
                <a:path w="807339" h="293624">
                  <a:moveTo>
                    <a:pt x="0" y="0"/>
                  </a:moveTo>
                  <a:lnTo>
                    <a:pt x="807339" y="0"/>
                  </a:lnTo>
                  <a:lnTo>
                    <a:pt x="807339" y="293624"/>
                  </a:lnTo>
                  <a:lnTo>
                    <a:pt x="0" y="293624"/>
                  </a:lnTo>
                  <a:close/>
                </a:path>
              </a:pathLst>
            </a:custGeom>
            <a:solidFill>
              <a:srgbClr val="000000">
                <a:alpha val="0"/>
              </a:srgbClr>
            </a:solidFill>
          </p:spPr>
        </p:sp>
      </p:grpSp>
      <p:sp>
        <p:nvSpPr>
          <p:cNvPr id="12" name="Freeform 12"/>
          <p:cNvSpPr/>
          <p:nvPr/>
        </p:nvSpPr>
        <p:spPr>
          <a:xfrm>
            <a:off x="339328" y="751884"/>
            <a:ext cx="232200" cy="321602"/>
          </a:xfrm>
          <a:custGeom>
            <a:avLst/>
            <a:gdLst/>
            <a:ahLst/>
            <a:cxnLst/>
            <a:rect l="l" t="t" r="r" b="b"/>
            <a:pathLst>
              <a:path w="232200" h="321602">
                <a:moveTo>
                  <a:pt x="0" y="0"/>
                </a:moveTo>
                <a:lnTo>
                  <a:pt x="232201" y="0"/>
                </a:lnTo>
                <a:lnTo>
                  <a:pt x="232201" y="321603"/>
                </a:lnTo>
                <a:lnTo>
                  <a:pt x="0" y="321603"/>
                </a:lnTo>
                <a:lnTo>
                  <a:pt x="0" y="0"/>
                </a:lnTo>
                <a:close/>
              </a:path>
            </a:pathLst>
          </a:custGeom>
          <a:blipFill>
            <a:blip r:embed="rId4"/>
            <a:stretch>
              <a:fillRect/>
            </a:stretch>
          </a:blipFill>
        </p:spPr>
      </p:sp>
      <p:grpSp>
        <p:nvGrpSpPr>
          <p:cNvPr id="13" name="Group 13"/>
          <p:cNvGrpSpPr>
            <a:grpSpLocks noChangeAspect="1"/>
          </p:cNvGrpSpPr>
          <p:nvPr/>
        </p:nvGrpSpPr>
        <p:grpSpPr>
          <a:xfrm>
            <a:off x="279397" y="107947"/>
            <a:ext cx="8534267" cy="4498581"/>
            <a:chOff x="0" y="0"/>
            <a:chExt cx="8534273" cy="4498581"/>
          </a:xfrm>
        </p:grpSpPr>
        <p:sp>
          <p:nvSpPr>
            <p:cNvPr id="14" name="Freeform 14"/>
            <p:cNvSpPr/>
            <p:nvPr/>
          </p:nvSpPr>
          <p:spPr>
            <a:xfrm>
              <a:off x="63500" y="63500"/>
              <a:ext cx="8400923" cy="465582"/>
            </a:xfrm>
            <a:custGeom>
              <a:avLst/>
              <a:gdLst/>
              <a:ahLst/>
              <a:cxnLst/>
              <a:rect l="l" t="t" r="r" b="b"/>
              <a:pathLst>
                <a:path w="8400923" h="465582">
                  <a:moveTo>
                    <a:pt x="0" y="0"/>
                  </a:moveTo>
                  <a:lnTo>
                    <a:pt x="8400923" y="0"/>
                  </a:lnTo>
                  <a:lnTo>
                    <a:pt x="8400923" y="465582"/>
                  </a:lnTo>
                  <a:lnTo>
                    <a:pt x="0" y="465582"/>
                  </a:lnTo>
                  <a:close/>
                </a:path>
              </a:pathLst>
            </a:custGeom>
            <a:solidFill>
              <a:srgbClr val="000000">
                <a:alpha val="0"/>
              </a:srgbClr>
            </a:solidFill>
          </p:spPr>
        </p:sp>
        <p:sp>
          <p:nvSpPr>
            <p:cNvPr id="15" name="Freeform 15"/>
            <p:cNvSpPr/>
            <p:nvPr/>
          </p:nvSpPr>
          <p:spPr>
            <a:xfrm>
              <a:off x="351282" y="1081024"/>
              <a:ext cx="8113141" cy="3347720"/>
            </a:xfrm>
            <a:custGeom>
              <a:avLst/>
              <a:gdLst/>
              <a:ahLst/>
              <a:cxnLst/>
              <a:rect l="l" t="t" r="r" b="b"/>
              <a:pathLst>
                <a:path w="8113141" h="3347720">
                  <a:moveTo>
                    <a:pt x="0" y="0"/>
                  </a:moveTo>
                  <a:lnTo>
                    <a:pt x="8113141" y="0"/>
                  </a:lnTo>
                  <a:lnTo>
                    <a:pt x="8113141" y="3347720"/>
                  </a:lnTo>
                  <a:lnTo>
                    <a:pt x="0" y="3347720"/>
                  </a:lnTo>
                  <a:close/>
                </a:path>
              </a:pathLst>
            </a:custGeom>
            <a:solidFill>
              <a:srgbClr val="000000">
                <a:alpha val="0"/>
              </a:srgbClr>
            </a:solidFill>
          </p:spPr>
        </p:sp>
        <p:sp>
          <p:nvSpPr>
            <p:cNvPr id="16" name="Freeform 16"/>
            <p:cNvSpPr/>
            <p:nvPr/>
          </p:nvSpPr>
          <p:spPr>
            <a:xfrm>
              <a:off x="344932" y="1074674"/>
              <a:ext cx="8125969" cy="3360420"/>
            </a:xfrm>
            <a:custGeom>
              <a:avLst/>
              <a:gdLst/>
              <a:ahLst/>
              <a:cxnLst/>
              <a:rect l="l" t="t" r="r" b="b"/>
              <a:pathLst>
                <a:path w="8125969" h="3360420">
                  <a:moveTo>
                    <a:pt x="95250" y="0"/>
                  </a:moveTo>
                  <a:lnTo>
                    <a:pt x="146050" y="0"/>
                  </a:lnTo>
                  <a:lnTo>
                    <a:pt x="146050" y="12700"/>
                  </a:lnTo>
                  <a:lnTo>
                    <a:pt x="95250" y="12700"/>
                  </a:lnTo>
                  <a:close/>
                  <a:moveTo>
                    <a:pt x="184150" y="0"/>
                  </a:moveTo>
                  <a:lnTo>
                    <a:pt x="234950" y="0"/>
                  </a:lnTo>
                  <a:lnTo>
                    <a:pt x="234950" y="12700"/>
                  </a:lnTo>
                  <a:lnTo>
                    <a:pt x="184150" y="12700"/>
                  </a:lnTo>
                  <a:close/>
                  <a:moveTo>
                    <a:pt x="273050" y="0"/>
                  </a:moveTo>
                  <a:lnTo>
                    <a:pt x="323850" y="0"/>
                  </a:lnTo>
                  <a:lnTo>
                    <a:pt x="323850" y="12700"/>
                  </a:lnTo>
                  <a:lnTo>
                    <a:pt x="273050" y="12700"/>
                  </a:lnTo>
                  <a:close/>
                  <a:moveTo>
                    <a:pt x="361950" y="0"/>
                  </a:moveTo>
                  <a:lnTo>
                    <a:pt x="412750" y="0"/>
                  </a:lnTo>
                  <a:lnTo>
                    <a:pt x="412750" y="12700"/>
                  </a:lnTo>
                  <a:lnTo>
                    <a:pt x="361950" y="12700"/>
                  </a:lnTo>
                  <a:close/>
                  <a:moveTo>
                    <a:pt x="450850" y="0"/>
                  </a:moveTo>
                  <a:lnTo>
                    <a:pt x="501650" y="0"/>
                  </a:lnTo>
                  <a:lnTo>
                    <a:pt x="501650" y="12700"/>
                  </a:lnTo>
                  <a:lnTo>
                    <a:pt x="450850" y="12700"/>
                  </a:lnTo>
                  <a:close/>
                  <a:moveTo>
                    <a:pt x="539750" y="0"/>
                  </a:moveTo>
                  <a:lnTo>
                    <a:pt x="590550" y="0"/>
                  </a:lnTo>
                  <a:lnTo>
                    <a:pt x="590550" y="12700"/>
                  </a:lnTo>
                  <a:lnTo>
                    <a:pt x="539750" y="12700"/>
                  </a:lnTo>
                  <a:close/>
                  <a:moveTo>
                    <a:pt x="628650" y="0"/>
                  </a:moveTo>
                  <a:lnTo>
                    <a:pt x="679450" y="0"/>
                  </a:lnTo>
                  <a:lnTo>
                    <a:pt x="679450" y="12700"/>
                  </a:lnTo>
                  <a:lnTo>
                    <a:pt x="628650" y="12700"/>
                  </a:lnTo>
                  <a:close/>
                  <a:moveTo>
                    <a:pt x="717550" y="0"/>
                  </a:moveTo>
                  <a:lnTo>
                    <a:pt x="768350" y="0"/>
                  </a:lnTo>
                  <a:lnTo>
                    <a:pt x="768350" y="12700"/>
                  </a:lnTo>
                  <a:lnTo>
                    <a:pt x="717550" y="12700"/>
                  </a:lnTo>
                  <a:close/>
                  <a:moveTo>
                    <a:pt x="806450" y="0"/>
                  </a:moveTo>
                  <a:lnTo>
                    <a:pt x="857250" y="0"/>
                  </a:lnTo>
                  <a:lnTo>
                    <a:pt x="857250" y="12700"/>
                  </a:lnTo>
                  <a:lnTo>
                    <a:pt x="806450" y="12700"/>
                  </a:lnTo>
                  <a:close/>
                  <a:moveTo>
                    <a:pt x="895350" y="0"/>
                  </a:moveTo>
                  <a:lnTo>
                    <a:pt x="946150" y="0"/>
                  </a:lnTo>
                  <a:lnTo>
                    <a:pt x="946150" y="12700"/>
                  </a:lnTo>
                  <a:lnTo>
                    <a:pt x="895350" y="12700"/>
                  </a:lnTo>
                  <a:close/>
                  <a:moveTo>
                    <a:pt x="984250" y="0"/>
                  </a:moveTo>
                  <a:lnTo>
                    <a:pt x="1035050" y="0"/>
                  </a:lnTo>
                  <a:lnTo>
                    <a:pt x="1035050" y="12700"/>
                  </a:lnTo>
                  <a:lnTo>
                    <a:pt x="984250" y="12700"/>
                  </a:lnTo>
                  <a:close/>
                  <a:moveTo>
                    <a:pt x="1073150" y="0"/>
                  </a:moveTo>
                  <a:lnTo>
                    <a:pt x="1123950" y="0"/>
                  </a:lnTo>
                  <a:lnTo>
                    <a:pt x="1123950" y="12700"/>
                  </a:lnTo>
                  <a:lnTo>
                    <a:pt x="1073150" y="12700"/>
                  </a:lnTo>
                  <a:close/>
                  <a:moveTo>
                    <a:pt x="1162050" y="0"/>
                  </a:moveTo>
                  <a:lnTo>
                    <a:pt x="1212850" y="0"/>
                  </a:lnTo>
                  <a:lnTo>
                    <a:pt x="1212850" y="12700"/>
                  </a:lnTo>
                  <a:lnTo>
                    <a:pt x="1162050" y="12700"/>
                  </a:lnTo>
                  <a:close/>
                  <a:moveTo>
                    <a:pt x="1250950" y="0"/>
                  </a:moveTo>
                  <a:lnTo>
                    <a:pt x="1301750" y="0"/>
                  </a:lnTo>
                  <a:lnTo>
                    <a:pt x="1301750" y="12700"/>
                  </a:lnTo>
                  <a:lnTo>
                    <a:pt x="1250950" y="12700"/>
                  </a:lnTo>
                  <a:close/>
                  <a:moveTo>
                    <a:pt x="1339850" y="0"/>
                  </a:moveTo>
                  <a:lnTo>
                    <a:pt x="1390650" y="0"/>
                  </a:lnTo>
                  <a:lnTo>
                    <a:pt x="1390650" y="12700"/>
                  </a:lnTo>
                  <a:lnTo>
                    <a:pt x="1339850" y="12700"/>
                  </a:lnTo>
                  <a:close/>
                  <a:moveTo>
                    <a:pt x="1428750" y="0"/>
                  </a:moveTo>
                  <a:lnTo>
                    <a:pt x="1479550" y="0"/>
                  </a:lnTo>
                  <a:lnTo>
                    <a:pt x="1479550" y="12700"/>
                  </a:lnTo>
                  <a:lnTo>
                    <a:pt x="1428750" y="12700"/>
                  </a:lnTo>
                  <a:close/>
                  <a:moveTo>
                    <a:pt x="1517650" y="0"/>
                  </a:moveTo>
                  <a:lnTo>
                    <a:pt x="1568450" y="0"/>
                  </a:lnTo>
                  <a:lnTo>
                    <a:pt x="1568450" y="12700"/>
                  </a:lnTo>
                  <a:lnTo>
                    <a:pt x="1517650" y="12700"/>
                  </a:lnTo>
                  <a:close/>
                  <a:moveTo>
                    <a:pt x="1606550" y="0"/>
                  </a:moveTo>
                  <a:lnTo>
                    <a:pt x="1657350" y="0"/>
                  </a:lnTo>
                  <a:lnTo>
                    <a:pt x="1657350" y="12700"/>
                  </a:lnTo>
                  <a:lnTo>
                    <a:pt x="1606550" y="12700"/>
                  </a:lnTo>
                  <a:close/>
                  <a:moveTo>
                    <a:pt x="1695450" y="0"/>
                  </a:moveTo>
                  <a:lnTo>
                    <a:pt x="1746250" y="0"/>
                  </a:lnTo>
                  <a:lnTo>
                    <a:pt x="1746250" y="12700"/>
                  </a:lnTo>
                  <a:lnTo>
                    <a:pt x="1695450" y="12700"/>
                  </a:lnTo>
                  <a:close/>
                  <a:moveTo>
                    <a:pt x="1784350" y="0"/>
                  </a:moveTo>
                  <a:lnTo>
                    <a:pt x="1835150" y="0"/>
                  </a:lnTo>
                  <a:lnTo>
                    <a:pt x="1835150" y="12700"/>
                  </a:lnTo>
                  <a:lnTo>
                    <a:pt x="1784350" y="12700"/>
                  </a:lnTo>
                  <a:close/>
                  <a:moveTo>
                    <a:pt x="1873250" y="0"/>
                  </a:moveTo>
                  <a:lnTo>
                    <a:pt x="1924050" y="0"/>
                  </a:lnTo>
                  <a:lnTo>
                    <a:pt x="1924050" y="12700"/>
                  </a:lnTo>
                  <a:lnTo>
                    <a:pt x="1873250" y="12700"/>
                  </a:lnTo>
                  <a:close/>
                  <a:moveTo>
                    <a:pt x="1962150" y="0"/>
                  </a:moveTo>
                  <a:lnTo>
                    <a:pt x="2012950" y="0"/>
                  </a:lnTo>
                  <a:lnTo>
                    <a:pt x="2012950" y="12700"/>
                  </a:lnTo>
                  <a:lnTo>
                    <a:pt x="1962150" y="12700"/>
                  </a:lnTo>
                  <a:close/>
                  <a:moveTo>
                    <a:pt x="2051050" y="0"/>
                  </a:moveTo>
                  <a:lnTo>
                    <a:pt x="2101850" y="0"/>
                  </a:lnTo>
                  <a:lnTo>
                    <a:pt x="2101850" y="12700"/>
                  </a:lnTo>
                  <a:lnTo>
                    <a:pt x="2051050" y="12700"/>
                  </a:lnTo>
                  <a:close/>
                  <a:moveTo>
                    <a:pt x="2139950" y="0"/>
                  </a:moveTo>
                  <a:lnTo>
                    <a:pt x="2190750" y="0"/>
                  </a:lnTo>
                  <a:lnTo>
                    <a:pt x="2190750" y="12700"/>
                  </a:lnTo>
                  <a:lnTo>
                    <a:pt x="2139950" y="12700"/>
                  </a:lnTo>
                  <a:close/>
                  <a:moveTo>
                    <a:pt x="2228850" y="0"/>
                  </a:moveTo>
                  <a:lnTo>
                    <a:pt x="2279650" y="0"/>
                  </a:lnTo>
                  <a:lnTo>
                    <a:pt x="2279650" y="12700"/>
                  </a:lnTo>
                  <a:lnTo>
                    <a:pt x="2228850" y="12700"/>
                  </a:lnTo>
                  <a:close/>
                  <a:moveTo>
                    <a:pt x="2317750" y="0"/>
                  </a:moveTo>
                  <a:lnTo>
                    <a:pt x="2368550" y="0"/>
                  </a:lnTo>
                  <a:lnTo>
                    <a:pt x="2368550" y="12700"/>
                  </a:lnTo>
                  <a:lnTo>
                    <a:pt x="2317750" y="12700"/>
                  </a:lnTo>
                  <a:close/>
                  <a:moveTo>
                    <a:pt x="2406650" y="0"/>
                  </a:moveTo>
                  <a:lnTo>
                    <a:pt x="2457450" y="0"/>
                  </a:lnTo>
                  <a:lnTo>
                    <a:pt x="2457450" y="12700"/>
                  </a:lnTo>
                  <a:lnTo>
                    <a:pt x="2406650" y="12700"/>
                  </a:lnTo>
                  <a:close/>
                  <a:moveTo>
                    <a:pt x="2495550" y="0"/>
                  </a:moveTo>
                  <a:lnTo>
                    <a:pt x="2546350" y="0"/>
                  </a:lnTo>
                  <a:lnTo>
                    <a:pt x="2546350" y="12700"/>
                  </a:lnTo>
                  <a:lnTo>
                    <a:pt x="2495550" y="12700"/>
                  </a:lnTo>
                  <a:close/>
                  <a:moveTo>
                    <a:pt x="2584450" y="0"/>
                  </a:moveTo>
                  <a:lnTo>
                    <a:pt x="2635250" y="0"/>
                  </a:lnTo>
                  <a:lnTo>
                    <a:pt x="2635250" y="12700"/>
                  </a:lnTo>
                  <a:lnTo>
                    <a:pt x="2584450" y="12700"/>
                  </a:lnTo>
                  <a:close/>
                  <a:moveTo>
                    <a:pt x="2673350" y="0"/>
                  </a:moveTo>
                  <a:lnTo>
                    <a:pt x="2724150" y="0"/>
                  </a:lnTo>
                  <a:lnTo>
                    <a:pt x="2724150" y="12700"/>
                  </a:lnTo>
                  <a:lnTo>
                    <a:pt x="2673350" y="12700"/>
                  </a:lnTo>
                  <a:close/>
                  <a:moveTo>
                    <a:pt x="2762250" y="0"/>
                  </a:moveTo>
                  <a:lnTo>
                    <a:pt x="2813050" y="0"/>
                  </a:lnTo>
                  <a:lnTo>
                    <a:pt x="2813050" y="12700"/>
                  </a:lnTo>
                  <a:lnTo>
                    <a:pt x="2762250" y="12700"/>
                  </a:lnTo>
                  <a:close/>
                  <a:moveTo>
                    <a:pt x="2851150" y="0"/>
                  </a:moveTo>
                  <a:lnTo>
                    <a:pt x="2901950" y="0"/>
                  </a:lnTo>
                  <a:lnTo>
                    <a:pt x="2901950" y="12700"/>
                  </a:lnTo>
                  <a:lnTo>
                    <a:pt x="2851150" y="12700"/>
                  </a:lnTo>
                  <a:close/>
                  <a:moveTo>
                    <a:pt x="2940050" y="0"/>
                  </a:moveTo>
                  <a:lnTo>
                    <a:pt x="2990850" y="0"/>
                  </a:lnTo>
                  <a:lnTo>
                    <a:pt x="2990850" y="12700"/>
                  </a:lnTo>
                  <a:lnTo>
                    <a:pt x="2940050" y="12700"/>
                  </a:lnTo>
                  <a:close/>
                  <a:moveTo>
                    <a:pt x="3028950" y="0"/>
                  </a:moveTo>
                  <a:lnTo>
                    <a:pt x="3079750" y="0"/>
                  </a:lnTo>
                  <a:lnTo>
                    <a:pt x="3079750" y="12700"/>
                  </a:lnTo>
                  <a:lnTo>
                    <a:pt x="3028950" y="12700"/>
                  </a:lnTo>
                  <a:close/>
                  <a:moveTo>
                    <a:pt x="3117850" y="0"/>
                  </a:moveTo>
                  <a:lnTo>
                    <a:pt x="3168650" y="0"/>
                  </a:lnTo>
                  <a:lnTo>
                    <a:pt x="3168650" y="12700"/>
                  </a:lnTo>
                  <a:lnTo>
                    <a:pt x="3117850" y="12700"/>
                  </a:lnTo>
                  <a:close/>
                  <a:moveTo>
                    <a:pt x="3206750" y="0"/>
                  </a:moveTo>
                  <a:lnTo>
                    <a:pt x="3257550" y="0"/>
                  </a:lnTo>
                  <a:lnTo>
                    <a:pt x="3257550" y="12700"/>
                  </a:lnTo>
                  <a:lnTo>
                    <a:pt x="3206750" y="12700"/>
                  </a:lnTo>
                  <a:close/>
                  <a:moveTo>
                    <a:pt x="3295650" y="0"/>
                  </a:moveTo>
                  <a:lnTo>
                    <a:pt x="3346450" y="0"/>
                  </a:lnTo>
                  <a:lnTo>
                    <a:pt x="3346450" y="12700"/>
                  </a:lnTo>
                  <a:lnTo>
                    <a:pt x="3295650" y="12700"/>
                  </a:lnTo>
                  <a:close/>
                  <a:moveTo>
                    <a:pt x="3384550" y="0"/>
                  </a:moveTo>
                  <a:lnTo>
                    <a:pt x="3435350" y="0"/>
                  </a:lnTo>
                  <a:lnTo>
                    <a:pt x="3435350" y="12700"/>
                  </a:lnTo>
                  <a:lnTo>
                    <a:pt x="3384550" y="12700"/>
                  </a:lnTo>
                  <a:close/>
                  <a:moveTo>
                    <a:pt x="3473450" y="0"/>
                  </a:moveTo>
                  <a:lnTo>
                    <a:pt x="3524250" y="0"/>
                  </a:lnTo>
                  <a:lnTo>
                    <a:pt x="3524250" y="12700"/>
                  </a:lnTo>
                  <a:lnTo>
                    <a:pt x="3473450" y="12700"/>
                  </a:lnTo>
                  <a:close/>
                  <a:moveTo>
                    <a:pt x="3562350" y="0"/>
                  </a:moveTo>
                  <a:lnTo>
                    <a:pt x="3613150" y="0"/>
                  </a:lnTo>
                  <a:lnTo>
                    <a:pt x="3613150" y="12700"/>
                  </a:lnTo>
                  <a:lnTo>
                    <a:pt x="3562350" y="12700"/>
                  </a:lnTo>
                  <a:close/>
                  <a:moveTo>
                    <a:pt x="3651250" y="0"/>
                  </a:moveTo>
                  <a:lnTo>
                    <a:pt x="3702050" y="0"/>
                  </a:lnTo>
                  <a:lnTo>
                    <a:pt x="3702050" y="12700"/>
                  </a:lnTo>
                  <a:lnTo>
                    <a:pt x="3651250" y="12700"/>
                  </a:lnTo>
                  <a:close/>
                  <a:moveTo>
                    <a:pt x="3740150" y="0"/>
                  </a:moveTo>
                  <a:lnTo>
                    <a:pt x="3790950" y="0"/>
                  </a:lnTo>
                  <a:lnTo>
                    <a:pt x="3790950" y="12700"/>
                  </a:lnTo>
                  <a:lnTo>
                    <a:pt x="3740150" y="12700"/>
                  </a:lnTo>
                  <a:close/>
                  <a:moveTo>
                    <a:pt x="3829050" y="0"/>
                  </a:moveTo>
                  <a:lnTo>
                    <a:pt x="3879850" y="0"/>
                  </a:lnTo>
                  <a:lnTo>
                    <a:pt x="3879850" y="12700"/>
                  </a:lnTo>
                  <a:lnTo>
                    <a:pt x="3829050" y="12700"/>
                  </a:lnTo>
                  <a:close/>
                  <a:moveTo>
                    <a:pt x="3917950" y="0"/>
                  </a:moveTo>
                  <a:lnTo>
                    <a:pt x="3968750" y="0"/>
                  </a:lnTo>
                  <a:lnTo>
                    <a:pt x="3968750" y="12700"/>
                  </a:lnTo>
                  <a:lnTo>
                    <a:pt x="3917950" y="12700"/>
                  </a:lnTo>
                  <a:close/>
                  <a:moveTo>
                    <a:pt x="4006850" y="0"/>
                  </a:moveTo>
                  <a:lnTo>
                    <a:pt x="4057650" y="0"/>
                  </a:lnTo>
                  <a:lnTo>
                    <a:pt x="4057650" y="12700"/>
                  </a:lnTo>
                  <a:lnTo>
                    <a:pt x="4006850" y="12700"/>
                  </a:lnTo>
                  <a:close/>
                  <a:moveTo>
                    <a:pt x="4095750" y="0"/>
                  </a:moveTo>
                  <a:lnTo>
                    <a:pt x="4146550" y="0"/>
                  </a:lnTo>
                  <a:lnTo>
                    <a:pt x="4146550" y="12700"/>
                  </a:lnTo>
                  <a:lnTo>
                    <a:pt x="4095750" y="12700"/>
                  </a:lnTo>
                  <a:close/>
                  <a:moveTo>
                    <a:pt x="4184650" y="0"/>
                  </a:moveTo>
                  <a:lnTo>
                    <a:pt x="4235450" y="0"/>
                  </a:lnTo>
                  <a:lnTo>
                    <a:pt x="4235450" y="12700"/>
                  </a:lnTo>
                  <a:lnTo>
                    <a:pt x="4184650" y="12700"/>
                  </a:lnTo>
                  <a:close/>
                  <a:moveTo>
                    <a:pt x="4273550" y="0"/>
                  </a:moveTo>
                  <a:lnTo>
                    <a:pt x="4324350" y="0"/>
                  </a:lnTo>
                  <a:lnTo>
                    <a:pt x="4324350" y="12700"/>
                  </a:lnTo>
                  <a:lnTo>
                    <a:pt x="4273550" y="12700"/>
                  </a:lnTo>
                  <a:close/>
                  <a:moveTo>
                    <a:pt x="4362450" y="0"/>
                  </a:moveTo>
                  <a:lnTo>
                    <a:pt x="4413250" y="0"/>
                  </a:lnTo>
                  <a:lnTo>
                    <a:pt x="4413250" y="12700"/>
                  </a:lnTo>
                  <a:lnTo>
                    <a:pt x="4362450" y="12700"/>
                  </a:lnTo>
                  <a:close/>
                  <a:moveTo>
                    <a:pt x="4451350" y="0"/>
                  </a:moveTo>
                  <a:lnTo>
                    <a:pt x="4502150" y="0"/>
                  </a:lnTo>
                  <a:lnTo>
                    <a:pt x="4502150" y="12700"/>
                  </a:lnTo>
                  <a:lnTo>
                    <a:pt x="4451350" y="12700"/>
                  </a:lnTo>
                  <a:close/>
                  <a:moveTo>
                    <a:pt x="4540250" y="0"/>
                  </a:moveTo>
                  <a:lnTo>
                    <a:pt x="4591050" y="0"/>
                  </a:lnTo>
                  <a:lnTo>
                    <a:pt x="4591050" y="12700"/>
                  </a:lnTo>
                  <a:lnTo>
                    <a:pt x="4540250" y="12700"/>
                  </a:lnTo>
                  <a:close/>
                  <a:moveTo>
                    <a:pt x="4629150" y="0"/>
                  </a:moveTo>
                  <a:lnTo>
                    <a:pt x="4679950" y="0"/>
                  </a:lnTo>
                  <a:lnTo>
                    <a:pt x="4679950" y="12700"/>
                  </a:lnTo>
                  <a:lnTo>
                    <a:pt x="4629150" y="12700"/>
                  </a:lnTo>
                  <a:close/>
                  <a:moveTo>
                    <a:pt x="4718050" y="0"/>
                  </a:moveTo>
                  <a:lnTo>
                    <a:pt x="4768850" y="0"/>
                  </a:lnTo>
                  <a:lnTo>
                    <a:pt x="4768850" y="12700"/>
                  </a:lnTo>
                  <a:lnTo>
                    <a:pt x="4718050" y="12700"/>
                  </a:lnTo>
                  <a:close/>
                  <a:moveTo>
                    <a:pt x="4806950" y="0"/>
                  </a:moveTo>
                  <a:lnTo>
                    <a:pt x="4857750" y="0"/>
                  </a:lnTo>
                  <a:lnTo>
                    <a:pt x="4857750" y="12700"/>
                  </a:lnTo>
                  <a:lnTo>
                    <a:pt x="4806950" y="12700"/>
                  </a:lnTo>
                  <a:close/>
                  <a:moveTo>
                    <a:pt x="4895850" y="0"/>
                  </a:moveTo>
                  <a:lnTo>
                    <a:pt x="4946650" y="0"/>
                  </a:lnTo>
                  <a:lnTo>
                    <a:pt x="4946650" y="12700"/>
                  </a:lnTo>
                  <a:lnTo>
                    <a:pt x="4895850" y="12700"/>
                  </a:lnTo>
                  <a:close/>
                  <a:moveTo>
                    <a:pt x="4984750" y="0"/>
                  </a:moveTo>
                  <a:lnTo>
                    <a:pt x="5035550" y="0"/>
                  </a:lnTo>
                  <a:lnTo>
                    <a:pt x="5035550" y="12700"/>
                  </a:lnTo>
                  <a:lnTo>
                    <a:pt x="4984750" y="12700"/>
                  </a:lnTo>
                  <a:close/>
                  <a:moveTo>
                    <a:pt x="5073650" y="0"/>
                  </a:moveTo>
                  <a:lnTo>
                    <a:pt x="5124450" y="0"/>
                  </a:lnTo>
                  <a:lnTo>
                    <a:pt x="5124450" y="12700"/>
                  </a:lnTo>
                  <a:lnTo>
                    <a:pt x="5073650" y="12700"/>
                  </a:lnTo>
                  <a:close/>
                  <a:moveTo>
                    <a:pt x="5162550" y="0"/>
                  </a:moveTo>
                  <a:lnTo>
                    <a:pt x="5213350" y="0"/>
                  </a:lnTo>
                  <a:lnTo>
                    <a:pt x="5213350" y="12700"/>
                  </a:lnTo>
                  <a:lnTo>
                    <a:pt x="5162550" y="12700"/>
                  </a:lnTo>
                  <a:close/>
                  <a:moveTo>
                    <a:pt x="5251450" y="0"/>
                  </a:moveTo>
                  <a:lnTo>
                    <a:pt x="5302250" y="0"/>
                  </a:lnTo>
                  <a:lnTo>
                    <a:pt x="5302250" y="12700"/>
                  </a:lnTo>
                  <a:lnTo>
                    <a:pt x="5251450" y="12700"/>
                  </a:lnTo>
                  <a:close/>
                  <a:moveTo>
                    <a:pt x="5340350" y="0"/>
                  </a:moveTo>
                  <a:lnTo>
                    <a:pt x="5391150" y="0"/>
                  </a:lnTo>
                  <a:lnTo>
                    <a:pt x="5391150" y="12700"/>
                  </a:lnTo>
                  <a:lnTo>
                    <a:pt x="5340350" y="12700"/>
                  </a:lnTo>
                  <a:close/>
                  <a:moveTo>
                    <a:pt x="5429250" y="0"/>
                  </a:moveTo>
                  <a:lnTo>
                    <a:pt x="5480050" y="0"/>
                  </a:lnTo>
                  <a:lnTo>
                    <a:pt x="5480050" y="12700"/>
                  </a:lnTo>
                  <a:lnTo>
                    <a:pt x="5429250" y="12700"/>
                  </a:lnTo>
                  <a:close/>
                  <a:moveTo>
                    <a:pt x="5518150" y="0"/>
                  </a:moveTo>
                  <a:lnTo>
                    <a:pt x="5568950" y="0"/>
                  </a:lnTo>
                  <a:lnTo>
                    <a:pt x="5568950" y="12700"/>
                  </a:lnTo>
                  <a:lnTo>
                    <a:pt x="5518150" y="12700"/>
                  </a:lnTo>
                  <a:close/>
                  <a:moveTo>
                    <a:pt x="5607050" y="0"/>
                  </a:moveTo>
                  <a:lnTo>
                    <a:pt x="5657850" y="0"/>
                  </a:lnTo>
                  <a:lnTo>
                    <a:pt x="5657850" y="12700"/>
                  </a:lnTo>
                  <a:lnTo>
                    <a:pt x="5607050" y="12700"/>
                  </a:lnTo>
                  <a:close/>
                  <a:moveTo>
                    <a:pt x="5695950" y="0"/>
                  </a:moveTo>
                  <a:lnTo>
                    <a:pt x="5746750" y="0"/>
                  </a:lnTo>
                  <a:lnTo>
                    <a:pt x="5746750" y="12700"/>
                  </a:lnTo>
                  <a:lnTo>
                    <a:pt x="5695950" y="12700"/>
                  </a:lnTo>
                  <a:close/>
                  <a:moveTo>
                    <a:pt x="5784850" y="0"/>
                  </a:moveTo>
                  <a:lnTo>
                    <a:pt x="5835650" y="0"/>
                  </a:lnTo>
                  <a:lnTo>
                    <a:pt x="5835650" y="12700"/>
                  </a:lnTo>
                  <a:lnTo>
                    <a:pt x="5784850" y="12700"/>
                  </a:lnTo>
                  <a:close/>
                  <a:moveTo>
                    <a:pt x="5873750" y="0"/>
                  </a:moveTo>
                  <a:lnTo>
                    <a:pt x="5924550" y="0"/>
                  </a:lnTo>
                  <a:lnTo>
                    <a:pt x="5924550" y="12700"/>
                  </a:lnTo>
                  <a:lnTo>
                    <a:pt x="5873750" y="12700"/>
                  </a:lnTo>
                  <a:close/>
                  <a:moveTo>
                    <a:pt x="5962650" y="0"/>
                  </a:moveTo>
                  <a:lnTo>
                    <a:pt x="6013450" y="0"/>
                  </a:lnTo>
                  <a:lnTo>
                    <a:pt x="6013450" y="12700"/>
                  </a:lnTo>
                  <a:lnTo>
                    <a:pt x="5962650" y="12700"/>
                  </a:lnTo>
                  <a:close/>
                  <a:moveTo>
                    <a:pt x="6051550" y="0"/>
                  </a:moveTo>
                  <a:lnTo>
                    <a:pt x="6102350" y="0"/>
                  </a:lnTo>
                  <a:lnTo>
                    <a:pt x="6102350" y="12700"/>
                  </a:lnTo>
                  <a:lnTo>
                    <a:pt x="6051550" y="12700"/>
                  </a:lnTo>
                  <a:close/>
                  <a:moveTo>
                    <a:pt x="6140450" y="0"/>
                  </a:moveTo>
                  <a:lnTo>
                    <a:pt x="6191250" y="0"/>
                  </a:lnTo>
                  <a:lnTo>
                    <a:pt x="6191250" y="12700"/>
                  </a:lnTo>
                  <a:lnTo>
                    <a:pt x="6140450" y="12700"/>
                  </a:lnTo>
                  <a:close/>
                  <a:moveTo>
                    <a:pt x="6229350" y="0"/>
                  </a:moveTo>
                  <a:lnTo>
                    <a:pt x="6280150" y="0"/>
                  </a:lnTo>
                  <a:lnTo>
                    <a:pt x="6280150" y="12700"/>
                  </a:lnTo>
                  <a:lnTo>
                    <a:pt x="6229350" y="12700"/>
                  </a:lnTo>
                  <a:close/>
                  <a:moveTo>
                    <a:pt x="6318250" y="0"/>
                  </a:moveTo>
                  <a:lnTo>
                    <a:pt x="6369050" y="0"/>
                  </a:lnTo>
                  <a:lnTo>
                    <a:pt x="6369050" y="12700"/>
                  </a:lnTo>
                  <a:lnTo>
                    <a:pt x="6318250" y="12700"/>
                  </a:lnTo>
                  <a:close/>
                  <a:moveTo>
                    <a:pt x="6407150" y="0"/>
                  </a:moveTo>
                  <a:lnTo>
                    <a:pt x="6457950" y="0"/>
                  </a:lnTo>
                  <a:lnTo>
                    <a:pt x="6457950" y="12700"/>
                  </a:lnTo>
                  <a:lnTo>
                    <a:pt x="6407150" y="12700"/>
                  </a:lnTo>
                  <a:close/>
                  <a:moveTo>
                    <a:pt x="6496050" y="0"/>
                  </a:moveTo>
                  <a:lnTo>
                    <a:pt x="6546850" y="0"/>
                  </a:lnTo>
                  <a:lnTo>
                    <a:pt x="6546850" y="12700"/>
                  </a:lnTo>
                  <a:lnTo>
                    <a:pt x="6496050" y="12700"/>
                  </a:lnTo>
                  <a:close/>
                  <a:moveTo>
                    <a:pt x="6584950" y="0"/>
                  </a:moveTo>
                  <a:lnTo>
                    <a:pt x="6635750" y="0"/>
                  </a:lnTo>
                  <a:lnTo>
                    <a:pt x="6635750" y="12700"/>
                  </a:lnTo>
                  <a:lnTo>
                    <a:pt x="6584950" y="12700"/>
                  </a:lnTo>
                  <a:close/>
                  <a:moveTo>
                    <a:pt x="6673850" y="0"/>
                  </a:moveTo>
                  <a:lnTo>
                    <a:pt x="6724650" y="0"/>
                  </a:lnTo>
                  <a:lnTo>
                    <a:pt x="6724650" y="12700"/>
                  </a:lnTo>
                  <a:lnTo>
                    <a:pt x="6673850" y="12700"/>
                  </a:lnTo>
                  <a:close/>
                  <a:moveTo>
                    <a:pt x="6762750" y="0"/>
                  </a:moveTo>
                  <a:lnTo>
                    <a:pt x="6813550" y="0"/>
                  </a:lnTo>
                  <a:lnTo>
                    <a:pt x="6813550" y="12700"/>
                  </a:lnTo>
                  <a:lnTo>
                    <a:pt x="6762750" y="12700"/>
                  </a:lnTo>
                  <a:close/>
                  <a:moveTo>
                    <a:pt x="6851650" y="0"/>
                  </a:moveTo>
                  <a:lnTo>
                    <a:pt x="6902450" y="0"/>
                  </a:lnTo>
                  <a:lnTo>
                    <a:pt x="6902450" y="12700"/>
                  </a:lnTo>
                  <a:lnTo>
                    <a:pt x="6851650" y="12700"/>
                  </a:lnTo>
                  <a:close/>
                  <a:moveTo>
                    <a:pt x="6940550" y="0"/>
                  </a:moveTo>
                  <a:lnTo>
                    <a:pt x="6991350" y="0"/>
                  </a:lnTo>
                  <a:lnTo>
                    <a:pt x="6991350" y="12700"/>
                  </a:lnTo>
                  <a:lnTo>
                    <a:pt x="6940550" y="12700"/>
                  </a:lnTo>
                  <a:close/>
                  <a:moveTo>
                    <a:pt x="7029450" y="0"/>
                  </a:moveTo>
                  <a:lnTo>
                    <a:pt x="7080250" y="0"/>
                  </a:lnTo>
                  <a:lnTo>
                    <a:pt x="7080250" y="12700"/>
                  </a:lnTo>
                  <a:lnTo>
                    <a:pt x="7029450" y="12700"/>
                  </a:lnTo>
                  <a:close/>
                  <a:moveTo>
                    <a:pt x="7118350" y="0"/>
                  </a:moveTo>
                  <a:lnTo>
                    <a:pt x="7169150" y="0"/>
                  </a:lnTo>
                  <a:lnTo>
                    <a:pt x="7169150" y="12700"/>
                  </a:lnTo>
                  <a:lnTo>
                    <a:pt x="7118350" y="12700"/>
                  </a:lnTo>
                  <a:close/>
                  <a:moveTo>
                    <a:pt x="7207250" y="0"/>
                  </a:moveTo>
                  <a:lnTo>
                    <a:pt x="7258050" y="0"/>
                  </a:lnTo>
                  <a:lnTo>
                    <a:pt x="7258050" y="12700"/>
                  </a:lnTo>
                  <a:lnTo>
                    <a:pt x="7207250" y="12700"/>
                  </a:lnTo>
                  <a:close/>
                  <a:moveTo>
                    <a:pt x="7296150" y="0"/>
                  </a:moveTo>
                  <a:lnTo>
                    <a:pt x="7346950" y="0"/>
                  </a:lnTo>
                  <a:lnTo>
                    <a:pt x="7346950" y="12700"/>
                  </a:lnTo>
                  <a:lnTo>
                    <a:pt x="7296150" y="12700"/>
                  </a:lnTo>
                  <a:close/>
                  <a:moveTo>
                    <a:pt x="7385050" y="0"/>
                  </a:moveTo>
                  <a:lnTo>
                    <a:pt x="7435850" y="0"/>
                  </a:lnTo>
                  <a:lnTo>
                    <a:pt x="7435850" y="12700"/>
                  </a:lnTo>
                  <a:lnTo>
                    <a:pt x="7385050" y="12700"/>
                  </a:lnTo>
                  <a:close/>
                  <a:moveTo>
                    <a:pt x="7473950" y="0"/>
                  </a:moveTo>
                  <a:lnTo>
                    <a:pt x="7524750" y="0"/>
                  </a:lnTo>
                  <a:lnTo>
                    <a:pt x="7524750" y="12700"/>
                  </a:lnTo>
                  <a:lnTo>
                    <a:pt x="7473950" y="12700"/>
                  </a:lnTo>
                  <a:close/>
                  <a:moveTo>
                    <a:pt x="7562850" y="0"/>
                  </a:moveTo>
                  <a:lnTo>
                    <a:pt x="7613650" y="0"/>
                  </a:lnTo>
                  <a:lnTo>
                    <a:pt x="7613650" y="12700"/>
                  </a:lnTo>
                  <a:lnTo>
                    <a:pt x="7562850" y="12700"/>
                  </a:lnTo>
                  <a:close/>
                  <a:moveTo>
                    <a:pt x="7651750" y="0"/>
                  </a:moveTo>
                  <a:lnTo>
                    <a:pt x="7702550" y="0"/>
                  </a:lnTo>
                  <a:lnTo>
                    <a:pt x="7702550" y="12700"/>
                  </a:lnTo>
                  <a:lnTo>
                    <a:pt x="7651750" y="12700"/>
                  </a:lnTo>
                  <a:close/>
                  <a:moveTo>
                    <a:pt x="7740650" y="0"/>
                  </a:moveTo>
                  <a:lnTo>
                    <a:pt x="7791450" y="0"/>
                  </a:lnTo>
                  <a:lnTo>
                    <a:pt x="7791450" y="12700"/>
                  </a:lnTo>
                  <a:lnTo>
                    <a:pt x="7740650" y="12700"/>
                  </a:lnTo>
                  <a:close/>
                  <a:moveTo>
                    <a:pt x="7829550" y="0"/>
                  </a:moveTo>
                  <a:lnTo>
                    <a:pt x="7880350" y="0"/>
                  </a:lnTo>
                  <a:lnTo>
                    <a:pt x="7880350" y="12700"/>
                  </a:lnTo>
                  <a:lnTo>
                    <a:pt x="7829550" y="12700"/>
                  </a:lnTo>
                  <a:close/>
                  <a:moveTo>
                    <a:pt x="7918450" y="0"/>
                  </a:moveTo>
                  <a:lnTo>
                    <a:pt x="7969250" y="0"/>
                  </a:lnTo>
                  <a:lnTo>
                    <a:pt x="7969250" y="12700"/>
                  </a:lnTo>
                  <a:lnTo>
                    <a:pt x="7918450" y="12700"/>
                  </a:lnTo>
                  <a:close/>
                  <a:moveTo>
                    <a:pt x="8007350" y="0"/>
                  </a:moveTo>
                  <a:lnTo>
                    <a:pt x="8058150" y="0"/>
                  </a:lnTo>
                  <a:lnTo>
                    <a:pt x="8058150" y="12700"/>
                  </a:lnTo>
                  <a:lnTo>
                    <a:pt x="8007350" y="12700"/>
                  </a:lnTo>
                  <a:close/>
                  <a:moveTo>
                    <a:pt x="8096250" y="0"/>
                  </a:moveTo>
                  <a:lnTo>
                    <a:pt x="8119619" y="0"/>
                  </a:lnTo>
                  <a:cubicBezTo>
                    <a:pt x="8123175" y="0"/>
                    <a:pt x="8125969" y="2794"/>
                    <a:pt x="8125969" y="6350"/>
                  </a:cubicBezTo>
                  <a:lnTo>
                    <a:pt x="8125969" y="33909"/>
                  </a:lnTo>
                  <a:lnTo>
                    <a:pt x="8113269" y="33909"/>
                  </a:lnTo>
                  <a:lnTo>
                    <a:pt x="8113269" y="6350"/>
                  </a:lnTo>
                  <a:lnTo>
                    <a:pt x="8119619" y="6350"/>
                  </a:lnTo>
                  <a:lnTo>
                    <a:pt x="8119619" y="12700"/>
                  </a:lnTo>
                  <a:lnTo>
                    <a:pt x="8096250" y="12700"/>
                  </a:lnTo>
                  <a:close/>
                  <a:moveTo>
                    <a:pt x="8125969" y="72009"/>
                  </a:moveTo>
                  <a:lnTo>
                    <a:pt x="8125969" y="122809"/>
                  </a:lnTo>
                  <a:lnTo>
                    <a:pt x="8113269" y="122809"/>
                  </a:lnTo>
                  <a:lnTo>
                    <a:pt x="8113269" y="72009"/>
                  </a:lnTo>
                  <a:close/>
                  <a:moveTo>
                    <a:pt x="8125969" y="160909"/>
                  </a:moveTo>
                  <a:lnTo>
                    <a:pt x="8125969" y="211709"/>
                  </a:lnTo>
                  <a:lnTo>
                    <a:pt x="8113269" y="211709"/>
                  </a:lnTo>
                  <a:lnTo>
                    <a:pt x="8113269" y="160909"/>
                  </a:lnTo>
                  <a:close/>
                  <a:moveTo>
                    <a:pt x="8125969" y="249809"/>
                  </a:moveTo>
                  <a:lnTo>
                    <a:pt x="8125969" y="300609"/>
                  </a:lnTo>
                  <a:lnTo>
                    <a:pt x="8113269" y="300609"/>
                  </a:lnTo>
                  <a:lnTo>
                    <a:pt x="8113269" y="249809"/>
                  </a:lnTo>
                  <a:close/>
                  <a:moveTo>
                    <a:pt x="8125969" y="338709"/>
                  </a:moveTo>
                  <a:lnTo>
                    <a:pt x="8125969" y="389509"/>
                  </a:lnTo>
                  <a:lnTo>
                    <a:pt x="8113269" y="389509"/>
                  </a:lnTo>
                  <a:lnTo>
                    <a:pt x="8113269" y="338709"/>
                  </a:lnTo>
                  <a:close/>
                  <a:moveTo>
                    <a:pt x="8125969" y="427609"/>
                  </a:moveTo>
                  <a:lnTo>
                    <a:pt x="8125969" y="478409"/>
                  </a:lnTo>
                  <a:lnTo>
                    <a:pt x="8113269" y="478409"/>
                  </a:lnTo>
                  <a:lnTo>
                    <a:pt x="8113269" y="427609"/>
                  </a:lnTo>
                  <a:close/>
                  <a:moveTo>
                    <a:pt x="8125969" y="516509"/>
                  </a:moveTo>
                  <a:lnTo>
                    <a:pt x="8125969" y="567309"/>
                  </a:lnTo>
                  <a:lnTo>
                    <a:pt x="8113269" y="567309"/>
                  </a:lnTo>
                  <a:lnTo>
                    <a:pt x="8113269" y="516509"/>
                  </a:lnTo>
                  <a:close/>
                  <a:moveTo>
                    <a:pt x="8125969" y="605409"/>
                  </a:moveTo>
                  <a:lnTo>
                    <a:pt x="8125969" y="656209"/>
                  </a:lnTo>
                  <a:lnTo>
                    <a:pt x="8113269" y="656209"/>
                  </a:lnTo>
                  <a:lnTo>
                    <a:pt x="8113269" y="605409"/>
                  </a:lnTo>
                  <a:close/>
                  <a:moveTo>
                    <a:pt x="8125969" y="694309"/>
                  </a:moveTo>
                  <a:lnTo>
                    <a:pt x="8125969" y="745109"/>
                  </a:lnTo>
                  <a:lnTo>
                    <a:pt x="8113269" y="745109"/>
                  </a:lnTo>
                  <a:lnTo>
                    <a:pt x="8113269" y="694309"/>
                  </a:lnTo>
                  <a:close/>
                  <a:moveTo>
                    <a:pt x="8125969" y="783209"/>
                  </a:moveTo>
                  <a:lnTo>
                    <a:pt x="8125969" y="834009"/>
                  </a:lnTo>
                  <a:lnTo>
                    <a:pt x="8113269" y="834009"/>
                  </a:lnTo>
                  <a:lnTo>
                    <a:pt x="8113269" y="783209"/>
                  </a:lnTo>
                  <a:close/>
                  <a:moveTo>
                    <a:pt x="8125969" y="872109"/>
                  </a:moveTo>
                  <a:lnTo>
                    <a:pt x="8125969" y="922909"/>
                  </a:lnTo>
                  <a:lnTo>
                    <a:pt x="8113269" y="922909"/>
                  </a:lnTo>
                  <a:lnTo>
                    <a:pt x="8113269" y="872109"/>
                  </a:lnTo>
                  <a:close/>
                  <a:moveTo>
                    <a:pt x="8125969" y="961009"/>
                  </a:moveTo>
                  <a:lnTo>
                    <a:pt x="8125969" y="1011809"/>
                  </a:lnTo>
                  <a:lnTo>
                    <a:pt x="8113269" y="1011809"/>
                  </a:lnTo>
                  <a:lnTo>
                    <a:pt x="8113269" y="961009"/>
                  </a:lnTo>
                  <a:close/>
                  <a:moveTo>
                    <a:pt x="8125969" y="1049909"/>
                  </a:moveTo>
                  <a:lnTo>
                    <a:pt x="8125969" y="1100709"/>
                  </a:lnTo>
                  <a:lnTo>
                    <a:pt x="8113269" y="1100709"/>
                  </a:lnTo>
                  <a:lnTo>
                    <a:pt x="8113269" y="1049909"/>
                  </a:lnTo>
                  <a:close/>
                  <a:moveTo>
                    <a:pt x="8125969" y="1138809"/>
                  </a:moveTo>
                  <a:lnTo>
                    <a:pt x="8125969" y="1189609"/>
                  </a:lnTo>
                  <a:lnTo>
                    <a:pt x="8113269" y="1189609"/>
                  </a:lnTo>
                  <a:lnTo>
                    <a:pt x="8113269" y="1138809"/>
                  </a:lnTo>
                  <a:close/>
                  <a:moveTo>
                    <a:pt x="8125969" y="1227709"/>
                  </a:moveTo>
                  <a:lnTo>
                    <a:pt x="8125969" y="1278509"/>
                  </a:lnTo>
                  <a:lnTo>
                    <a:pt x="8113269" y="1278509"/>
                  </a:lnTo>
                  <a:lnTo>
                    <a:pt x="8113269" y="1227709"/>
                  </a:lnTo>
                  <a:close/>
                  <a:moveTo>
                    <a:pt x="8125969" y="1316609"/>
                  </a:moveTo>
                  <a:lnTo>
                    <a:pt x="8125969" y="1367409"/>
                  </a:lnTo>
                  <a:lnTo>
                    <a:pt x="8113269" y="1367409"/>
                  </a:lnTo>
                  <a:lnTo>
                    <a:pt x="8113269" y="1316609"/>
                  </a:lnTo>
                  <a:close/>
                  <a:moveTo>
                    <a:pt x="8125969" y="1405509"/>
                  </a:moveTo>
                  <a:lnTo>
                    <a:pt x="8125969" y="1456309"/>
                  </a:lnTo>
                  <a:lnTo>
                    <a:pt x="8113269" y="1456309"/>
                  </a:lnTo>
                  <a:lnTo>
                    <a:pt x="8113269" y="1405509"/>
                  </a:lnTo>
                  <a:close/>
                  <a:moveTo>
                    <a:pt x="8125969" y="1494409"/>
                  </a:moveTo>
                  <a:lnTo>
                    <a:pt x="8125969" y="1545209"/>
                  </a:lnTo>
                  <a:lnTo>
                    <a:pt x="8113269" y="1545209"/>
                  </a:lnTo>
                  <a:lnTo>
                    <a:pt x="8113269" y="1494409"/>
                  </a:lnTo>
                  <a:close/>
                  <a:moveTo>
                    <a:pt x="8125969" y="1583309"/>
                  </a:moveTo>
                  <a:lnTo>
                    <a:pt x="8125969" y="1634109"/>
                  </a:lnTo>
                  <a:lnTo>
                    <a:pt x="8113269" y="1634109"/>
                  </a:lnTo>
                  <a:lnTo>
                    <a:pt x="8113269" y="1583309"/>
                  </a:lnTo>
                  <a:close/>
                  <a:moveTo>
                    <a:pt x="8125969" y="1672209"/>
                  </a:moveTo>
                  <a:lnTo>
                    <a:pt x="8125969" y="1723009"/>
                  </a:lnTo>
                  <a:lnTo>
                    <a:pt x="8113269" y="1723009"/>
                  </a:lnTo>
                  <a:lnTo>
                    <a:pt x="8113269" y="1672209"/>
                  </a:lnTo>
                  <a:close/>
                  <a:moveTo>
                    <a:pt x="8125969" y="1761109"/>
                  </a:moveTo>
                  <a:lnTo>
                    <a:pt x="8125969" y="1811909"/>
                  </a:lnTo>
                  <a:lnTo>
                    <a:pt x="8113269" y="1811909"/>
                  </a:lnTo>
                  <a:lnTo>
                    <a:pt x="8113269" y="1761109"/>
                  </a:lnTo>
                  <a:close/>
                  <a:moveTo>
                    <a:pt x="8125969" y="1850009"/>
                  </a:moveTo>
                  <a:lnTo>
                    <a:pt x="8125969" y="1900809"/>
                  </a:lnTo>
                  <a:lnTo>
                    <a:pt x="8113269" y="1900809"/>
                  </a:lnTo>
                  <a:lnTo>
                    <a:pt x="8113269" y="1850009"/>
                  </a:lnTo>
                  <a:close/>
                  <a:moveTo>
                    <a:pt x="8125969" y="1938909"/>
                  </a:moveTo>
                  <a:lnTo>
                    <a:pt x="8125969" y="1989709"/>
                  </a:lnTo>
                  <a:lnTo>
                    <a:pt x="8113269" y="1989709"/>
                  </a:lnTo>
                  <a:lnTo>
                    <a:pt x="8113269" y="1938909"/>
                  </a:lnTo>
                  <a:close/>
                  <a:moveTo>
                    <a:pt x="8125969" y="2027809"/>
                  </a:moveTo>
                  <a:lnTo>
                    <a:pt x="8125969" y="2078609"/>
                  </a:lnTo>
                  <a:lnTo>
                    <a:pt x="8113269" y="2078609"/>
                  </a:lnTo>
                  <a:lnTo>
                    <a:pt x="8113269" y="2027809"/>
                  </a:lnTo>
                  <a:close/>
                  <a:moveTo>
                    <a:pt x="8125969" y="2116709"/>
                  </a:moveTo>
                  <a:lnTo>
                    <a:pt x="8125969" y="2167509"/>
                  </a:lnTo>
                  <a:lnTo>
                    <a:pt x="8113269" y="2167509"/>
                  </a:lnTo>
                  <a:lnTo>
                    <a:pt x="8113269" y="2116709"/>
                  </a:lnTo>
                  <a:close/>
                  <a:moveTo>
                    <a:pt x="8125969" y="2205609"/>
                  </a:moveTo>
                  <a:lnTo>
                    <a:pt x="8125969" y="2256409"/>
                  </a:lnTo>
                  <a:lnTo>
                    <a:pt x="8113269" y="2256409"/>
                  </a:lnTo>
                  <a:lnTo>
                    <a:pt x="8113269" y="2205609"/>
                  </a:lnTo>
                  <a:close/>
                  <a:moveTo>
                    <a:pt x="8125969" y="2294509"/>
                  </a:moveTo>
                  <a:lnTo>
                    <a:pt x="8125969" y="2345309"/>
                  </a:lnTo>
                  <a:lnTo>
                    <a:pt x="8113269" y="2345309"/>
                  </a:lnTo>
                  <a:lnTo>
                    <a:pt x="8113269" y="2294509"/>
                  </a:lnTo>
                  <a:close/>
                  <a:moveTo>
                    <a:pt x="8125969" y="2383409"/>
                  </a:moveTo>
                  <a:lnTo>
                    <a:pt x="8125969" y="2434209"/>
                  </a:lnTo>
                  <a:lnTo>
                    <a:pt x="8113269" y="2434209"/>
                  </a:lnTo>
                  <a:lnTo>
                    <a:pt x="8113269" y="2383409"/>
                  </a:lnTo>
                  <a:close/>
                  <a:moveTo>
                    <a:pt x="8125969" y="2472309"/>
                  </a:moveTo>
                  <a:lnTo>
                    <a:pt x="8125969" y="2523109"/>
                  </a:lnTo>
                  <a:lnTo>
                    <a:pt x="8113269" y="2523109"/>
                  </a:lnTo>
                  <a:lnTo>
                    <a:pt x="8113269" y="2472309"/>
                  </a:lnTo>
                  <a:close/>
                  <a:moveTo>
                    <a:pt x="8125969" y="2561209"/>
                  </a:moveTo>
                  <a:lnTo>
                    <a:pt x="8125969" y="2612009"/>
                  </a:lnTo>
                  <a:lnTo>
                    <a:pt x="8113269" y="2612009"/>
                  </a:lnTo>
                  <a:lnTo>
                    <a:pt x="8113269" y="2561209"/>
                  </a:lnTo>
                  <a:close/>
                  <a:moveTo>
                    <a:pt x="8125969" y="2650109"/>
                  </a:moveTo>
                  <a:lnTo>
                    <a:pt x="8125969" y="2700909"/>
                  </a:lnTo>
                  <a:lnTo>
                    <a:pt x="8113269" y="2700909"/>
                  </a:lnTo>
                  <a:lnTo>
                    <a:pt x="8113269" y="2650109"/>
                  </a:lnTo>
                  <a:close/>
                  <a:moveTo>
                    <a:pt x="8125969" y="2739009"/>
                  </a:moveTo>
                  <a:lnTo>
                    <a:pt x="8125969" y="2789809"/>
                  </a:lnTo>
                  <a:lnTo>
                    <a:pt x="8113269" y="2789809"/>
                  </a:lnTo>
                  <a:lnTo>
                    <a:pt x="8113269" y="2739009"/>
                  </a:lnTo>
                  <a:close/>
                  <a:moveTo>
                    <a:pt x="8125969" y="2827909"/>
                  </a:moveTo>
                  <a:lnTo>
                    <a:pt x="8125969" y="2878709"/>
                  </a:lnTo>
                  <a:lnTo>
                    <a:pt x="8113269" y="2878709"/>
                  </a:lnTo>
                  <a:lnTo>
                    <a:pt x="8113269" y="2827909"/>
                  </a:lnTo>
                  <a:close/>
                  <a:moveTo>
                    <a:pt x="8125969" y="2916809"/>
                  </a:moveTo>
                  <a:lnTo>
                    <a:pt x="8125969" y="2967609"/>
                  </a:lnTo>
                  <a:lnTo>
                    <a:pt x="8113269" y="2967609"/>
                  </a:lnTo>
                  <a:lnTo>
                    <a:pt x="8113269" y="2916809"/>
                  </a:lnTo>
                  <a:close/>
                  <a:moveTo>
                    <a:pt x="8125969" y="3005709"/>
                  </a:moveTo>
                  <a:lnTo>
                    <a:pt x="8125969" y="3056509"/>
                  </a:lnTo>
                  <a:lnTo>
                    <a:pt x="8113269" y="3056509"/>
                  </a:lnTo>
                  <a:lnTo>
                    <a:pt x="8113269" y="3005709"/>
                  </a:lnTo>
                  <a:close/>
                  <a:moveTo>
                    <a:pt x="8125969" y="3094609"/>
                  </a:moveTo>
                  <a:lnTo>
                    <a:pt x="8125969" y="3145409"/>
                  </a:lnTo>
                  <a:lnTo>
                    <a:pt x="8113269" y="3145409"/>
                  </a:lnTo>
                  <a:lnTo>
                    <a:pt x="8113269" y="3094609"/>
                  </a:lnTo>
                  <a:close/>
                  <a:moveTo>
                    <a:pt x="8125969" y="3183509"/>
                  </a:moveTo>
                  <a:lnTo>
                    <a:pt x="8125969" y="3234309"/>
                  </a:lnTo>
                  <a:lnTo>
                    <a:pt x="8113269" y="3234309"/>
                  </a:lnTo>
                  <a:lnTo>
                    <a:pt x="8113269" y="3183509"/>
                  </a:lnTo>
                  <a:close/>
                  <a:moveTo>
                    <a:pt x="8125969" y="3272409"/>
                  </a:moveTo>
                  <a:lnTo>
                    <a:pt x="8125969" y="3323209"/>
                  </a:lnTo>
                  <a:lnTo>
                    <a:pt x="8113269" y="3323209"/>
                  </a:lnTo>
                  <a:lnTo>
                    <a:pt x="8113269" y="3272409"/>
                  </a:lnTo>
                  <a:close/>
                  <a:moveTo>
                    <a:pt x="8112380" y="3360420"/>
                  </a:moveTo>
                  <a:lnTo>
                    <a:pt x="8061580" y="3360420"/>
                  </a:lnTo>
                  <a:lnTo>
                    <a:pt x="8061580" y="3347720"/>
                  </a:lnTo>
                  <a:lnTo>
                    <a:pt x="8112380" y="3347720"/>
                  </a:lnTo>
                  <a:close/>
                  <a:moveTo>
                    <a:pt x="8023480" y="3360420"/>
                  </a:moveTo>
                  <a:lnTo>
                    <a:pt x="7972680" y="3360420"/>
                  </a:lnTo>
                  <a:lnTo>
                    <a:pt x="7972680" y="3347720"/>
                  </a:lnTo>
                  <a:lnTo>
                    <a:pt x="8023480" y="3347720"/>
                  </a:lnTo>
                  <a:close/>
                  <a:moveTo>
                    <a:pt x="7934580" y="3360420"/>
                  </a:moveTo>
                  <a:lnTo>
                    <a:pt x="7883780" y="3360420"/>
                  </a:lnTo>
                  <a:lnTo>
                    <a:pt x="7883780" y="3347720"/>
                  </a:lnTo>
                  <a:lnTo>
                    <a:pt x="7934580" y="3347720"/>
                  </a:lnTo>
                  <a:close/>
                  <a:moveTo>
                    <a:pt x="7845680" y="3360420"/>
                  </a:moveTo>
                  <a:lnTo>
                    <a:pt x="7794880" y="3360420"/>
                  </a:lnTo>
                  <a:lnTo>
                    <a:pt x="7794880" y="3347720"/>
                  </a:lnTo>
                  <a:lnTo>
                    <a:pt x="7845680" y="3347720"/>
                  </a:lnTo>
                  <a:close/>
                  <a:moveTo>
                    <a:pt x="7756780" y="3360420"/>
                  </a:moveTo>
                  <a:lnTo>
                    <a:pt x="7705980" y="3360420"/>
                  </a:lnTo>
                  <a:lnTo>
                    <a:pt x="7705980" y="3347720"/>
                  </a:lnTo>
                  <a:lnTo>
                    <a:pt x="7756780" y="3347720"/>
                  </a:lnTo>
                  <a:close/>
                  <a:moveTo>
                    <a:pt x="7667880" y="3360420"/>
                  </a:moveTo>
                  <a:lnTo>
                    <a:pt x="7617080" y="3360420"/>
                  </a:lnTo>
                  <a:lnTo>
                    <a:pt x="7617080" y="3347720"/>
                  </a:lnTo>
                  <a:lnTo>
                    <a:pt x="7667880" y="3347720"/>
                  </a:lnTo>
                  <a:close/>
                  <a:moveTo>
                    <a:pt x="7578980" y="3360420"/>
                  </a:moveTo>
                  <a:lnTo>
                    <a:pt x="7528180" y="3360420"/>
                  </a:lnTo>
                  <a:lnTo>
                    <a:pt x="7528180" y="3347720"/>
                  </a:lnTo>
                  <a:lnTo>
                    <a:pt x="7578980" y="3347720"/>
                  </a:lnTo>
                  <a:close/>
                  <a:moveTo>
                    <a:pt x="7490080" y="3360420"/>
                  </a:moveTo>
                  <a:lnTo>
                    <a:pt x="7439280" y="3360420"/>
                  </a:lnTo>
                  <a:lnTo>
                    <a:pt x="7439280" y="3347720"/>
                  </a:lnTo>
                  <a:lnTo>
                    <a:pt x="7490080" y="3347720"/>
                  </a:lnTo>
                  <a:close/>
                  <a:moveTo>
                    <a:pt x="7401180" y="3360420"/>
                  </a:moveTo>
                  <a:lnTo>
                    <a:pt x="7350380" y="3360420"/>
                  </a:lnTo>
                  <a:lnTo>
                    <a:pt x="7350380" y="3347720"/>
                  </a:lnTo>
                  <a:lnTo>
                    <a:pt x="7401180" y="3347720"/>
                  </a:lnTo>
                  <a:close/>
                  <a:moveTo>
                    <a:pt x="7312280" y="3360420"/>
                  </a:moveTo>
                  <a:lnTo>
                    <a:pt x="7261480" y="3360420"/>
                  </a:lnTo>
                  <a:lnTo>
                    <a:pt x="7261480" y="3347720"/>
                  </a:lnTo>
                  <a:lnTo>
                    <a:pt x="7312280" y="3347720"/>
                  </a:lnTo>
                  <a:close/>
                  <a:moveTo>
                    <a:pt x="7223380" y="3360420"/>
                  </a:moveTo>
                  <a:lnTo>
                    <a:pt x="7172580" y="3360420"/>
                  </a:lnTo>
                  <a:lnTo>
                    <a:pt x="7172580" y="3347720"/>
                  </a:lnTo>
                  <a:lnTo>
                    <a:pt x="7223380" y="3347720"/>
                  </a:lnTo>
                  <a:close/>
                  <a:moveTo>
                    <a:pt x="7134480" y="3360420"/>
                  </a:moveTo>
                  <a:lnTo>
                    <a:pt x="7083680" y="3360420"/>
                  </a:lnTo>
                  <a:lnTo>
                    <a:pt x="7083680" y="3347720"/>
                  </a:lnTo>
                  <a:lnTo>
                    <a:pt x="7134480" y="3347720"/>
                  </a:lnTo>
                  <a:close/>
                  <a:moveTo>
                    <a:pt x="7045580" y="3360420"/>
                  </a:moveTo>
                  <a:lnTo>
                    <a:pt x="6994780" y="3360420"/>
                  </a:lnTo>
                  <a:lnTo>
                    <a:pt x="6994780" y="3347720"/>
                  </a:lnTo>
                  <a:lnTo>
                    <a:pt x="7045580" y="3347720"/>
                  </a:lnTo>
                  <a:close/>
                  <a:moveTo>
                    <a:pt x="6956680" y="3360420"/>
                  </a:moveTo>
                  <a:lnTo>
                    <a:pt x="6905880" y="3360420"/>
                  </a:lnTo>
                  <a:lnTo>
                    <a:pt x="6905880" y="3347720"/>
                  </a:lnTo>
                  <a:lnTo>
                    <a:pt x="6956680" y="3347720"/>
                  </a:lnTo>
                  <a:close/>
                  <a:moveTo>
                    <a:pt x="6867780" y="3360420"/>
                  </a:moveTo>
                  <a:lnTo>
                    <a:pt x="6816980" y="3360420"/>
                  </a:lnTo>
                  <a:lnTo>
                    <a:pt x="6816980" y="3347720"/>
                  </a:lnTo>
                  <a:lnTo>
                    <a:pt x="6867780" y="3347720"/>
                  </a:lnTo>
                  <a:close/>
                  <a:moveTo>
                    <a:pt x="6778880" y="3360420"/>
                  </a:moveTo>
                  <a:lnTo>
                    <a:pt x="6728080" y="3360420"/>
                  </a:lnTo>
                  <a:lnTo>
                    <a:pt x="6728080" y="3347720"/>
                  </a:lnTo>
                  <a:lnTo>
                    <a:pt x="6778880" y="3347720"/>
                  </a:lnTo>
                  <a:close/>
                  <a:moveTo>
                    <a:pt x="6689980" y="3360420"/>
                  </a:moveTo>
                  <a:lnTo>
                    <a:pt x="6639180" y="3360420"/>
                  </a:lnTo>
                  <a:lnTo>
                    <a:pt x="6639180" y="3347720"/>
                  </a:lnTo>
                  <a:lnTo>
                    <a:pt x="6689980" y="3347720"/>
                  </a:lnTo>
                  <a:close/>
                  <a:moveTo>
                    <a:pt x="6601080" y="3360420"/>
                  </a:moveTo>
                  <a:lnTo>
                    <a:pt x="6550280" y="3360420"/>
                  </a:lnTo>
                  <a:lnTo>
                    <a:pt x="6550280" y="3347720"/>
                  </a:lnTo>
                  <a:lnTo>
                    <a:pt x="6601080" y="3347720"/>
                  </a:lnTo>
                  <a:close/>
                  <a:moveTo>
                    <a:pt x="6512180" y="3360420"/>
                  </a:moveTo>
                  <a:lnTo>
                    <a:pt x="6461380" y="3360420"/>
                  </a:lnTo>
                  <a:lnTo>
                    <a:pt x="6461380" y="3347720"/>
                  </a:lnTo>
                  <a:lnTo>
                    <a:pt x="6512180" y="3347720"/>
                  </a:lnTo>
                  <a:close/>
                  <a:moveTo>
                    <a:pt x="6423280" y="3360420"/>
                  </a:moveTo>
                  <a:lnTo>
                    <a:pt x="6372480" y="3360420"/>
                  </a:lnTo>
                  <a:lnTo>
                    <a:pt x="6372480" y="3347720"/>
                  </a:lnTo>
                  <a:lnTo>
                    <a:pt x="6423280" y="3347720"/>
                  </a:lnTo>
                  <a:close/>
                  <a:moveTo>
                    <a:pt x="6334380" y="3360420"/>
                  </a:moveTo>
                  <a:lnTo>
                    <a:pt x="6283580" y="3360420"/>
                  </a:lnTo>
                  <a:lnTo>
                    <a:pt x="6283580" y="3347720"/>
                  </a:lnTo>
                  <a:lnTo>
                    <a:pt x="6334380" y="3347720"/>
                  </a:lnTo>
                  <a:close/>
                  <a:moveTo>
                    <a:pt x="6245480" y="3360420"/>
                  </a:moveTo>
                  <a:lnTo>
                    <a:pt x="6194680" y="3360420"/>
                  </a:lnTo>
                  <a:lnTo>
                    <a:pt x="6194680" y="3347720"/>
                  </a:lnTo>
                  <a:lnTo>
                    <a:pt x="6245480" y="3347720"/>
                  </a:lnTo>
                  <a:close/>
                  <a:moveTo>
                    <a:pt x="6156580" y="3360420"/>
                  </a:moveTo>
                  <a:lnTo>
                    <a:pt x="6105780" y="3360420"/>
                  </a:lnTo>
                  <a:lnTo>
                    <a:pt x="6105780" y="3347720"/>
                  </a:lnTo>
                  <a:lnTo>
                    <a:pt x="6156580" y="3347720"/>
                  </a:lnTo>
                  <a:close/>
                  <a:moveTo>
                    <a:pt x="6067680" y="3360420"/>
                  </a:moveTo>
                  <a:lnTo>
                    <a:pt x="6016880" y="3360420"/>
                  </a:lnTo>
                  <a:lnTo>
                    <a:pt x="6016880" y="3347720"/>
                  </a:lnTo>
                  <a:lnTo>
                    <a:pt x="6067680" y="3347720"/>
                  </a:lnTo>
                  <a:close/>
                  <a:moveTo>
                    <a:pt x="5978780" y="3360420"/>
                  </a:moveTo>
                  <a:lnTo>
                    <a:pt x="5927980" y="3360420"/>
                  </a:lnTo>
                  <a:lnTo>
                    <a:pt x="5927980" y="3347720"/>
                  </a:lnTo>
                  <a:lnTo>
                    <a:pt x="5978780" y="3347720"/>
                  </a:lnTo>
                  <a:close/>
                  <a:moveTo>
                    <a:pt x="5889880" y="3360420"/>
                  </a:moveTo>
                  <a:lnTo>
                    <a:pt x="5839080" y="3360420"/>
                  </a:lnTo>
                  <a:lnTo>
                    <a:pt x="5839080" y="3347720"/>
                  </a:lnTo>
                  <a:lnTo>
                    <a:pt x="5889880" y="3347720"/>
                  </a:lnTo>
                  <a:close/>
                  <a:moveTo>
                    <a:pt x="5800980" y="3360420"/>
                  </a:moveTo>
                  <a:lnTo>
                    <a:pt x="5750180" y="3360420"/>
                  </a:lnTo>
                  <a:lnTo>
                    <a:pt x="5750180" y="3347720"/>
                  </a:lnTo>
                  <a:lnTo>
                    <a:pt x="5800980" y="3347720"/>
                  </a:lnTo>
                  <a:close/>
                  <a:moveTo>
                    <a:pt x="5712080" y="3360420"/>
                  </a:moveTo>
                  <a:lnTo>
                    <a:pt x="5661280" y="3360420"/>
                  </a:lnTo>
                  <a:lnTo>
                    <a:pt x="5661280" y="3347720"/>
                  </a:lnTo>
                  <a:lnTo>
                    <a:pt x="5712080" y="3347720"/>
                  </a:lnTo>
                  <a:close/>
                  <a:moveTo>
                    <a:pt x="5623180" y="3360420"/>
                  </a:moveTo>
                  <a:lnTo>
                    <a:pt x="5572380" y="3360420"/>
                  </a:lnTo>
                  <a:lnTo>
                    <a:pt x="5572380" y="3347720"/>
                  </a:lnTo>
                  <a:lnTo>
                    <a:pt x="5623180" y="3347720"/>
                  </a:lnTo>
                  <a:close/>
                  <a:moveTo>
                    <a:pt x="5534280" y="3360420"/>
                  </a:moveTo>
                  <a:lnTo>
                    <a:pt x="5483480" y="3360420"/>
                  </a:lnTo>
                  <a:lnTo>
                    <a:pt x="5483480" y="3347720"/>
                  </a:lnTo>
                  <a:lnTo>
                    <a:pt x="5534280" y="3347720"/>
                  </a:lnTo>
                  <a:close/>
                  <a:moveTo>
                    <a:pt x="5445380" y="3360420"/>
                  </a:moveTo>
                  <a:lnTo>
                    <a:pt x="5394580" y="3360420"/>
                  </a:lnTo>
                  <a:lnTo>
                    <a:pt x="5394580" y="3347720"/>
                  </a:lnTo>
                  <a:lnTo>
                    <a:pt x="5445380" y="3347720"/>
                  </a:lnTo>
                  <a:close/>
                  <a:moveTo>
                    <a:pt x="5356480" y="3360420"/>
                  </a:moveTo>
                  <a:lnTo>
                    <a:pt x="5305680" y="3360420"/>
                  </a:lnTo>
                  <a:lnTo>
                    <a:pt x="5305680" y="3347720"/>
                  </a:lnTo>
                  <a:lnTo>
                    <a:pt x="5356480" y="3347720"/>
                  </a:lnTo>
                  <a:close/>
                  <a:moveTo>
                    <a:pt x="5267580" y="3360420"/>
                  </a:moveTo>
                  <a:lnTo>
                    <a:pt x="5216780" y="3360420"/>
                  </a:lnTo>
                  <a:lnTo>
                    <a:pt x="5216780" y="3347720"/>
                  </a:lnTo>
                  <a:lnTo>
                    <a:pt x="5267580" y="3347720"/>
                  </a:lnTo>
                  <a:close/>
                  <a:moveTo>
                    <a:pt x="5178680" y="3360420"/>
                  </a:moveTo>
                  <a:lnTo>
                    <a:pt x="5127880" y="3360420"/>
                  </a:lnTo>
                  <a:lnTo>
                    <a:pt x="5127880" y="3347720"/>
                  </a:lnTo>
                  <a:lnTo>
                    <a:pt x="5178680" y="3347720"/>
                  </a:lnTo>
                  <a:close/>
                  <a:moveTo>
                    <a:pt x="5089780" y="3360420"/>
                  </a:moveTo>
                  <a:lnTo>
                    <a:pt x="5038980" y="3360420"/>
                  </a:lnTo>
                  <a:lnTo>
                    <a:pt x="5038980" y="3347720"/>
                  </a:lnTo>
                  <a:lnTo>
                    <a:pt x="5089780" y="3347720"/>
                  </a:lnTo>
                  <a:close/>
                  <a:moveTo>
                    <a:pt x="5000880" y="3360420"/>
                  </a:moveTo>
                  <a:lnTo>
                    <a:pt x="4950080" y="3360420"/>
                  </a:lnTo>
                  <a:lnTo>
                    <a:pt x="4950080" y="3347720"/>
                  </a:lnTo>
                  <a:lnTo>
                    <a:pt x="5000880" y="3347720"/>
                  </a:lnTo>
                  <a:close/>
                  <a:moveTo>
                    <a:pt x="4911980" y="3360420"/>
                  </a:moveTo>
                  <a:lnTo>
                    <a:pt x="4861180" y="3360420"/>
                  </a:lnTo>
                  <a:lnTo>
                    <a:pt x="4861180" y="3347720"/>
                  </a:lnTo>
                  <a:lnTo>
                    <a:pt x="4911980" y="3347720"/>
                  </a:lnTo>
                  <a:close/>
                  <a:moveTo>
                    <a:pt x="4823080" y="3360420"/>
                  </a:moveTo>
                  <a:lnTo>
                    <a:pt x="4772280" y="3360420"/>
                  </a:lnTo>
                  <a:lnTo>
                    <a:pt x="4772280" y="3347720"/>
                  </a:lnTo>
                  <a:lnTo>
                    <a:pt x="4823080" y="3347720"/>
                  </a:lnTo>
                  <a:close/>
                  <a:moveTo>
                    <a:pt x="4734180" y="3360420"/>
                  </a:moveTo>
                  <a:lnTo>
                    <a:pt x="4683380" y="3360420"/>
                  </a:lnTo>
                  <a:lnTo>
                    <a:pt x="4683380" y="3347720"/>
                  </a:lnTo>
                  <a:lnTo>
                    <a:pt x="4734180" y="3347720"/>
                  </a:lnTo>
                  <a:close/>
                  <a:moveTo>
                    <a:pt x="4645280" y="3360420"/>
                  </a:moveTo>
                  <a:lnTo>
                    <a:pt x="4594480" y="3360420"/>
                  </a:lnTo>
                  <a:lnTo>
                    <a:pt x="4594480" y="3347720"/>
                  </a:lnTo>
                  <a:lnTo>
                    <a:pt x="4645280" y="3347720"/>
                  </a:lnTo>
                  <a:close/>
                  <a:moveTo>
                    <a:pt x="4556380" y="3360420"/>
                  </a:moveTo>
                  <a:lnTo>
                    <a:pt x="4505580" y="3360420"/>
                  </a:lnTo>
                  <a:lnTo>
                    <a:pt x="4505580" y="3347720"/>
                  </a:lnTo>
                  <a:lnTo>
                    <a:pt x="4556380" y="3347720"/>
                  </a:lnTo>
                  <a:close/>
                  <a:moveTo>
                    <a:pt x="4467480" y="3360420"/>
                  </a:moveTo>
                  <a:lnTo>
                    <a:pt x="4416680" y="3360420"/>
                  </a:lnTo>
                  <a:lnTo>
                    <a:pt x="4416680" y="3347720"/>
                  </a:lnTo>
                  <a:lnTo>
                    <a:pt x="4467480" y="3347720"/>
                  </a:lnTo>
                  <a:close/>
                  <a:moveTo>
                    <a:pt x="4378580" y="3360420"/>
                  </a:moveTo>
                  <a:lnTo>
                    <a:pt x="4327780" y="3360420"/>
                  </a:lnTo>
                  <a:lnTo>
                    <a:pt x="4327780" y="3347720"/>
                  </a:lnTo>
                  <a:lnTo>
                    <a:pt x="4378580" y="3347720"/>
                  </a:lnTo>
                  <a:close/>
                  <a:moveTo>
                    <a:pt x="4289680" y="3360420"/>
                  </a:moveTo>
                  <a:lnTo>
                    <a:pt x="4238880" y="3360420"/>
                  </a:lnTo>
                  <a:lnTo>
                    <a:pt x="4238880" y="3347720"/>
                  </a:lnTo>
                  <a:lnTo>
                    <a:pt x="4289680" y="3347720"/>
                  </a:lnTo>
                  <a:close/>
                  <a:moveTo>
                    <a:pt x="4200780" y="3360420"/>
                  </a:moveTo>
                  <a:lnTo>
                    <a:pt x="4149980" y="3360420"/>
                  </a:lnTo>
                  <a:lnTo>
                    <a:pt x="4149980" y="3347720"/>
                  </a:lnTo>
                  <a:lnTo>
                    <a:pt x="4200780" y="3347720"/>
                  </a:lnTo>
                  <a:close/>
                  <a:moveTo>
                    <a:pt x="4111880" y="3360420"/>
                  </a:moveTo>
                  <a:lnTo>
                    <a:pt x="4061080" y="3360420"/>
                  </a:lnTo>
                  <a:lnTo>
                    <a:pt x="4061080" y="3347720"/>
                  </a:lnTo>
                  <a:lnTo>
                    <a:pt x="4111880" y="3347720"/>
                  </a:lnTo>
                  <a:close/>
                  <a:moveTo>
                    <a:pt x="4022980" y="3360420"/>
                  </a:moveTo>
                  <a:lnTo>
                    <a:pt x="3972180" y="3360420"/>
                  </a:lnTo>
                  <a:lnTo>
                    <a:pt x="3972180" y="3347720"/>
                  </a:lnTo>
                  <a:lnTo>
                    <a:pt x="4022980" y="3347720"/>
                  </a:lnTo>
                  <a:close/>
                  <a:moveTo>
                    <a:pt x="3934080" y="3360420"/>
                  </a:moveTo>
                  <a:lnTo>
                    <a:pt x="3883280" y="3360420"/>
                  </a:lnTo>
                  <a:lnTo>
                    <a:pt x="3883280" y="3347720"/>
                  </a:lnTo>
                  <a:lnTo>
                    <a:pt x="3934080" y="3347720"/>
                  </a:lnTo>
                  <a:close/>
                  <a:moveTo>
                    <a:pt x="3845180" y="3360420"/>
                  </a:moveTo>
                  <a:lnTo>
                    <a:pt x="3794380" y="3360420"/>
                  </a:lnTo>
                  <a:lnTo>
                    <a:pt x="3794380" y="3347720"/>
                  </a:lnTo>
                  <a:lnTo>
                    <a:pt x="3845180" y="3347720"/>
                  </a:lnTo>
                  <a:close/>
                  <a:moveTo>
                    <a:pt x="3756280" y="3360420"/>
                  </a:moveTo>
                  <a:lnTo>
                    <a:pt x="3705480" y="3360420"/>
                  </a:lnTo>
                  <a:lnTo>
                    <a:pt x="3705480" y="3347720"/>
                  </a:lnTo>
                  <a:lnTo>
                    <a:pt x="3756280" y="3347720"/>
                  </a:lnTo>
                  <a:close/>
                  <a:moveTo>
                    <a:pt x="3667380" y="3360420"/>
                  </a:moveTo>
                  <a:lnTo>
                    <a:pt x="3616580" y="3360420"/>
                  </a:lnTo>
                  <a:lnTo>
                    <a:pt x="3616580" y="3347720"/>
                  </a:lnTo>
                  <a:lnTo>
                    <a:pt x="3667380" y="3347720"/>
                  </a:lnTo>
                  <a:close/>
                  <a:moveTo>
                    <a:pt x="3578480" y="3360420"/>
                  </a:moveTo>
                  <a:lnTo>
                    <a:pt x="3527680" y="3360420"/>
                  </a:lnTo>
                  <a:lnTo>
                    <a:pt x="3527680" y="3347720"/>
                  </a:lnTo>
                  <a:lnTo>
                    <a:pt x="3578480" y="3347720"/>
                  </a:lnTo>
                  <a:close/>
                  <a:moveTo>
                    <a:pt x="3489580" y="3360420"/>
                  </a:moveTo>
                  <a:lnTo>
                    <a:pt x="3438780" y="3360420"/>
                  </a:lnTo>
                  <a:lnTo>
                    <a:pt x="3438780" y="3347720"/>
                  </a:lnTo>
                  <a:lnTo>
                    <a:pt x="3489580" y="3347720"/>
                  </a:lnTo>
                  <a:close/>
                  <a:moveTo>
                    <a:pt x="3400680" y="3360420"/>
                  </a:moveTo>
                  <a:lnTo>
                    <a:pt x="3349880" y="3360420"/>
                  </a:lnTo>
                  <a:lnTo>
                    <a:pt x="3349880" y="3347720"/>
                  </a:lnTo>
                  <a:lnTo>
                    <a:pt x="3400680" y="3347720"/>
                  </a:lnTo>
                  <a:close/>
                  <a:moveTo>
                    <a:pt x="3311780" y="3360420"/>
                  </a:moveTo>
                  <a:lnTo>
                    <a:pt x="3260980" y="3360420"/>
                  </a:lnTo>
                  <a:lnTo>
                    <a:pt x="3260980" y="3347720"/>
                  </a:lnTo>
                  <a:lnTo>
                    <a:pt x="3311780" y="3347720"/>
                  </a:lnTo>
                  <a:close/>
                  <a:moveTo>
                    <a:pt x="3222880" y="3360420"/>
                  </a:moveTo>
                  <a:lnTo>
                    <a:pt x="3172080" y="3360420"/>
                  </a:lnTo>
                  <a:lnTo>
                    <a:pt x="3172080" y="3347720"/>
                  </a:lnTo>
                  <a:lnTo>
                    <a:pt x="3222880" y="3347720"/>
                  </a:lnTo>
                  <a:close/>
                  <a:moveTo>
                    <a:pt x="3133980" y="3360420"/>
                  </a:moveTo>
                  <a:lnTo>
                    <a:pt x="3083180" y="3360420"/>
                  </a:lnTo>
                  <a:lnTo>
                    <a:pt x="3083180" y="3347720"/>
                  </a:lnTo>
                  <a:lnTo>
                    <a:pt x="3133980" y="3347720"/>
                  </a:lnTo>
                  <a:close/>
                  <a:moveTo>
                    <a:pt x="3045080" y="3360420"/>
                  </a:moveTo>
                  <a:lnTo>
                    <a:pt x="2994280" y="3360420"/>
                  </a:lnTo>
                  <a:lnTo>
                    <a:pt x="2994280" y="3347720"/>
                  </a:lnTo>
                  <a:lnTo>
                    <a:pt x="3045080" y="3347720"/>
                  </a:lnTo>
                  <a:close/>
                  <a:moveTo>
                    <a:pt x="2956180" y="3360420"/>
                  </a:moveTo>
                  <a:lnTo>
                    <a:pt x="2905380" y="3360420"/>
                  </a:lnTo>
                  <a:lnTo>
                    <a:pt x="2905380" y="3347720"/>
                  </a:lnTo>
                  <a:lnTo>
                    <a:pt x="2956180" y="3347720"/>
                  </a:lnTo>
                  <a:close/>
                  <a:moveTo>
                    <a:pt x="2867280" y="3360420"/>
                  </a:moveTo>
                  <a:lnTo>
                    <a:pt x="2816480" y="3360420"/>
                  </a:lnTo>
                  <a:lnTo>
                    <a:pt x="2816480" y="3347720"/>
                  </a:lnTo>
                  <a:lnTo>
                    <a:pt x="2867280" y="3347720"/>
                  </a:lnTo>
                  <a:close/>
                  <a:moveTo>
                    <a:pt x="2778380" y="3360420"/>
                  </a:moveTo>
                  <a:lnTo>
                    <a:pt x="2727580" y="3360420"/>
                  </a:lnTo>
                  <a:lnTo>
                    <a:pt x="2727580" y="3347720"/>
                  </a:lnTo>
                  <a:lnTo>
                    <a:pt x="2778380" y="3347720"/>
                  </a:lnTo>
                  <a:close/>
                  <a:moveTo>
                    <a:pt x="2689480" y="3360420"/>
                  </a:moveTo>
                  <a:lnTo>
                    <a:pt x="2638680" y="3360420"/>
                  </a:lnTo>
                  <a:lnTo>
                    <a:pt x="2638680" y="3347720"/>
                  </a:lnTo>
                  <a:lnTo>
                    <a:pt x="2689480" y="3347720"/>
                  </a:lnTo>
                  <a:close/>
                  <a:moveTo>
                    <a:pt x="2600580" y="3360420"/>
                  </a:moveTo>
                  <a:lnTo>
                    <a:pt x="2549780" y="3360420"/>
                  </a:lnTo>
                  <a:lnTo>
                    <a:pt x="2549780" y="3347720"/>
                  </a:lnTo>
                  <a:lnTo>
                    <a:pt x="2600580" y="3347720"/>
                  </a:lnTo>
                  <a:close/>
                  <a:moveTo>
                    <a:pt x="2511680" y="3360420"/>
                  </a:moveTo>
                  <a:lnTo>
                    <a:pt x="2460880" y="3360420"/>
                  </a:lnTo>
                  <a:lnTo>
                    <a:pt x="2460880" y="3347720"/>
                  </a:lnTo>
                  <a:lnTo>
                    <a:pt x="2511680" y="3347720"/>
                  </a:lnTo>
                  <a:close/>
                  <a:moveTo>
                    <a:pt x="2422780" y="3360420"/>
                  </a:moveTo>
                  <a:lnTo>
                    <a:pt x="2371980" y="3360420"/>
                  </a:lnTo>
                  <a:lnTo>
                    <a:pt x="2371980" y="3347720"/>
                  </a:lnTo>
                  <a:lnTo>
                    <a:pt x="2422780" y="3347720"/>
                  </a:lnTo>
                  <a:close/>
                  <a:moveTo>
                    <a:pt x="2333880" y="3360420"/>
                  </a:moveTo>
                  <a:lnTo>
                    <a:pt x="2283080" y="3360420"/>
                  </a:lnTo>
                  <a:lnTo>
                    <a:pt x="2283080" y="3347720"/>
                  </a:lnTo>
                  <a:lnTo>
                    <a:pt x="2333880" y="3347720"/>
                  </a:lnTo>
                  <a:close/>
                  <a:moveTo>
                    <a:pt x="2244980" y="3360420"/>
                  </a:moveTo>
                  <a:lnTo>
                    <a:pt x="2194180" y="3360420"/>
                  </a:lnTo>
                  <a:lnTo>
                    <a:pt x="2194180" y="3347720"/>
                  </a:lnTo>
                  <a:lnTo>
                    <a:pt x="2244980" y="3347720"/>
                  </a:lnTo>
                  <a:close/>
                  <a:moveTo>
                    <a:pt x="2156080" y="3360420"/>
                  </a:moveTo>
                  <a:lnTo>
                    <a:pt x="2105280" y="3360420"/>
                  </a:lnTo>
                  <a:lnTo>
                    <a:pt x="2105280" y="3347720"/>
                  </a:lnTo>
                  <a:lnTo>
                    <a:pt x="2156080" y="3347720"/>
                  </a:lnTo>
                  <a:close/>
                  <a:moveTo>
                    <a:pt x="2067180" y="3360420"/>
                  </a:moveTo>
                  <a:lnTo>
                    <a:pt x="2016380" y="3360420"/>
                  </a:lnTo>
                  <a:lnTo>
                    <a:pt x="2016380" y="3347720"/>
                  </a:lnTo>
                  <a:lnTo>
                    <a:pt x="2067180" y="3347720"/>
                  </a:lnTo>
                  <a:close/>
                  <a:moveTo>
                    <a:pt x="1978280" y="3360420"/>
                  </a:moveTo>
                  <a:lnTo>
                    <a:pt x="1927480" y="3360420"/>
                  </a:lnTo>
                  <a:lnTo>
                    <a:pt x="1927480" y="3347720"/>
                  </a:lnTo>
                  <a:lnTo>
                    <a:pt x="1978280" y="3347720"/>
                  </a:lnTo>
                  <a:close/>
                  <a:moveTo>
                    <a:pt x="1889380" y="3360420"/>
                  </a:moveTo>
                  <a:lnTo>
                    <a:pt x="1838580" y="3360420"/>
                  </a:lnTo>
                  <a:lnTo>
                    <a:pt x="1838580" y="3347720"/>
                  </a:lnTo>
                  <a:lnTo>
                    <a:pt x="1889380" y="3347720"/>
                  </a:lnTo>
                  <a:close/>
                  <a:moveTo>
                    <a:pt x="1800480" y="3360420"/>
                  </a:moveTo>
                  <a:lnTo>
                    <a:pt x="1749680" y="3360420"/>
                  </a:lnTo>
                  <a:lnTo>
                    <a:pt x="1749680" y="3347720"/>
                  </a:lnTo>
                  <a:lnTo>
                    <a:pt x="1800480" y="3347720"/>
                  </a:lnTo>
                  <a:close/>
                  <a:moveTo>
                    <a:pt x="1711580" y="3360420"/>
                  </a:moveTo>
                  <a:lnTo>
                    <a:pt x="1660780" y="3360420"/>
                  </a:lnTo>
                  <a:lnTo>
                    <a:pt x="1660780" y="3347720"/>
                  </a:lnTo>
                  <a:lnTo>
                    <a:pt x="1711580" y="3347720"/>
                  </a:lnTo>
                  <a:close/>
                  <a:moveTo>
                    <a:pt x="1622680" y="3360420"/>
                  </a:moveTo>
                  <a:lnTo>
                    <a:pt x="1571880" y="3360420"/>
                  </a:lnTo>
                  <a:lnTo>
                    <a:pt x="1571880" y="3347720"/>
                  </a:lnTo>
                  <a:lnTo>
                    <a:pt x="1622680" y="3347720"/>
                  </a:lnTo>
                  <a:close/>
                  <a:moveTo>
                    <a:pt x="1533780" y="3360420"/>
                  </a:moveTo>
                  <a:lnTo>
                    <a:pt x="1482980" y="3360420"/>
                  </a:lnTo>
                  <a:lnTo>
                    <a:pt x="1482980" y="3347720"/>
                  </a:lnTo>
                  <a:lnTo>
                    <a:pt x="1533780" y="3347720"/>
                  </a:lnTo>
                  <a:close/>
                  <a:moveTo>
                    <a:pt x="1444880" y="3360420"/>
                  </a:moveTo>
                  <a:lnTo>
                    <a:pt x="1394080" y="3360420"/>
                  </a:lnTo>
                  <a:lnTo>
                    <a:pt x="1394080" y="3347720"/>
                  </a:lnTo>
                  <a:lnTo>
                    <a:pt x="1444880" y="3347720"/>
                  </a:lnTo>
                  <a:close/>
                  <a:moveTo>
                    <a:pt x="1355980" y="3360420"/>
                  </a:moveTo>
                  <a:lnTo>
                    <a:pt x="1305180" y="3360420"/>
                  </a:lnTo>
                  <a:lnTo>
                    <a:pt x="1305180" y="3347720"/>
                  </a:lnTo>
                  <a:lnTo>
                    <a:pt x="1355980" y="3347720"/>
                  </a:lnTo>
                  <a:close/>
                  <a:moveTo>
                    <a:pt x="1267080" y="3360420"/>
                  </a:moveTo>
                  <a:lnTo>
                    <a:pt x="1216280" y="3360420"/>
                  </a:lnTo>
                  <a:lnTo>
                    <a:pt x="1216280" y="3347720"/>
                  </a:lnTo>
                  <a:lnTo>
                    <a:pt x="1267080" y="3347720"/>
                  </a:lnTo>
                  <a:close/>
                  <a:moveTo>
                    <a:pt x="1178180" y="3360420"/>
                  </a:moveTo>
                  <a:lnTo>
                    <a:pt x="1127380" y="3360420"/>
                  </a:lnTo>
                  <a:lnTo>
                    <a:pt x="1127380" y="3347720"/>
                  </a:lnTo>
                  <a:lnTo>
                    <a:pt x="1178180" y="3347720"/>
                  </a:lnTo>
                  <a:close/>
                  <a:moveTo>
                    <a:pt x="1089280" y="3360420"/>
                  </a:moveTo>
                  <a:lnTo>
                    <a:pt x="1038480" y="3360420"/>
                  </a:lnTo>
                  <a:lnTo>
                    <a:pt x="1038480" y="3347720"/>
                  </a:lnTo>
                  <a:lnTo>
                    <a:pt x="1089280" y="3347720"/>
                  </a:lnTo>
                  <a:close/>
                  <a:moveTo>
                    <a:pt x="1000380" y="3360420"/>
                  </a:moveTo>
                  <a:lnTo>
                    <a:pt x="949580" y="3360420"/>
                  </a:lnTo>
                  <a:lnTo>
                    <a:pt x="949580" y="3347720"/>
                  </a:lnTo>
                  <a:lnTo>
                    <a:pt x="1000380" y="3347720"/>
                  </a:lnTo>
                  <a:close/>
                  <a:moveTo>
                    <a:pt x="911480" y="3360420"/>
                  </a:moveTo>
                  <a:lnTo>
                    <a:pt x="860680" y="3360420"/>
                  </a:lnTo>
                  <a:lnTo>
                    <a:pt x="860680" y="3347720"/>
                  </a:lnTo>
                  <a:lnTo>
                    <a:pt x="911480" y="3347720"/>
                  </a:lnTo>
                  <a:close/>
                  <a:moveTo>
                    <a:pt x="822580" y="3360420"/>
                  </a:moveTo>
                  <a:lnTo>
                    <a:pt x="771780" y="3360420"/>
                  </a:lnTo>
                  <a:lnTo>
                    <a:pt x="771780" y="3347720"/>
                  </a:lnTo>
                  <a:lnTo>
                    <a:pt x="822580" y="3347720"/>
                  </a:lnTo>
                  <a:close/>
                  <a:moveTo>
                    <a:pt x="733680" y="3360420"/>
                  </a:moveTo>
                  <a:lnTo>
                    <a:pt x="682880" y="3360420"/>
                  </a:lnTo>
                  <a:lnTo>
                    <a:pt x="682880" y="3347720"/>
                  </a:lnTo>
                  <a:lnTo>
                    <a:pt x="733680" y="3347720"/>
                  </a:lnTo>
                  <a:close/>
                  <a:moveTo>
                    <a:pt x="644780" y="3360420"/>
                  </a:moveTo>
                  <a:lnTo>
                    <a:pt x="593980" y="3360420"/>
                  </a:lnTo>
                  <a:lnTo>
                    <a:pt x="593980" y="3347720"/>
                  </a:lnTo>
                  <a:lnTo>
                    <a:pt x="644780" y="3347720"/>
                  </a:lnTo>
                  <a:close/>
                  <a:moveTo>
                    <a:pt x="555880" y="3360420"/>
                  </a:moveTo>
                  <a:lnTo>
                    <a:pt x="505080" y="3360420"/>
                  </a:lnTo>
                  <a:lnTo>
                    <a:pt x="505080" y="3347720"/>
                  </a:lnTo>
                  <a:lnTo>
                    <a:pt x="555880" y="3347720"/>
                  </a:lnTo>
                  <a:close/>
                  <a:moveTo>
                    <a:pt x="466980" y="3360420"/>
                  </a:moveTo>
                  <a:lnTo>
                    <a:pt x="416180" y="3360420"/>
                  </a:lnTo>
                  <a:lnTo>
                    <a:pt x="416180" y="3347720"/>
                  </a:lnTo>
                  <a:lnTo>
                    <a:pt x="466980" y="3347720"/>
                  </a:lnTo>
                  <a:close/>
                  <a:moveTo>
                    <a:pt x="378080" y="3360420"/>
                  </a:moveTo>
                  <a:lnTo>
                    <a:pt x="327280" y="3360420"/>
                  </a:lnTo>
                  <a:lnTo>
                    <a:pt x="327280" y="3347720"/>
                  </a:lnTo>
                  <a:lnTo>
                    <a:pt x="378080" y="3347720"/>
                  </a:lnTo>
                  <a:close/>
                  <a:moveTo>
                    <a:pt x="289180" y="3360420"/>
                  </a:moveTo>
                  <a:lnTo>
                    <a:pt x="238380" y="3360420"/>
                  </a:lnTo>
                  <a:lnTo>
                    <a:pt x="238380" y="3347720"/>
                  </a:lnTo>
                  <a:lnTo>
                    <a:pt x="289180" y="3347720"/>
                  </a:lnTo>
                  <a:close/>
                  <a:moveTo>
                    <a:pt x="200280" y="3360420"/>
                  </a:moveTo>
                  <a:lnTo>
                    <a:pt x="149480" y="3360420"/>
                  </a:lnTo>
                  <a:lnTo>
                    <a:pt x="149480" y="3347720"/>
                  </a:lnTo>
                  <a:lnTo>
                    <a:pt x="200280" y="3347720"/>
                  </a:lnTo>
                  <a:close/>
                  <a:moveTo>
                    <a:pt x="111380" y="3360420"/>
                  </a:moveTo>
                  <a:lnTo>
                    <a:pt x="60580" y="3360420"/>
                  </a:lnTo>
                  <a:lnTo>
                    <a:pt x="60580" y="3347720"/>
                  </a:lnTo>
                  <a:lnTo>
                    <a:pt x="111380" y="3347720"/>
                  </a:lnTo>
                  <a:close/>
                  <a:moveTo>
                    <a:pt x="22480" y="3360420"/>
                  </a:moveTo>
                  <a:lnTo>
                    <a:pt x="6350" y="3360420"/>
                  </a:lnTo>
                  <a:lnTo>
                    <a:pt x="0" y="3357626"/>
                  </a:lnTo>
                  <a:lnTo>
                    <a:pt x="0" y="3319399"/>
                  </a:lnTo>
                  <a:lnTo>
                    <a:pt x="12700" y="3319399"/>
                  </a:lnTo>
                  <a:lnTo>
                    <a:pt x="12700" y="3354070"/>
                  </a:lnTo>
                  <a:lnTo>
                    <a:pt x="6350" y="3354070"/>
                  </a:lnTo>
                  <a:lnTo>
                    <a:pt x="6350" y="3347720"/>
                  </a:lnTo>
                  <a:lnTo>
                    <a:pt x="22479" y="3347720"/>
                  </a:lnTo>
                  <a:close/>
                  <a:moveTo>
                    <a:pt x="1" y="3281299"/>
                  </a:moveTo>
                  <a:lnTo>
                    <a:pt x="1" y="3230499"/>
                  </a:lnTo>
                  <a:lnTo>
                    <a:pt x="12701" y="3230499"/>
                  </a:lnTo>
                  <a:lnTo>
                    <a:pt x="12701" y="3281299"/>
                  </a:lnTo>
                  <a:close/>
                  <a:moveTo>
                    <a:pt x="1" y="3192399"/>
                  </a:moveTo>
                  <a:lnTo>
                    <a:pt x="1" y="3141599"/>
                  </a:lnTo>
                  <a:lnTo>
                    <a:pt x="12701" y="3141599"/>
                  </a:lnTo>
                  <a:lnTo>
                    <a:pt x="12701" y="3192399"/>
                  </a:lnTo>
                  <a:close/>
                  <a:moveTo>
                    <a:pt x="1" y="3103499"/>
                  </a:moveTo>
                  <a:lnTo>
                    <a:pt x="1" y="3052699"/>
                  </a:lnTo>
                  <a:lnTo>
                    <a:pt x="12701" y="3052699"/>
                  </a:lnTo>
                  <a:lnTo>
                    <a:pt x="12701" y="3103499"/>
                  </a:lnTo>
                  <a:close/>
                  <a:moveTo>
                    <a:pt x="1" y="3014599"/>
                  </a:moveTo>
                  <a:lnTo>
                    <a:pt x="1" y="2963799"/>
                  </a:lnTo>
                  <a:lnTo>
                    <a:pt x="12701" y="2963799"/>
                  </a:lnTo>
                  <a:lnTo>
                    <a:pt x="12701" y="3014599"/>
                  </a:lnTo>
                  <a:close/>
                  <a:moveTo>
                    <a:pt x="1" y="2925699"/>
                  </a:moveTo>
                  <a:lnTo>
                    <a:pt x="1" y="2874899"/>
                  </a:lnTo>
                  <a:lnTo>
                    <a:pt x="12701" y="2874899"/>
                  </a:lnTo>
                  <a:lnTo>
                    <a:pt x="12701" y="2925699"/>
                  </a:lnTo>
                  <a:close/>
                  <a:moveTo>
                    <a:pt x="1" y="2836799"/>
                  </a:moveTo>
                  <a:lnTo>
                    <a:pt x="1" y="2785999"/>
                  </a:lnTo>
                  <a:lnTo>
                    <a:pt x="12701" y="2785999"/>
                  </a:lnTo>
                  <a:lnTo>
                    <a:pt x="12701" y="2836799"/>
                  </a:lnTo>
                  <a:close/>
                  <a:moveTo>
                    <a:pt x="1" y="2747899"/>
                  </a:moveTo>
                  <a:lnTo>
                    <a:pt x="1" y="2697099"/>
                  </a:lnTo>
                  <a:lnTo>
                    <a:pt x="12701" y="2697099"/>
                  </a:lnTo>
                  <a:lnTo>
                    <a:pt x="12701" y="2747899"/>
                  </a:lnTo>
                  <a:close/>
                  <a:moveTo>
                    <a:pt x="1" y="2658999"/>
                  </a:moveTo>
                  <a:lnTo>
                    <a:pt x="1" y="2608199"/>
                  </a:lnTo>
                  <a:lnTo>
                    <a:pt x="12701" y="2608199"/>
                  </a:lnTo>
                  <a:lnTo>
                    <a:pt x="12701" y="2658999"/>
                  </a:lnTo>
                  <a:close/>
                  <a:moveTo>
                    <a:pt x="1" y="2570099"/>
                  </a:moveTo>
                  <a:lnTo>
                    <a:pt x="1" y="2519299"/>
                  </a:lnTo>
                  <a:lnTo>
                    <a:pt x="12701" y="2519299"/>
                  </a:lnTo>
                  <a:lnTo>
                    <a:pt x="12701" y="2570099"/>
                  </a:lnTo>
                  <a:close/>
                  <a:moveTo>
                    <a:pt x="1" y="2481199"/>
                  </a:moveTo>
                  <a:lnTo>
                    <a:pt x="1" y="2430399"/>
                  </a:lnTo>
                  <a:lnTo>
                    <a:pt x="12701" y="2430399"/>
                  </a:lnTo>
                  <a:lnTo>
                    <a:pt x="12701" y="2481199"/>
                  </a:lnTo>
                  <a:close/>
                  <a:moveTo>
                    <a:pt x="1" y="2392299"/>
                  </a:moveTo>
                  <a:lnTo>
                    <a:pt x="1" y="2341499"/>
                  </a:lnTo>
                  <a:lnTo>
                    <a:pt x="12701" y="2341499"/>
                  </a:lnTo>
                  <a:lnTo>
                    <a:pt x="12701" y="2392299"/>
                  </a:lnTo>
                  <a:close/>
                  <a:moveTo>
                    <a:pt x="1" y="2303399"/>
                  </a:moveTo>
                  <a:lnTo>
                    <a:pt x="1" y="2252599"/>
                  </a:lnTo>
                  <a:lnTo>
                    <a:pt x="12701" y="2252599"/>
                  </a:lnTo>
                  <a:lnTo>
                    <a:pt x="12701" y="2303399"/>
                  </a:lnTo>
                  <a:close/>
                  <a:moveTo>
                    <a:pt x="1" y="2214499"/>
                  </a:moveTo>
                  <a:lnTo>
                    <a:pt x="1" y="2163699"/>
                  </a:lnTo>
                  <a:lnTo>
                    <a:pt x="12701" y="2163699"/>
                  </a:lnTo>
                  <a:lnTo>
                    <a:pt x="12701" y="2214499"/>
                  </a:lnTo>
                  <a:close/>
                  <a:moveTo>
                    <a:pt x="1" y="2125599"/>
                  </a:moveTo>
                  <a:lnTo>
                    <a:pt x="1" y="2074799"/>
                  </a:lnTo>
                  <a:lnTo>
                    <a:pt x="12701" y="2074799"/>
                  </a:lnTo>
                  <a:lnTo>
                    <a:pt x="12701" y="2125599"/>
                  </a:lnTo>
                  <a:close/>
                  <a:moveTo>
                    <a:pt x="1" y="2036699"/>
                  </a:moveTo>
                  <a:lnTo>
                    <a:pt x="1" y="1985899"/>
                  </a:lnTo>
                  <a:lnTo>
                    <a:pt x="12701" y="1985899"/>
                  </a:lnTo>
                  <a:lnTo>
                    <a:pt x="12701" y="2036699"/>
                  </a:lnTo>
                  <a:close/>
                  <a:moveTo>
                    <a:pt x="1" y="1947799"/>
                  </a:moveTo>
                  <a:lnTo>
                    <a:pt x="1" y="1896999"/>
                  </a:lnTo>
                  <a:lnTo>
                    <a:pt x="12701" y="1896999"/>
                  </a:lnTo>
                  <a:lnTo>
                    <a:pt x="12701" y="1947799"/>
                  </a:lnTo>
                  <a:close/>
                  <a:moveTo>
                    <a:pt x="1" y="1858899"/>
                  </a:moveTo>
                  <a:lnTo>
                    <a:pt x="1" y="1808099"/>
                  </a:lnTo>
                  <a:lnTo>
                    <a:pt x="12701" y="1808099"/>
                  </a:lnTo>
                  <a:lnTo>
                    <a:pt x="12701" y="1858899"/>
                  </a:lnTo>
                  <a:close/>
                  <a:moveTo>
                    <a:pt x="1" y="1769999"/>
                  </a:moveTo>
                  <a:lnTo>
                    <a:pt x="1" y="1719199"/>
                  </a:lnTo>
                  <a:lnTo>
                    <a:pt x="12701" y="1719199"/>
                  </a:lnTo>
                  <a:lnTo>
                    <a:pt x="12701" y="1769999"/>
                  </a:lnTo>
                  <a:close/>
                  <a:moveTo>
                    <a:pt x="1" y="1681099"/>
                  </a:moveTo>
                  <a:lnTo>
                    <a:pt x="1" y="1630299"/>
                  </a:lnTo>
                  <a:lnTo>
                    <a:pt x="12701" y="1630299"/>
                  </a:lnTo>
                  <a:lnTo>
                    <a:pt x="12701" y="1681099"/>
                  </a:lnTo>
                  <a:close/>
                  <a:moveTo>
                    <a:pt x="1" y="1592199"/>
                  </a:moveTo>
                  <a:lnTo>
                    <a:pt x="1" y="1541399"/>
                  </a:lnTo>
                  <a:lnTo>
                    <a:pt x="12701" y="1541399"/>
                  </a:lnTo>
                  <a:lnTo>
                    <a:pt x="12701" y="1592199"/>
                  </a:lnTo>
                  <a:close/>
                  <a:moveTo>
                    <a:pt x="1" y="1503299"/>
                  </a:moveTo>
                  <a:lnTo>
                    <a:pt x="1" y="1452499"/>
                  </a:lnTo>
                  <a:lnTo>
                    <a:pt x="12701" y="1452499"/>
                  </a:lnTo>
                  <a:lnTo>
                    <a:pt x="12701" y="1503299"/>
                  </a:lnTo>
                  <a:close/>
                  <a:moveTo>
                    <a:pt x="1" y="1414399"/>
                  </a:moveTo>
                  <a:lnTo>
                    <a:pt x="1" y="1363599"/>
                  </a:lnTo>
                  <a:lnTo>
                    <a:pt x="12701" y="1363599"/>
                  </a:lnTo>
                  <a:lnTo>
                    <a:pt x="12701" y="1414399"/>
                  </a:lnTo>
                  <a:close/>
                  <a:moveTo>
                    <a:pt x="1" y="1325499"/>
                  </a:moveTo>
                  <a:lnTo>
                    <a:pt x="1" y="1274699"/>
                  </a:lnTo>
                  <a:lnTo>
                    <a:pt x="12701" y="1274699"/>
                  </a:lnTo>
                  <a:lnTo>
                    <a:pt x="12701" y="1325499"/>
                  </a:lnTo>
                  <a:close/>
                  <a:moveTo>
                    <a:pt x="1" y="1236599"/>
                  </a:moveTo>
                  <a:lnTo>
                    <a:pt x="1" y="1185799"/>
                  </a:lnTo>
                  <a:lnTo>
                    <a:pt x="12701" y="1185799"/>
                  </a:lnTo>
                  <a:lnTo>
                    <a:pt x="12701" y="1236599"/>
                  </a:lnTo>
                  <a:close/>
                  <a:moveTo>
                    <a:pt x="1" y="1147699"/>
                  </a:moveTo>
                  <a:lnTo>
                    <a:pt x="1" y="1096899"/>
                  </a:lnTo>
                  <a:lnTo>
                    <a:pt x="12701" y="1096899"/>
                  </a:lnTo>
                  <a:lnTo>
                    <a:pt x="12701" y="1147699"/>
                  </a:lnTo>
                  <a:close/>
                  <a:moveTo>
                    <a:pt x="1" y="1058799"/>
                  </a:moveTo>
                  <a:lnTo>
                    <a:pt x="1" y="1007999"/>
                  </a:lnTo>
                  <a:lnTo>
                    <a:pt x="12701" y="1007999"/>
                  </a:lnTo>
                  <a:lnTo>
                    <a:pt x="12701" y="1058799"/>
                  </a:lnTo>
                  <a:close/>
                  <a:moveTo>
                    <a:pt x="1" y="969899"/>
                  </a:moveTo>
                  <a:lnTo>
                    <a:pt x="1" y="919099"/>
                  </a:lnTo>
                  <a:lnTo>
                    <a:pt x="12701" y="919099"/>
                  </a:lnTo>
                  <a:lnTo>
                    <a:pt x="12701" y="969899"/>
                  </a:lnTo>
                  <a:close/>
                  <a:moveTo>
                    <a:pt x="1" y="880999"/>
                  </a:moveTo>
                  <a:lnTo>
                    <a:pt x="1" y="830199"/>
                  </a:lnTo>
                  <a:lnTo>
                    <a:pt x="12701" y="830199"/>
                  </a:lnTo>
                  <a:lnTo>
                    <a:pt x="12701" y="880999"/>
                  </a:lnTo>
                  <a:close/>
                  <a:moveTo>
                    <a:pt x="1" y="792099"/>
                  </a:moveTo>
                  <a:lnTo>
                    <a:pt x="1" y="741299"/>
                  </a:lnTo>
                  <a:lnTo>
                    <a:pt x="12701" y="741299"/>
                  </a:lnTo>
                  <a:lnTo>
                    <a:pt x="12701" y="792099"/>
                  </a:lnTo>
                  <a:close/>
                  <a:moveTo>
                    <a:pt x="1" y="703199"/>
                  </a:moveTo>
                  <a:lnTo>
                    <a:pt x="1" y="652399"/>
                  </a:lnTo>
                  <a:lnTo>
                    <a:pt x="12701" y="652399"/>
                  </a:lnTo>
                  <a:lnTo>
                    <a:pt x="12701" y="703199"/>
                  </a:lnTo>
                  <a:close/>
                  <a:moveTo>
                    <a:pt x="1" y="614299"/>
                  </a:moveTo>
                  <a:lnTo>
                    <a:pt x="1" y="563499"/>
                  </a:lnTo>
                  <a:lnTo>
                    <a:pt x="12701" y="563499"/>
                  </a:lnTo>
                  <a:lnTo>
                    <a:pt x="12701" y="614299"/>
                  </a:lnTo>
                  <a:close/>
                  <a:moveTo>
                    <a:pt x="1" y="525399"/>
                  </a:moveTo>
                  <a:lnTo>
                    <a:pt x="1" y="474599"/>
                  </a:lnTo>
                  <a:lnTo>
                    <a:pt x="12701" y="474599"/>
                  </a:lnTo>
                  <a:lnTo>
                    <a:pt x="12701" y="525399"/>
                  </a:lnTo>
                  <a:close/>
                  <a:moveTo>
                    <a:pt x="1" y="436499"/>
                  </a:moveTo>
                  <a:lnTo>
                    <a:pt x="1" y="385699"/>
                  </a:lnTo>
                  <a:lnTo>
                    <a:pt x="12701" y="385699"/>
                  </a:lnTo>
                  <a:lnTo>
                    <a:pt x="12701" y="436499"/>
                  </a:lnTo>
                  <a:close/>
                  <a:moveTo>
                    <a:pt x="1" y="347599"/>
                  </a:moveTo>
                  <a:lnTo>
                    <a:pt x="1" y="296799"/>
                  </a:lnTo>
                  <a:lnTo>
                    <a:pt x="12701" y="296799"/>
                  </a:lnTo>
                  <a:lnTo>
                    <a:pt x="12701" y="347599"/>
                  </a:lnTo>
                  <a:close/>
                  <a:moveTo>
                    <a:pt x="1" y="258699"/>
                  </a:moveTo>
                  <a:lnTo>
                    <a:pt x="1" y="207899"/>
                  </a:lnTo>
                  <a:lnTo>
                    <a:pt x="12701" y="207899"/>
                  </a:lnTo>
                  <a:lnTo>
                    <a:pt x="12701" y="258699"/>
                  </a:lnTo>
                  <a:close/>
                  <a:moveTo>
                    <a:pt x="1" y="169799"/>
                  </a:moveTo>
                  <a:lnTo>
                    <a:pt x="1" y="118999"/>
                  </a:lnTo>
                  <a:lnTo>
                    <a:pt x="12701" y="118999"/>
                  </a:lnTo>
                  <a:lnTo>
                    <a:pt x="12701" y="169799"/>
                  </a:lnTo>
                  <a:close/>
                  <a:moveTo>
                    <a:pt x="1" y="80899"/>
                  </a:moveTo>
                  <a:lnTo>
                    <a:pt x="1" y="30099"/>
                  </a:lnTo>
                  <a:lnTo>
                    <a:pt x="12701" y="30099"/>
                  </a:lnTo>
                  <a:lnTo>
                    <a:pt x="12701" y="80899"/>
                  </a:lnTo>
                  <a:close/>
                  <a:moveTo>
                    <a:pt x="6351" y="0"/>
                  </a:moveTo>
                  <a:lnTo>
                    <a:pt x="57151" y="0"/>
                  </a:lnTo>
                  <a:lnTo>
                    <a:pt x="57151" y="12700"/>
                  </a:lnTo>
                  <a:lnTo>
                    <a:pt x="6351" y="12700"/>
                  </a:lnTo>
                  <a:close/>
                </a:path>
              </a:pathLst>
            </a:custGeom>
            <a:solidFill>
              <a:srgbClr val="000000"/>
            </a:solidFill>
          </p:spPr>
        </p:sp>
        <p:sp>
          <p:nvSpPr>
            <p:cNvPr id="17" name="Freeform 17"/>
            <p:cNvSpPr/>
            <p:nvPr/>
          </p:nvSpPr>
          <p:spPr>
            <a:xfrm>
              <a:off x="351282" y="644144"/>
              <a:ext cx="8112506" cy="318643"/>
            </a:xfrm>
            <a:custGeom>
              <a:avLst/>
              <a:gdLst/>
              <a:ahLst/>
              <a:cxnLst/>
              <a:rect l="l" t="t" r="r" b="b"/>
              <a:pathLst>
                <a:path w="8112506" h="318643">
                  <a:moveTo>
                    <a:pt x="0" y="0"/>
                  </a:moveTo>
                  <a:lnTo>
                    <a:pt x="8112506" y="0"/>
                  </a:lnTo>
                  <a:lnTo>
                    <a:pt x="8112506" y="318643"/>
                  </a:lnTo>
                  <a:lnTo>
                    <a:pt x="0" y="318643"/>
                  </a:lnTo>
                  <a:close/>
                </a:path>
              </a:pathLst>
            </a:custGeom>
            <a:solidFill>
              <a:srgbClr val="D8D8D8">
                <a:alpha val="49412"/>
              </a:srgbClr>
            </a:solidFill>
          </p:spPr>
        </p:sp>
        <p:sp>
          <p:nvSpPr>
            <p:cNvPr id="18" name="Freeform 18"/>
            <p:cNvSpPr/>
            <p:nvPr/>
          </p:nvSpPr>
          <p:spPr>
            <a:xfrm>
              <a:off x="353060" y="1644650"/>
              <a:ext cx="8102473" cy="2371725"/>
            </a:xfrm>
            <a:custGeom>
              <a:avLst/>
              <a:gdLst/>
              <a:ahLst/>
              <a:cxnLst/>
              <a:rect l="l" t="t" r="r" b="b"/>
              <a:pathLst>
                <a:path w="8102473" h="2371725">
                  <a:moveTo>
                    <a:pt x="0" y="0"/>
                  </a:moveTo>
                  <a:lnTo>
                    <a:pt x="8102473" y="0"/>
                  </a:lnTo>
                  <a:lnTo>
                    <a:pt x="8102473" y="2371725"/>
                  </a:lnTo>
                  <a:lnTo>
                    <a:pt x="0" y="2371725"/>
                  </a:lnTo>
                  <a:close/>
                </a:path>
              </a:pathLst>
            </a:custGeom>
            <a:solidFill>
              <a:srgbClr val="FF0000">
                <a:alpha val="24706"/>
              </a:srgbClr>
            </a:solidFill>
          </p:spPr>
        </p:sp>
      </p:grpSp>
      <p:sp>
        <p:nvSpPr>
          <p:cNvPr id="21" name="TextBox 21"/>
          <p:cNvSpPr txBox="1"/>
          <p:nvPr/>
        </p:nvSpPr>
        <p:spPr>
          <a:xfrm>
            <a:off x="342900" y="183461"/>
            <a:ext cx="5624808" cy="1305601"/>
          </a:xfrm>
          <a:prstGeom prst="rect">
            <a:avLst/>
          </a:prstGeom>
        </p:spPr>
        <p:txBody>
          <a:bodyPr lIns="0" tIns="0" rIns="0" bIns="0" rtlCol="0" anchor="t">
            <a:spAutoFit/>
          </a:bodyPr>
          <a:lstStyle/>
          <a:p>
            <a:pPr algn="l">
              <a:lnSpc>
                <a:spcPts val="4620"/>
              </a:lnSpc>
            </a:pPr>
            <a:r>
              <a:rPr lang="en-US" sz="3300" spc="39">
                <a:solidFill>
                  <a:srgbClr val="F18B21"/>
                </a:solidFill>
                <a:latin typeface="Open Sans"/>
                <a:ea typeface="Open Sans"/>
                <a:cs typeface="Open Sans"/>
                <a:sym typeface="Open Sans"/>
              </a:rPr>
              <a:t>Removing the file Resource</a:t>
            </a:r>
          </a:p>
          <a:p>
            <a:pPr algn="l">
              <a:lnSpc>
                <a:spcPts val="3497"/>
              </a:lnSpc>
            </a:pPr>
            <a:r>
              <a:rPr lang="en-US" sz="1600" b="1" spc="116">
                <a:solidFill>
                  <a:srgbClr val="3E4346"/>
                </a:solidFill>
                <a:latin typeface="Montserrat Bold"/>
                <a:ea typeface="Montserrat Bold"/>
                <a:cs typeface="Montserrat Bold"/>
                <a:sym typeface="Montserrat Bold"/>
              </a:rPr>
              <a:t>~/cookbooks/workstation/recipes/setup.rb # ... PACKAGE RESOURCES ...</a:t>
            </a:r>
          </a:p>
        </p:txBody>
      </p:sp>
      <p:sp>
        <p:nvSpPr>
          <p:cNvPr id="22" name="TextBox 22"/>
          <p:cNvSpPr txBox="1"/>
          <p:nvPr/>
        </p:nvSpPr>
        <p:spPr>
          <a:xfrm>
            <a:off x="678247" y="1809074"/>
            <a:ext cx="3233318" cy="897655"/>
          </a:xfrm>
          <a:prstGeom prst="rect">
            <a:avLst/>
          </a:prstGeom>
        </p:spPr>
        <p:txBody>
          <a:bodyPr lIns="0" tIns="0" rIns="0" bIns="0" rtlCol="0" anchor="t">
            <a:spAutoFit/>
          </a:bodyPr>
          <a:lstStyle/>
          <a:p>
            <a:pPr algn="l">
              <a:lnSpc>
                <a:spcPts val="2400"/>
              </a:lnSpc>
            </a:pPr>
            <a:r>
              <a:rPr lang="en-US" sz="1600" b="1" spc="116">
                <a:solidFill>
                  <a:srgbClr val="3E4346"/>
                </a:solidFill>
                <a:latin typeface="Montserrat Bold"/>
                <a:ea typeface="Montserrat Bold"/>
                <a:cs typeface="Montserrat Bold"/>
                <a:sym typeface="Montserrat Bold"/>
              </a:rPr>
              <a:t>file '/etc/motd' do  content "Property of ...</a:t>
            </a:r>
          </a:p>
          <a:p>
            <a:pPr algn="l">
              <a:lnSpc>
                <a:spcPts val="2400"/>
              </a:lnSpc>
            </a:pPr>
            <a:r>
              <a:rPr lang="en-US" sz="1600" b="1" spc="116">
                <a:solidFill>
                  <a:srgbClr val="3E4346"/>
                </a:solidFill>
                <a:latin typeface="Montserrat Bold"/>
                <a:ea typeface="Montserrat Bold"/>
                <a:cs typeface="Montserrat Bold"/>
                <a:sym typeface="Montserrat Bold"/>
              </a:rPr>
              <a:t> </a:t>
            </a:r>
          </a:p>
        </p:txBody>
      </p:sp>
      <p:sp>
        <p:nvSpPr>
          <p:cNvPr id="23" name="TextBox 23"/>
          <p:cNvSpPr txBox="1"/>
          <p:nvPr/>
        </p:nvSpPr>
        <p:spPr>
          <a:xfrm>
            <a:off x="922087" y="2723474"/>
            <a:ext cx="3855110" cy="288055"/>
          </a:xfrm>
          <a:prstGeom prst="rect">
            <a:avLst/>
          </a:prstGeom>
        </p:spPr>
        <p:txBody>
          <a:bodyPr lIns="0" tIns="0" rIns="0" bIns="0" rtlCol="0" anchor="t">
            <a:spAutoFit/>
          </a:bodyPr>
          <a:lstStyle/>
          <a:p>
            <a:pPr algn="l">
              <a:lnSpc>
                <a:spcPts val="2400"/>
              </a:lnSpc>
            </a:pPr>
            <a:r>
              <a:rPr lang="en-US" sz="1600" b="1" spc="116">
                <a:solidFill>
                  <a:srgbClr val="3E4346"/>
                </a:solidFill>
                <a:latin typeface="Montserrat Bold"/>
                <a:ea typeface="Montserrat Bold"/>
                <a:cs typeface="Montserrat Bold"/>
                <a:sym typeface="Montserrat Bold"/>
              </a:rPr>
              <a:t>IPADDRESS: #{node['ipaddress']}</a:t>
            </a:r>
          </a:p>
        </p:txBody>
      </p:sp>
      <p:sp>
        <p:nvSpPr>
          <p:cNvPr id="24" name="TextBox 24"/>
          <p:cNvSpPr txBox="1"/>
          <p:nvPr/>
        </p:nvSpPr>
        <p:spPr>
          <a:xfrm>
            <a:off x="678247" y="3028274"/>
            <a:ext cx="3979469" cy="288055"/>
          </a:xfrm>
          <a:prstGeom prst="rect">
            <a:avLst/>
          </a:prstGeom>
        </p:spPr>
        <p:txBody>
          <a:bodyPr lIns="0" tIns="0" rIns="0" bIns="0" rtlCol="0" anchor="t">
            <a:spAutoFit/>
          </a:bodyPr>
          <a:lstStyle/>
          <a:p>
            <a:pPr algn="l">
              <a:lnSpc>
                <a:spcPts val="2400"/>
              </a:lnSpc>
            </a:pPr>
            <a:r>
              <a:rPr lang="en-US" sz="1600" b="1" spc="116">
                <a:solidFill>
                  <a:srgbClr val="3E4346"/>
                </a:solidFill>
                <a:latin typeface="Montserrat Bold"/>
                <a:ea typeface="Montserrat Bold"/>
                <a:cs typeface="Montserrat Bold"/>
                <a:sym typeface="Montserrat Bold"/>
              </a:rPr>
              <a:t> HOSTNAME : #{node['hostname']}</a:t>
            </a:r>
          </a:p>
        </p:txBody>
      </p:sp>
      <p:sp>
        <p:nvSpPr>
          <p:cNvPr id="25" name="TextBox 25"/>
          <p:cNvSpPr txBox="1"/>
          <p:nvPr/>
        </p:nvSpPr>
        <p:spPr>
          <a:xfrm>
            <a:off x="678247" y="3333074"/>
            <a:ext cx="1119226" cy="1202455"/>
          </a:xfrm>
          <a:prstGeom prst="rect">
            <a:avLst/>
          </a:prstGeom>
        </p:spPr>
        <p:txBody>
          <a:bodyPr lIns="0" tIns="0" rIns="0" bIns="0" rtlCol="0" anchor="t">
            <a:spAutoFit/>
          </a:bodyPr>
          <a:lstStyle/>
          <a:p>
            <a:pPr algn="l">
              <a:lnSpc>
                <a:spcPts val="2400"/>
              </a:lnSpc>
            </a:pPr>
            <a:r>
              <a:rPr lang="en-US" sz="1600" b="1" spc="116">
                <a:solidFill>
                  <a:srgbClr val="3E4346"/>
                </a:solidFill>
                <a:latin typeface="Montserrat Bold"/>
                <a:ea typeface="Montserrat Bold"/>
                <a:cs typeface="Montserrat Bold"/>
                <a:sym typeface="Montserrat Bold"/>
              </a:rPr>
              <a:t> MEMORY  CPU " end</a:t>
            </a:r>
          </a:p>
        </p:txBody>
      </p:sp>
      <p:sp>
        <p:nvSpPr>
          <p:cNvPr id="26" name="TextBox 26"/>
          <p:cNvSpPr txBox="1"/>
          <p:nvPr/>
        </p:nvSpPr>
        <p:spPr>
          <a:xfrm>
            <a:off x="2019367" y="3333074"/>
            <a:ext cx="3482035" cy="592855"/>
          </a:xfrm>
          <a:prstGeom prst="rect">
            <a:avLst/>
          </a:prstGeom>
        </p:spPr>
        <p:txBody>
          <a:bodyPr lIns="0" tIns="0" rIns="0" bIns="0" rtlCol="0" anchor="t">
            <a:spAutoFit/>
          </a:bodyPr>
          <a:lstStyle/>
          <a:p>
            <a:pPr algn="just">
              <a:lnSpc>
                <a:spcPts val="2400"/>
              </a:lnSpc>
            </a:pPr>
            <a:r>
              <a:rPr lang="en-US" sz="1600" b="1" spc="116">
                <a:solidFill>
                  <a:srgbClr val="3E4346"/>
                </a:solidFill>
                <a:latin typeface="Montserrat Bold"/>
                <a:ea typeface="Montserrat Bold"/>
                <a:cs typeface="Montserrat Bold"/>
                <a:sym typeface="Montserrat Bold"/>
              </a:rPr>
              <a:t>: #{node['memory']['total']} : #{node['cpu']['0']['mhz']}</a:t>
            </a:r>
          </a:p>
        </p:txBody>
      </p:sp>
      <p:sp>
        <p:nvSpPr>
          <p:cNvPr id="27" name="TextBox 26">
            <a:extLst>
              <a:ext uri="{FF2B5EF4-FFF2-40B4-BE49-F238E27FC236}">
                <a16:creationId xmlns:a16="http://schemas.microsoft.com/office/drawing/2014/main" id="{30692BE3-708F-E94A-8DF7-0ADDA326CFD9}"/>
              </a:ext>
            </a:extLst>
          </p:cNvPr>
          <p:cNvSpPr txBox="1"/>
          <p:nvPr/>
        </p:nvSpPr>
        <p:spPr>
          <a:xfrm>
            <a:off x="0" y="4700885"/>
            <a:ext cx="2514600" cy="461665"/>
          </a:xfrm>
          <a:prstGeom prst="rect">
            <a:avLst/>
          </a:prstGeom>
          <a:noFill/>
        </p:spPr>
        <p:txBody>
          <a:bodyPr wrap="square">
            <a:spAutoFit/>
          </a:bodyPr>
          <a:lstStyle/>
          <a:p>
            <a:r>
              <a:rPr lang="en-US" sz="1200" dirty="0">
                <a:solidFill>
                  <a:srgbClr val="7030A0"/>
                </a:solidFill>
              </a:rPr>
              <a:t>Author: </a:t>
            </a:r>
            <a:r>
              <a:rPr lang="en-US" sz="1200" dirty="0" err="1">
                <a:solidFill>
                  <a:srgbClr val="7030A0"/>
                </a:solidFill>
              </a:rPr>
              <a:t>Nho</a:t>
            </a:r>
            <a:r>
              <a:rPr lang="en-US" sz="1200" dirty="0">
                <a:solidFill>
                  <a:srgbClr val="7030A0"/>
                </a:solidFill>
              </a:rPr>
              <a:t> Luong</a:t>
            </a:r>
          </a:p>
          <a:p>
            <a:r>
              <a:rPr lang="en-US" sz="1200" dirty="0">
                <a:solidFill>
                  <a:srgbClr val="7030A0"/>
                </a:solidFill>
              </a:rPr>
              <a:t>Skill: DevOps Engineer Lead</a:t>
            </a:r>
            <a:endParaRPr lang="en-VN"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3"/>
          <p:cNvSpPr/>
          <p:nvPr/>
        </p:nvSpPr>
        <p:spPr>
          <a:xfrm>
            <a:off x="8518027" y="4600575"/>
            <a:ext cx="534895" cy="542925"/>
          </a:xfrm>
          <a:custGeom>
            <a:avLst/>
            <a:gdLst/>
            <a:ahLst/>
            <a:cxnLst/>
            <a:rect l="l" t="t" r="r" b="b"/>
            <a:pathLst>
              <a:path w="534895" h="542925">
                <a:moveTo>
                  <a:pt x="0" y="0"/>
                </a:moveTo>
                <a:lnTo>
                  <a:pt x="534895" y="0"/>
                </a:lnTo>
                <a:lnTo>
                  <a:pt x="534895" y="542925"/>
                </a:lnTo>
                <a:lnTo>
                  <a:pt x="0" y="542925"/>
                </a:lnTo>
                <a:lnTo>
                  <a:pt x="0" y="0"/>
                </a:lnTo>
                <a:close/>
              </a:path>
            </a:pathLst>
          </a:custGeom>
          <a:blipFill>
            <a:blip r:embed="rId2"/>
            <a:stretch>
              <a:fillRect b="-7749"/>
            </a:stretch>
          </a:blipFill>
        </p:spPr>
      </p:sp>
      <p:sp>
        <p:nvSpPr>
          <p:cNvPr id="4" name="Freeform 4"/>
          <p:cNvSpPr/>
          <p:nvPr/>
        </p:nvSpPr>
        <p:spPr>
          <a:xfrm>
            <a:off x="0" y="4556493"/>
            <a:ext cx="9144000" cy="138798"/>
          </a:xfrm>
          <a:custGeom>
            <a:avLst/>
            <a:gdLst/>
            <a:ahLst/>
            <a:cxnLst/>
            <a:rect l="l" t="t" r="r" b="b"/>
            <a:pathLst>
              <a:path w="9144000" h="138798">
                <a:moveTo>
                  <a:pt x="0" y="0"/>
                </a:moveTo>
                <a:lnTo>
                  <a:pt x="9144000" y="0"/>
                </a:lnTo>
                <a:lnTo>
                  <a:pt x="9144000" y="138799"/>
                </a:lnTo>
                <a:lnTo>
                  <a:pt x="0" y="138799"/>
                </a:lnTo>
                <a:lnTo>
                  <a:pt x="0" y="0"/>
                </a:lnTo>
                <a:close/>
              </a:path>
            </a:pathLst>
          </a:custGeom>
          <a:blipFill>
            <a:blip r:embed="rId3"/>
            <a:stretch>
              <a:fillRect l="-645" r="-645"/>
            </a:stretch>
          </a:blipFill>
        </p:spPr>
      </p:sp>
      <p:grpSp>
        <p:nvGrpSpPr>
          <p:cNvPr id="5" name="Group 5"/>
          <p:cNvGrpSpPr>
            <a:grpSpLocks noChangeAspect="1"/>
          </p:cNvGrpSpPr>
          <p:nvPr/>
        </p:nvGrpSpPr>
        <p:grpSpPr>
          <a:xfrm>
            <a:off x="339328" y="751884"/>
            <a:ext cx="232200" cy="321602"/>
            <a:chOff x="0" y="0"/>
            <a:chExt cx="232194" cy="321602"/>
          </a:xfrm>
        </p:grpSpPr>
        <p:sp>
          <p:nvSpPr>
            <p:cNvPr id="6" name="Freeform 6"/>
            <p:cNvSpPr/>
            <p:nvPr/>
          </p:nvSpPr>
          <p:spPr>
            <a:xfrm>
              <a:off x="0" y="0"/>
              <a:ext cx="232156" cy="321564"/>
            </a:xfrm>
            <a:custGeom>
              <a:avLst/>
              <a:gdLst/>
              <a:ahLst/>
              <a:cxnLst/>
              <a:rect l="l" t="t" r="r" b="b"/>
              <a:pathLst>
                <a:path w="232156" h="321564">
                  <a:moveTo>
                    <a:pt x="0" y="0"/>
                  </a:moveTo>
                  <a:lnTo>
                    <a:pt x="232156" y="0"/>
                  </a:lnTo>
                  <a:lnTo>
                    <a:pt x="232156" y="321564"/>
                  </a:lnTo>
                  <a:lnTo>
                    <a:pt x="0" y="321564"/>
                  </a:lnTo>
                  <a:close/>
                </a:path>
              </a:pathLst>
            </a:custGeom>
            <a:solidFill>
              <a:srgbClr val="000000">
                <a:alpha val="0"/>
              </a:srgbClr>
            </a:solidFill>
          </p:spPr>
        </p:sp>
      </p:grpSp>
      <p:grpSp>
        <p:nvGrpSpPr>
          <p:cNvPr id="7" name="Group 7"/>
          <p:cNvGrpSpPr>
            <a:grpSpLocks noChangeAspect="1"/>
          </p:cNvGrpSpPr>
          <p:nvPr/>
        </p:nvGrpSpPr>
        <p:grpSpPr>
          <a:xfrm>
            <a:off x="-63503" y="4509992"/>
            <a:ext cx="9270997" cy="604056"/>
            <a:chOff x="0" y="0"/>
            <a:chExt cx="9271000" cy="604050"/>
          </a:xfrm>
        </p:grpSpPr>
        <p:sp>
          <p:nvSpPr>
            <p:cNvPr id="8" name="Freeform 8"/>
            <p:cNvSpPr/>
            <p:nvPr/>
          </p:nvSpPr>
          <p:spPr>
            <a:xfrm>
              <a:off x="63500" y="82550"/>
              <a:ext cx="9144000" cy="20701"/>
            </a:xfrm>
            <a:custGeom>
              <a:avLst/>
              <a:gdLst/>
              <a:ahLst/>
              <a:cxnLst/>
              <a:rect l="l" t="t" r="r" b="b"/>
              <a:pathLst>
                <a:path w="9144000" h="20701">
                  <a:moveTo>
                    <a:pt x="9144000" y="0"/>
                  </a:moveTo>
                  <a:lnTo>
                    <a:pt x="0" y="20701"/>
                  </a:lnTo>
                </a:path>
              </a:pathLst>
            </a:custGeom>
            <a:solidFill>
              <a:srgbClr val="000000">
                <a:alpha val="0"/>
              </a:srgbClr>
            </a:solidFill>
          </p:spPr>
        </p:sp>
        <p:sp>
          <p:nvSpPr>
            <p:cNvPr id="9" name="Freeform 9"/>
            <p:cNvSpPr/>
            <p:nvPr/>
          </p:nvSpPr>
          <p:spPr>
            <a:xfrm>
              <a:off x="63500" y="63500"/>
              <a:ext cx="9144000" cy="58801"/>
            </a:xfrm>
            <a:custGeom>
              <a:avLst/>
              <a:gdLst/>
              <a:ahLst/>
              <a:cxnLst/>
              <a:rect l="l" t="t" r="r" b="b"/>
              <a:pathLst>
                <a:path w="9144000" h="58801">
                  <a:moveTo>
                    <a:pt x="9144000" y="0"/>
                  </a:moveTo>
                  <a:lnTo>
                    <a:pt x="0" y="20701"/>
                  </a:lnTo>
                  <a:lnTo>
                    <a:pt x="0" y="39751"/>
                  </a:lnTo>
                  <a:lnTo>
                    <a:pt x="0" y="58801"/>
                  </a:lnTo>
                  <a:lnTo>
                    <a:pt x="9144000" y="38100"/>
                  </a:lnTo>
                  <a:lnTo>
                    <a:pt x="9144000" y="19050"/>
                  </a:lnTo>
                  <a:lnTo>
                    <a:pt x="9144000" y="0"/>
                  </a:lnTo>
                  <a:close/>
                </a:path>
              </a:pathLst>
            </a:custGeom>
            <a:solidFill>
              <a:srgbClr val="F18B21">
                <a:alpha val="49412"/>
              </a:srgbClr>
            </a:solidFill>
          </p:spPr>
        </p:sp>
        <p:sp>
          <p:nvSpPr>
            <p:cNvPr id="10" name="Freeform 10"/>
            <p:cNvSpPr/>
            <p:nvPr/>
          </p:nvSpPr>
          <p:spPr>
            <a:xfrm>
              <a:off x="399288" y="246888"/>
              <a:ext cx="3034157" cy="268732"/>
            </a:xfrm>
            <a:custGeom>
              <a:avLst/>
              <a:gdLst/>
              <a:ahLst/>
              <a:cxnLst/>
              <a:rect l="l" t="t" r="r" b="b"/>
              <a:pathLst>
                <a:path w="3034157" h="268732">
                  <a:moveTo>
                    <a:pt x="0" y="0"/>
                  </a:moveTo>
                  <a:lnTo>
                    <a:pt x="3034157" y="0"/>
                  </a:lnTo>
                  <a:lnTo>
                    <a:pt x="3034157" y="268732"/>
                  </a:lnTo>
                  <a:lnTo>
                    <a:pt x="0" y="268732"/>
                  </a:lnTo>
                  <a:close/>
                </a:path>
              </a:pathLst>
            </a:custGeom>
            <a:solidFill>
              <a:srgbClr val="000000">
                <a:alpha val="0"/>
              </a:srgbClr>
            </a:solidFill>
          </p:spPr>
        </p:sp>
        <p:sp>
          <p:nvSpPr>
            <p:cNvPr id="11" name="Freeform 11"/>
            <p:cNvSpPr/>
            <p:nvPr/>
          </p:nvSpPr>
          <p:spPr>
            <a:xfrm>
              <a:off x="4231894" y="246888"/>
              <a:ext cx="807339" cy="293624"/>
            </a:xfrm>
            <a:custGeom>
              <a:avLst/>
              <a:gdLst/>
              <a:ahLst/>
              <a:cxnLst/>
              <a:rect l="l" t="t" r="r" b="b"/>
              <a:pathLst>
                <a:path w="807339" h="293624">
                  <a:moveTo>
                    <a:pt x="0" y="0"/>
                  </a:moveTo>
                  <a:lnTo>
                    <a:pt x="807339" y="0"/>
                  </a:lnTo>
                  <a:lnTo>
                    <a:pt x="807339" y="293624"/>
                  </a:lnTo>
                  <a:lnTo>
                    <a:pt x="0" y="293624"/>
                  </a:lnTo>
                  <a:close/>
                </a:path>
              </a:pathLst>
            </a:custGeom>
            <a:solidFill>
              <a:srgbClr val="000000">
                <a:alpha val="0"/>
              </a:srgbClr>
            </a:solidFill>
          </p:spPr>
        </p:sp>
      </p:grpSp>
      <p:sp>
        <p:nvSpPr>
          <p:cNvPr id="12" name="Freeform 12"/>
          <p:cNvSpPr/>
          <p:nvPr/>
        </p:nvSpPr>
        <p:spPr>
          <a:xfrm>
            <a:off x="339328" y="751884"/>
            <a:ext cx="232200" cy="321602"/>
          </a:xfrm>
          <a:custGeom>
            <a:avLst/>
            <a:gdLst/>
            <a:ahLst/>
            <a:cxnLst/>
            <a:rect l="l" t="t" r="r" b="b"/>
            <a:pathLst>
              <a:path w="232200" h="321602">
                <a:moveTo>
                  <a:pt x="0" y="0"/>
                </a:moveTo>
                <a:lnTo>
                  <a:pt x="232201" y="0"/>
                </a:lnTo>
                <a:lnTo>
                  <a:pt x="232201" y="321603"/>
                </a:lnTo>
                <a:lnTo>
                  <a:pt x="0" y="321603"/>
                </a:lnTo>
                <a:lnTo>
                  <a:pt x="0" y="0"/>
                </a:lnTo>
                <a:close/>
              </a:path>
            </a:pathLst>
          </a:custGeom>
          <a:blipFill>
            <a:blip r:embed="rId4"/>
            <a:stretch>
              <a:fillRect/>
            </a:stretch>
          </a:blipFill>
        </p:spPr>
      </p:sp>
      <p:grpSp>
        <p:nvGrpSpPr>
          <p:cNvPr id="13" name="Group 13"/>
          <p:cNvGrpSpPr>
            <a:grpSpLocks noChangeAspect="1"/>
          </p:cNvGrpSpPr>
          <p:nvPr/>
        </p:nvGrpSpPr>
        <p:grpSpPr>
          <a:xfrm>
            <a:off x="279397" y="107947"/>
            <a:ext cx="8534267" cy="4498581"/>
            <a:chOff x="0" y="0"/>
            <a:chExt cx="8534273" cy="4498581"/>
          </a:xfrm>
        </p:grpSpPr>
        <p:sp>
          <p:nvSpPr>
            <p:cNvPr id="14" name="Freeform 14"/>
            <p:cNvSpPr/>
            <p:nvPr/>
          </p:nvSpPr>
          <p:spPr>
            <a:xfrm>
              <a:off x="63500" y="63500"/>
              <a:ext cx="8400923" cy="465582"/>
            </a:xfrm>
            <a:custGeom>
              <a:avLst/>
              <a:gdLst/>
              <a:ahLst/>
              <a:cxnLst/>
              <a:rect l="l" t="t" r="r" b="b"/>
              <a:pathLst>
                <a:path w="8400923" h="465582">
                  <a:moveTo>
                    <a:pt x="0" y="0"/>
                  </a:moveTo>
                  <a:lnTo>
                    <a:pt x="8400923" y="0"/>
                  </a:lnTo>
                  <a:lnTo>
                    <a:pt x="8400923" y="465582"/>
                  </a:lnTo>
                  <a:lnTo>
                    <a:pt x="0" y="465582"/>
                  </a:lnTo>
                  <a:close/>
                </a:path>
              </a:pathLst>
            </a:custGeom>
            <a:solidFill>
              <a:srgbClr val="000000">
                <a:alpha val="0"/>
              </a:srgbClr>
            </a:solidFill>
          </p:spPr>
        </p:sp>
        <p:sp>
          <p:nvSpPr>
            <p:cNvPr id="15" name="Freeform 15"/>
            <p:cNvSpPr/>
            <p:nvPr/>
          </p:nvSpPr>
          <p:spPr>
            <a:xfrm>
              <a:off x="351282" y="1081024"/>
              <a:ext cx="8113141" cy="3347720"/>
            </a:xfrm>
            <a:custGeom>
              <a:avLst/>
              <a:gdLst/>
              <a:ahLst/>
              <a:cxnLst/>
              <a:rect l="l" t="t" r="r" b="b"/>
              <a:pathLst>
                <a:path w="8113141" h="3347720">
                  <a:moveTo>
                    <a:pt x="0" y="0"/>
                  </a:moveTo>
                  <a:lnTo>
                    <a:pt x="8113141" y="0"/>
                  </a:lnTo>
                  <a:lnTo>
                    <a:pt x="8113141" y="3347720"/>
                  </a:lnTo>
                  <a:lnTo>
                    <a:pt x="0" y="3347720"/>
                  </a:lnTo>
                  <a:close/>
                </a:path>
              </a:pathLst>
            </a:custGeom>
            <a:solidFill>
              <a:srgbClr val="000000">
                <a:alpha val="0"/>
              </a:srgbClr>
            </a:solidFill>
          </p:spPr>
        </p:sp>
        <p:sp>
          <p:nvSpPr>
            <p:cNvPr id="16" name="Freeform 16"/>
            <p:cNvSpPr/>
            <p:nvPr/>
          </p:nvSpPr>
          <p:spPr>
            <a:xfrm>
              <a:off x="344932" y="1074674"/>
              <a:ext cx="8125969" cy="3360420"/>
            </a:xfrm>
            <a:custGeom>
              <a:avLst/>
              <a:gdLst/>
              <a:ahLst/>
              <a:cxnLst/>
              <a:rect l="l" t="t" r="r" b="b"/>
              <a:pathLst>
                <a:path w="8125969" h="3360420">
                  <a:moveTo>
                    <a:pt x="95250" y="0"/>
                  </a:moveTo>
                  <a:lnTo>
                    <a:pt x="146050" y="0"/>
                  </a:lnTo>
                  <a:lnTo>
                    <a:pt x="146050" y="12700"/>
                  </a:lnTo>
                  <a:lnTo>
                    <a:pt x="95250" y="12700"/>
                  </a:lnTo>
                  <a:close/>
                  <a:moveTo>
                    <a:pt x="184150" y="0"/>
                  </a:moveTo>
                  <a:lnTo>
                    <a:pt x="234950" y="0"/>
                  </a:lnTo>
                  <a:lnTo>
                    <a:pt x="234950" y="12700"/>
                  </a:lnTo>
                  <a:lnTo>
                    <a:pt x="184150" y="12700"/>
                  </a:lnTo>
                  <a:close/>
                  <a:moveTo>
                    <a:pt x="273050" y="0"/>
                  </a:moveTo>
                  <a:lnTo>
                    <a:pt x="323850" y="0"/>
                  </a:lnTo>
                  <a:lnTo>
                    <a:pt x="323850" y="12700"/>
                  </a:lnTo>
                  <a:lnTo>
                    <a:pt x="273050" y="12700"/>
                  </a:lnTo>
                  <a:close/>
                  <a:moveTo>
                    <a:pt x="361950" y="0"/>
                  </a:moveTo>
                  <a:lnTo>
                    <a:pt x="412750" y="0"/>
                  </a:lnTo>
                  <a:lnTo>
                    <a:pt x="412750" y="12700"/>
                  </a:lnTo>
                  <a:lnTo>
                    <a:pt x="361950" y="12700"/>
                  </a:lnTo>
                  <a:close/>
                  <a:moveTo>
                    <a:pt x="450850" y="0"/>
                  </a:moveTo>
                  <a:lnTo>
                    <a:pt x="501650" y="0"/>
                  </a:lnTo>
                  <a:lnTo>
                    <a:pt x="501650" y="12700"/>
                  </a:lnTo>
                  <a:lnTo>
                    <a:pt x="450850" y="12700"/>
                  </a:lnTo>
                  <a:close/>
                  <a:moveTo>
                    <a:pt x="539750" y="0"/>
                  </a:moveTo>
                  <a:lnTo>
                    <a:pt x="590550" y="0"/>
                  </a:lnTo>
                  <a:lnTo>
                    <a:pt x="590550" y="12700"/>
                  </a:lnTo>
                  <a:lnTo>
                    <a:pt x="539750" y="12700"/>
                  </a:lnTo>
                  <a:close/>
                  <a:moveTo>
                    <a:pt x="628650" y="0"/>
                  </a:moveTo>
                  <a:lnTo>
                    <a:pt x="679450" y="0"/>
                  </a:lnTo>
                  <a:lnTo>
                    <a:pt x="679450" y="12700"/>
                  </a:lnTo>
                  <a:lnTo>
                    <a:pt x="628650" y="12700"/>
                  </a:lnTo>
                  <a:close/>
                  <a:moveTo>
                    <a:pt x="717550" y="0"/>
                  </a:moveTo>
                  <a:lnTo>
                    <a:pt x="768350" y="0"/>
                  </a:lnTo>
                  <a:lnTo>
                    <a:pt x="768350" y="12700"/>
                  </a:lnTo>
                  <a:lnTo>
                    <a:pt x="717550" y="12700"/>
                  </a:lnTo>
                  <a:close/>
                  <a:moveTo>
                    <a:pt x="806450" y="0"/>
                  </a:moveTo>
                  <a:lnTo>
                    <a:pt x="857250" y="0"/>
                  </a:lnTo>
                  <a:lnTo>
                    <a:pt x="857250" y="12700"/>
                  </a:lnTo>
                  <a:lnTo>
                    <a:pt x="806450" y="12700"/>
                  </a:lnTo>
                  <a:close/>
                  <a:moveTo>
                    <a:pt x="895350" y="0"/>
                  </a:moveTo>
                  <a:lnTo>
                    <a:pt x="946150" y="0"/>
                  </a:lnTo>
                  <a:lnTo>
                    <a:pt x="946150" y="12700"/>
                  </a:lnTo>
                  <a:lnTo>
                    <a:pt x="895350" y="12700"/>
                  </a:lnTo>
                  <a:close/>
                  <a:moveTo>
                    <a:pt x="984250" y="0"/>
                  </a:moveTo>
                  <a:lnTo>
                    <a:pt x="1035050" y="0"/>
                  </a:lnTo>
                  <a:lnTo>
                    <a:pt x="1035050" y="12700"/>
                  </a:lnTo>
                  <a:lnTo>
                    <a:pt x="984250" y="12700"/>
                  </a:lnTo>
                  <a:close/>
                  <a:moveTo>
                    <a:pt x="1073150" y="0"/>
                  </a:moveTo>
                  <a:lnTo>
                    <a:pt x="1123950" y="0"/>
                  </a:lnTo>
                  <a:lnTo>
                    <a:pt x="1123950" y="12700"/>
                  </a:lnTo>
                  <a:lnTo>
                    <a:pt x="1073150" y="12700"/>
                  </a:lnTo>
                  <a:close/>
                  <a:moveTo>
                    <a:pt x="1162050" y="0"/>
                  </a:moveTo>
                  <a:lnTo>
                    <a:pt x="1212850" y="0"/>
                  </a:lnTo>
                  <a:lnTo>
                    <a:pt x="1212850" y="12700"/>
                  </a:lnTo>
                  <a:lnTo>
                    <a:pt x="1162050" y="12700"/>
                  </a:lnTo>
                  <a:close/>
                  <a:moveTo>
                    <a:pt x="1250950" y="0"/>
                  </a:moveTo>
                  <a:lnTo>
                    <a:pt x="1301750" y="0"/>
                  </a:lnTo>
                  <a:lnTo>
                    <a:pt x="1301750" y="12700"/>
                  </a:lnTo>
                  <a:lnTo>
                    <a:pt x="1250950" y="12700"/>
                  </a:lnTo>
                  <a:close/>
                  <a:moveTo>
                    <a:pt x="1339850" y="0"/>
                  </a:moveTo>
                  <a:lnTo>
                    <a:pt x="1390650" y="0"/>
                  </a:lnTo>
                  <a:lnTo>
                    <a:pt x="1390650" y="12700"/>
                  </a:lnTo>
                  <a:lnTo>
                    <a:pt x="1339850" y="12700"/>
                  </a:lnTo>
                  <a:close/>
                  <a:moveTo>
                    <a:pt x="1428750" y="0"/>
                  </a:moveTo>
                  <a:lnTo>
                    <a:pt x="1479550" y="0"/>
                  </a:lnTo>
                  <a:lnTo>
                    <a:pt x="1479550" y="12700"/>
                  </a:lnTo>
                  <a:lnTo>
                    <a:pt x="1428750" y="12700"/>
                  </a:lnTo>
                  <a:close/>
                  <a:moveTo>
                    <a:pt x="1517650" y="0"/>
                  </a:moveTo>
                  <a:lnTo>
                    <a:pt x="1568450" y="0"/>
                  </a:lnTo>
                  <a:lnTo>
                    <a:pt x="1568450" y="12700"/>
                  </a:lnTo>
                  <a:lnTo>
                    <a:pt x="1517650" y="12700"/>
                  </a:lnTo>
                  <a:close/>
                  <a:moveTo>
                    <a:pt x="1606550" y="0"/>
                  </a:moveTo>
                  <a:lnTo>
                    <a:pt x="1657350" y="0"/>
                  </a:lnTo>
                  <a:lnTo>
                    <a:pt x="1657350" y="12700"/>
                  </a:lnTo>
                  <a:lnTo>
                    <a:pt x="1606550" y="12700"/>
                  </a:lnTo>
                  <a:close/>
                  <a:moveTo>
                    <a:pt x="1695450" y="0"/>
                  </a:moveTo>
                  <a:lnTo>
                    <a:pt x="1746250" y="0"/>
                  </a:lnTo>
                  <a:lnTo>
                    <a:pt x="1746250" y="12700"/>
                  </a:lnTo>
                  <a:lnTo>
                    <a:pt x="1695450" y="12700"/>
                  </a:lnTo>
                  <a:close/>
                  <a:moveTo>
                    <a:pt x="1784350" y="0"/>
                  </a:moveTo>
                  <a:lnTo>
                    <a:pt x="1835150" y="0"/>
                  </a:lnTo>
                  <a:lnTo>
                    <a:pt x="1835150" y="12700"/>
                  </a:lnTo>
                  <a:lnTo>
                    <a:pt x="1784350" y="12700"/>
                  </a:lnTo>
                  <a:close/>
                  <a:moveTo>
                    <a:pt x="1873250" y="0"/>
                  </a:moveTo>
                  <a:lnTo>
                    <a:pt x="1924050" y="0"/>
                  </a:lnTo>
                  <a:lnTo>
                    <a:pt x="1924050" y="12700"/>
                  </a:lnTo>
                  <a:lnTo>
                    <a:pt x="1873250" y="12700"/>
                  </a:lnTo>
                  <a:close/>
                  <a:moveTo>
                    <a:pt x="1962150" y="0"/>
                  </a:moveTo>
                  <a:lnTo>
                    <a:pt x="2012950" y="0"/>
                  </a:lnTo>
                  <a:lnTo>
                    <a:pt x="2012950" y="12700"/>
                  </a:lnTo>
                  <a:lnTo>
                    <a:pt x="1962150" y="12700"/>
                  </a:lnTo>
                  <a:close/>
                  <a:moveTo>
                    <a:pt x="2051050" y="0"/>
                  </a:moveTo>
                  <a:lnTo>
                    <a:pt x="2101850" y="0"/>
                  </a:lnTo>
                  <a:lnTo>
                    <a:pt x="2101850" y="12700"/>
                  </a:lnTo>
                  <a:lnTo>
                    <a:pt x="2051050" y="12700"/>
                  </a:lnTo>
                  <a:close/>
                  <a:moveTo>
                    <a:pt x="2139950" y="0"/>
                  </a:moveTo>
                  <a:lnTo>
                    <a:pt x="2190750" y="0"/>
                  </a:lnTo>
                  <a:lnTo>
                    <a:pt x="2190750" y="12700"/>
                  </a:lnTo>
                  <a:lnTo>
                    <a:pt x="2139950" y="12700"/>
                  </a:lnTo>
                  <a:close/>
                  <a:moveTo>
                    <a:pt x="2228850" y="0"/>
                  </a:moveTo>
                  <a:lnTo>
                    <a:pt x="2279650" y="0"/>
                  </a:lnTo>
                  <a:lnTo>
                    <a:pt x="2279650" y="12700"/>
                  </a:lnTo>
                  <a:lnTo>
                    <a:pt x="2228850" y="12700"/>
                  </a:lnTo>
                  <a:close/>
                  <a:moveTo>
                    <a:pt x="2317750" y="0"/>
                  </a:moveTo>
                  <a:lnTo>
                    <a:pt x="2368550" y="0"/>
                  </a:lnTo>
                  <a:lnTo>
                    <a:pt x="2368550" y="12700"/>
                  </a:lnTo>
                  <a:lnTo>
                    <a:pt x="2317750" y="12700"/>
                  </a:lnTo>
                  <a:close/>
                  <a:moveTo>
                    <a:pt x="2406650" y="0"/>
                  </a:moveTo>
                  <a:lnTo>
                    <a:pt x="2457450" y="0"/>
                  </a:lnTo>
                  <a:lnTo>
                    <a:pt x="2457450" y="12700"/>
                  </a:lnTo>
                  <a:lnTo>
                    <a:pt x="2406650" y="12700"/>
                  </a:lnTo>
                  <a:close/>
                  <a:moveTo>
                    <a:pt x="2495550" y="0"/>
                  </a:moveTo>
                  <a:lnTo>
                    <a:pt x="2546350" y="0"/>
                  </a:lnTo>
                  <a:lnTo>
                    <a:pt x="2546350" y="12700"/>
                  </a:lnTo>
                  <a:lnTo>
                    <a:pt x="2495550" y="12700"/>
                  </a:lnTo>
                  <a:close/>
                  <a:moveTo>
                    <a:pt x="2584450" y="0"/>
                  </a:moveTo>
                  <a:lnTo>
                    <a:pt x="2635250" y="0"/>
                  </a:lnTo>
                  <a:lnTo>
                    <a:pt x="2635250" y="12700"/>
                  </a:lnTo>
                  <a:lnTo>
                    <a:pt x="2584450" y="12700"/>
                  </a:lnTo>
                  <a:close/>
                  <a:moveTo>
                    <a:pt x="2673350" y="0"/>
                  </a:moveTo>
                  <a:lnTo>
                    <a:pt x="2724150" y="0"/>
                  </a:lnTo>
                  <a:lnTo>
                    <a:pt x="2724150" y="12700"/>
                  </a:lnTo>
                  <a:lnTo>
                    <a:pt x="2673350" y="12700"/>
                  </a:lnTo>
                  <a:close/>
                  <a:moveTo>
                    <a:pt x="2762250" y="0"/>
                  </a:moveTo>
                  <a:lnTo>
                    <a:pt x="2813050" y="0"/>
                  </a:lnTo>
                  <a:lnTo>
                    <a:pt x="2813050" y="12700"/>
                  </a:lnTo>
                  <a:lnTo>
                    <a:pt x="2762250" y="12700"/>
                  </a:lnTo>
                  <a:close/>
                  <a:moveTo>
                    <a:pt x="2851150" y="0"/>
                  </a:moveTo>
                  <a:lnTo>
                    <a:pt x="2901950" y="0"/>
                  </a:lnTo>
                  <a:lnTo>
                    <a:pt x="2901950" y="12700"/>
                  </a:lnTo>
                  <a:lnTo>
                    <a:pt x="2851150" y="12700"/>
                  </a:lnTo>
                  <a:close/>
                  <a:moveTo>
                    <a:pt x="2940050" y="0"/>
                  </a:moveTo>
                  <a:lnTo>
                    <a:pt x="2990850" y="0"/>
                  </a:lnTo>
                  <a:lnTo>
                    <a:pt x="2990850" y="12700"/>
                  </a:lnTo>
                  <a:lnTo>
                    <a:pt x="2940050" y="12700"/>
                  </a:lnTo>
                  <a:close/>
                  <a:moveTo>
                    <a:pt x="3028950" y="0"/>
                  </a:moveTo>
                  <a:lnTo>
                    <a:pt x="3079750" y="0"/>
                  </a:lnTo>
                  <a:lnTo>
                    <a:pt x="3079750" y="12700"/>
                  </a:lnTo>
                  <a:lnTo>
                    <a:pt x="3028950" y="12700"/>
                  </a:lnTo>
                  <a:close/>
                  <a:moveTo>
                    <a:pt x="3117850" y="0"/>
                  </a:moveTo>
                  <a:lnTo>
                    <a:pt x="3168650" y="0"/>
                  </a:lnTo>
                  <a:lnTo>
                    <a:pt x="3168650" y="12700"/>
                  </a:lnTo>
                  <a:lnTo>
                    <a:pt x="3117850" y="12700"/>
                  </a:lnTo>
                  <a:close/>
                  <a:moveTo>
                    <a:pt x="3206750" y="0"/>
                  </a:moveTo>
                  <a:lnTo>
                    <a:pt x="3257550" y="0"/>
                  </a:lnTo>
                  <a:lnTo>
                    <a:pt x="3257550" y="12700"/>
                  </a:lnTo>
                  <a:lnTo>
                    <a:pt x="3206750" y="12700"/>
                  </a:lnTo>
                  <a:close/>
                  <a:moveTo>
                    <a:pt x="3295650" y="0"/>
                  </a:moveTo>
                  <a:lnTo>
                    <a:pt x="3346450" y="0"/>
                  </a:lnTo>
                  <a:lnTo>
                    <a:pt x="3346450" y="12700"/>
                  </a:lnTo>
                  <a:lnTo>
                    <a:pt x="3295650" y="12700"/>
                  </a:lnTo>
                  <a:close/>
                  <a:moveTo>
                    <a:pt x="3384550" y="0"/>
                  </a:moveTo>
                  <a:lnTo>
                    <a:pt x="3435350" y="0"/>
                  </a:lnTo>
                  <a:lnTo>
                    <a:pt x="3435350" y="12700"/>
                  </a:lnTo>
                  <a:lnTo>
                    <a:pt x="3384550" y="12700"/>
                  </a:lnTo>
                  <a:close/>
                  <a:moveTo>
                    <a:pt x="3473450" y="0"/>
                  </a:moveTo>
                  <a:lnTo>
                    <a:pt x="3524250" y="0"/>
                  </a:lnTo>
                  <a:lnTo>
                    <a:pt x="3524250" y="12700"/>
                  </a:lnTo>
                  <a:lnTo>
                    <a:pt x="3473450" y="12700"/>
                  </a:lnTo>
                  <a:close/>
                  <a:moveTo>
                    <a:pt x="3562350" y="0"/>
                  </a:moveTo>
                  <a:lnTo>
                    <a:pt x="3613150" y="0"/>
                  </a:lnTo>
                  <a:lnTo>
                    <a:pt x="3613150" y="12700"/>
                  </a:lnTo>
                  <a:lnTo>
                    <a:pt x="3562350" y="12700"/>
                  </a:lnTo>
                  <a:close/>
                  <a:moveTo>
                    <a:pt x="3651250" y="0"/>
                  </a:moveTo>
                  <a:lnTo>
                    <a:pt x="3702050" y="0"/>
                  </a:lnTo>
                  <a:lnTo>
                    <a:pt x="3702050" y="12700"/>
                  </a:lnTo>
                  <a:lnTo>
                    <a:pt x="3651250" y="12700"/>
                  </a:lnTo>
                  <a:close/>
                  <a:moveTo>
                    <a:pt x="3740150" y="0"/>
                  </a:moveTo>
                  <a:lnTo>
                    <a:pt x="3790950" y="0"/>
                  </a:lnTo>
                  <a:lnTo>
                    <a:pt x="3790950" y="12700"/>
                  </a:lnTo>
                  <a:lnTo>
                    <a:pt x="3740150" y="12700"/>
                  </a:lnTo>
                  <a:close/>
                  <a:moveTo>
                    <a:pt x="3829050" y="0"/>
                  </a:moveTo>
                  <a:lnTo>
                    <a:pt x="3879850" y="0"/>
                  </a:lnTo>
                  <a:lnTo>
                    <a:pt x="3879850" y="12700"/>
                  </a:lnTo>
                  <a:lnTo>
                    <a:pt x="3829050" y="12700"/>
                  </a:lnTo>
                  <a:close/>
                  <a:moveTo>
                    <a:pt x="3917950" y="0"/>
                  </a:moveTo>
                  <a:lnTo>
                    <a:pt x="3968750" y="0"/>
                  </a:lnTo>
                  <a:lnTo>
                    <a:pt x="3968750" y="12700"/>
                  </a:lnTo>
                  <a:lnTo>
                    <a:pt x="3917950" y="12700"/>
                  </a:lnTo>
                  <a:close/>
                  <a:moveTo>
                    <a:pt x="4006850" y="0"/>
                  </a:moveTo>
                  <a:lnTo>
                    <a:pt x="4057650" y="0"/>
                  </a:lnTo>
                  <a:lnTo>
                    <a:pt x="4057650" y="12700"/>
                  </a:lnTo>
                  <a:lnTo>
                    <a:pt x="4006850" y="12700"/>
                  </a:lnTo>
                  <a:close/>
                  <a:moveTo>
                    <a:pt x="4095750" y="0"/>
                  </a:moveTo>
                  <a:lnTo>
                    <a:pt x="4146550" y="0"/>
                  </a:lnTo>
                  <a:lnTo>
                    <a:pt x="4146550" y="12700"/>
                  </a:lnTo>
                  <a:lnTo>
                    <a:pt x="4095750" y="12700"/>
                  </a:lnTo>
                  <a:close/>
                  <a:moveTo>
                    <a:pt x="4184650" y="0"/>
                  </a:moveTo>
                  <a:lnTo>
                    <a:pt x="4235450" y="0"/>
                  </a:lnTo>
                  <a:lnTo>
                    <a:pt x="4235450" y="12700"/>
                  </a:lnTo>
                  <a:lnTo>
                    <a:pt x="4184650" y="12700"/>
                  </a:lnTo>
                  <a:close/>
                  <a:moveTo>
                    <a:pt x="4273550" y="0"/>
                  </a:moveTo>
                  <a:lnTo>
                    <a:pt x="4324350" y="0"/>
                  </a:lnTo>
                  <a:lnTo>
                    <a:pt x="4324350" y="12700"/>
                  </a:lnTo>
                  <a:lnTo>
                    <a:pt x="4273550" y="12700"/>
                  </a:lnTo>
                  <a:close/>
                  <a:moveTo>
                    <a:pt x="4362450" y="0"/>
                  </a:moveTo>
                  <a:lnTo>
                    <a:pt x="4413250" y="0"/>
                  </a:lnTo>
                  <a:lnTo>
                    <a:pt x="4413250" y="12700"/>
                  </a:lnTo>
                  <a:lnTo>
                    <a:pt x="4362450" y="12700"/>
                  </a:lnTo>
                  <a:close/>
                  <a:moveTo>
                    <a:pt x="4451350" y="0"/>
                  </a:moveTo>
                  <a:lnTo>
                    <a:pt x="4502150" y="0"/>
                  </a:lnTo>
                  <a:lnTo>
                    <a:pt x="4502150" y="12700"/>
                  </a:lnTo>
                  <a:lnTo>
                    <a:pt x="4451350" y="12700"/>
                  </a:lnTo>
                  <a:close/>
                  <a:moveTo>
                    <a:pt x="4540250" y="0"/>
                  </a:moveTo>
                  <a:lnTo>
                    <a:pt x="4591050" y="0"/>
                  </a:lnTo>
                  <a:lnTo>
                    <a:pt x="4591050" y="12700"/>
                  </a:lnTo>
                  <a:lnTo>
                    <a:pt x="4540250" y="12700"/>
                  </a:lnTo>
                  <a:close/>
                  <a:moveTo>
                    <a:pt x="4629150" y="0"/>
                  </a:moveTo>
                  <a:lnTo>
                    <a:pt x="4679950" y="0"/>
                  </a:lnTo>
                  <a:lnTo>
                    <a:pt x="4679950" y="12700"/>
                  </a:lnTo>
                  <a:lnTo>
                    <a:pt x="4629150" y="12700"/>
                  </a:lnTo>
                  <a:close/>
                  <a:moveTo>
                    <a:pt x="4718050" y="0"/>
                  </a:moveTo>
                  <a:lnTo>
                    <a:pt x="4768850" y="0"/>
                  </a:lnTo>
                  <a:lnTo>
                    <a:pt x="4768850" y="12700"/>
                  </a:lnTo>
                  <a:lnTo>
                    <a:pt x="4718050" y="12700"/>
                  </a:lnTo>
                  <a:close/>
                  <a:moveTo>
                    <a:pt x="4806950" y="0"/>
                  </a:moveTo>
                  <a:lnTo>
                    <a:pt x="4857750" y="0"/>
                  </a:lnTo>
                  <a:lnTo>
                    <a:pt x="4857750" y="12700"/>
                  </a:lnTo>
                  <a:lnTo>
                    <a:pt x="4806950" y="12700"/>
                  </a:lnTo>
                  <a:close/>
                  <a:moveTo>
                    <a:pt x="4895850" y="0"/>
                  </a:moveTo>
                  <a:lnTo>
                    <a:pt x="4946650" y="0"/>
                  </a:lnTo>
                  <a:lnTo>
                    <a:pt x="4946650" y="12700"/>
                  </a:lnTo>
                  <a:lnTo>
                    <a:pt x="4895850" y="12700"/>
                  </a:lnTo>
                  <a:close/>
                  <a:moveTo>
                    <a:pt x="4984750" y="0"/>
                  </a:moveTo>
                  <a:lnTo>
                    <a:pt x="5035550" y="0"/>
                  </a:lnTo>
                  <a:lnTo>
                    <a:pt x="5035550" y="12700"/>
                  </a:lnTo>
                  <a:lnTo>
                    <a:pt x="4984750" y="12700"/>
                  </a:lnTo>
                  <a:close/>
                  <a:moveTo>
                    <a:pt x="5073650" y="0"/>
                  </a:moveTo>
                  <a:lnTo>
                    <a:pt x="5124450" y="0"/>
                  </a:lnTo>
                  <a:lnTo>
                    <a:pt x="5124450" y="12700"/>
                  </a:lnTo>
                  <a:lnTo>
                    <a:pt x="5073650" y="12700"/>
                  </a:lnTo>
                  <a:close/>
                  <a:moveTo>
                    <a:pt x="5162550" y="0"/>
                  </a:moveTo>
                  <a:lnTo>
                    <a:pt x="5213350" y="0"/>
                  </a:lnTo>
                  <a:lnTo>
                    <a:pt x="5213350" y="12700"/>
                  </a:lnTo>
                  <a:lnTo>
                    <a:pt x="5162550" y="12700"/>
                  </a:lnTo>
                  <a:close/>
                  <a:moveTo>
                    <a:pt x="5251450" y="0"/>
                  </a:moveTo>
                  <a:lnTo>
                    <a:pt x="5302250" y="0"/>
                  </a:lnTo>
                  <a:lnTo>
                    <a:pt x="5302250" y="12700"/>
                  </a:lnTo>
                  <a:lnTo>
                    <a:pt x="5251450" y="12700"/>
                  </a:lnTo>
                  <a:close/>
                  <a:moveTo>
                    <a:pt x="5340350" y="0"/>
                  </a:moveTo>
                  <a:lnTo>
                    <a:pt x="5391150" y="0"/>
                  </a:lnTo>
                  <a:lnTo>
                    <a:pt x="5391150" y="12700"/>
                  </a:lnTo>
                  <a:lnTo>
                    <a:pt x="5340350" y="12700"/>
                  </a:lnTo>
                  <a:close/>
                  <a:moveTo>
                    <a:pt x="5429250" y="0"/>
                  </a:moveTo>
                  <a:lnTo>
                    <a:pt x="5480050" y="0"/>
                  </a:lnTo>
                  <a:lnTo>
                    <a:pt x="5480050" y="12700"/>
                  </a:lnTo>
                  <a:lnTo>
                    <a:pt x="5429250" y="12700"/>
                  </a:lnTo>
                  <a:close/>
                  <a:moveTo>
                    <a:pt x="5518150" y="0"/>
                  </a:moveTo>
                  <a:lnTo>
                    <a:pt x="5568950" y="0"/>
                  </a:lnTo>
                  <a:lnTo>
                    <a:pt x="5568950" y="12700"/>
                  </a:lnTo>
                  <a:lnTo>
                    <a:pt x="5518150" y="12700"/>
                  </a:lnTo>
                  <a:close/>
                  <a:moveTo>
                    <a:pt x="5607050" y="0"/>
                  </a:moveTo>
                  <a:lnTo>
                    <a:pt x="5657850" y="0"/>
                  </a:lnTo>
                  <a:lnTo>
                    <a:pt x="5657850" y="12700"/>
                  </a:lnTo>
                  <a:lnTo>
                    <a:pt x="5607050" y="12700"/>
                  </a:lnTo>
                  <a:close/>
                  <a:moveTo>
                    <a:pt x="5695950" y="0"/>
                  </a:moveTo>
                  <a:lnTo>
                    <a:pt x="5746750" y="0"/>
                  </a:lnTo>
                  <a:lnTo>
                    <a:pt x="5746750" y="12700"/>
                  </a:lnTo>
                  <a:lnTo>
                    <a:pt x="5695950" y="12700"/>
                  </a:lnTo>
                  <a:close/>
                  <a:moveTo>
                    <a:pt x="5784850" y="0"/>
                  </a:moveTo>
                  <a:lnTo>
                    <a:pt x="5835650" y="0"/>
                  </a:lnTo>
                  <a:lnTo>
                    <a:pt x="5835650" y="12700"/>
                  </a:lnTo>
                  <a:lnTo>
                    <a:pt x="5784850" y="12700"/>
                  </a:lnTo>
                  <a:close/>
                  <a:moveTo>
                    <a:pt x="5873750" y="0"/>
                  </a:moveTo>
                  <a:lnTo>
                    <a:pt x="5924550" y="0"/>
                  </a:lnTo>
                  <a:lnTo>
                    <a:pt x="5924550" y="12700"/>
                  </a:lnTo>
                  <a:lnTo>
                    <a:pt x="5873750" y="12700"/>
                  </a:lnTo>
                  <a:close/>
                  <a:moveTo>
                    <a:pt x="5962650" y="0"/>
                  </a:moveTo>
                  <a:lnTo>
                    <a:pt x="6013450" y="0"/>
                  </a:lnTo>
                  <a:lnTo>
                    <a:pt x="6013450" y="12700"/>
                  </a:lnTo>
                  <a:lnTo>
                    <a:pt x="5962650" y="12700"/>
                  </a:lnTo>
                  <a:close/>
                  <a:moveTo>
                    <a:pt x="6051550" y="0"/>
                  </a:moveTo>
                  <a:lnTo>
                    <a:pt x="6102350" y="0"/>
                  </a:lnTo>
                  <a:lnTo>
                    <a:pt x="6102350" y="12700"/>
                  </a:lnTo>
                  <a:lnTo>
                    <a:pt x="6051550" y="12700"/>
                  </a:lnTo>
                  <a:close/>
                  <a:moveTo>
                    <a:pt x="6140450" y="0"/>
                  </a:moveTo>
                  <a:lnTo>
                    <a:pt x="6191250" y="0"/>
                  </a:lnTo>
                  <a:lnTo>
                    <a:pt x="6191250" y="12700"/>
                  </a:lnTo>
                  <a:lnTo>
                    <a:pt x="6140450" y="12700"/>
                  </a:lnTo>
                  <a:close/>
                  <a:moveTo>
                    <a:pt x="6229350" y="0"/>
                  </a:moveTo>
                  <a:lnTo>
                    <a:pt x="6280150" y="0"/>
                  </a:lnTo>
                  <a:lnTo>
                    <a:pt x="6280150" y="12700"/>
                  </a:lnTo>
                  <a:lnTo>
                    <a:pt x="6229350" y="12700"/>
                  </a:lnTo>
                  <a:close/>
                  <a:moveTo>
                    <a:pt x="6318250" y="0"/>
                  </a:moveTo>
                  <a:lnTo>
                    <a:pt x="6369050" y="0"/>
                  </a:lnTo>
                  <a:lnTo>
                    <a:pt x="6369050" y="12700"/>
                  </a:lnTo>
                  <a:lnTo>
                    <a:pt x="6318250" y="12700"/>
                  </a:lnTo>
                  <a:close/>
                  <a:moveTo>
                    <a:pt x="6407150" y="0"/>
                  </a:moveTo>
                  <a:lnTo>
                    <a:pt x="6457950" y="0"/>
                  </a:lnTo>
                  <a:lnTo>
                    <a:pt x="6457950" y="12700"/>
                  </a:lnTo>
                  <a:lnTo>
                    <a:pt x="6407150" y="12700"/>
                  </a:lnTo>
                  <a:close/>
                  <a:moveTo>
                    <a:pt x="6496050" y="0"/>
                  </a:moveTo>
                  <a:lnTo>
                    <a:pt x="6546850" y="0"/>
                  </a:lnTo>
                  <a:lnTo>
                    <a:pt x="6546850" y="12700"/>
                  </a:lnTo>
                  <a:lnTo>
                    <a:pt x="6496050" y="12700"/>
                  </a:lnTo>
                  <a:close/>
                  <a:moveTo>
                    <a:pt x="6584950" y="0"/>
                  </a:moveTo>
                  <a:lnTo>
                    <a:pt x="6635750" y="0"/>
                  </a:lnTo>
                  <a:lnTo>
                    <a:pt x="6635750" y="12700"/>
                  </a:lnTo>
                  <a:lnTo>
                    <a:pt x="6584950" y="12700"/>
                  </a:lnTo>
                  <a:close/>
                  <a:moveTo>
                    <a:pt x="6673850" y="0"/>
                  </a:moveTo>
                  <a:lnTo>
                    <a:pt x="6724650" y="0"/>
                  </a:lnTo>
                  <a:lnTo>
                    <a:pt x="6724650" y="12700"/>
                  </a:lnTo>
                  <a:lnTo>
                    <a:pt x="6673850" y="12700"/>
                  </a:lnTo>
                  <a:close/>
                  <a:moveTo>
                    <a:pt x="6762750" y="0"/>
                  </a:moveTo>
                  <a:lnTo>
                    <a:pt x="6813550" y="0"/>
                  </a:lnTo>
                  <a:lnTo>
                    <a:pt x="6813550" y="12700"/>
                  </a:lnTo>
                  <a:lnTo>
                    <a:pt x="6762750" y="12700"/>
                  </a:lnTo>
                  <a:close/>
                  <a:moveTo>
                    <a:pt x="6851650" y="0"/>
                  </a:moveTo>
                  <a:lnTo>
                    <a:pt x="6902450" y="0"/>
                  </a:lnTo>
                  <a:lnTo>
                    <a:pt x="6902450" y="12700"/>
                  </a:lnTo>
                  <a:lnTo>
                    <a:pt x="6851650" y="12700"/>
                  </a:lnTo>
                  <a:close/>
                  <a:moveTo>
                    <a:pt x="6940550" y="0"/>
                  </a:moveTo>
                  <a:lnTo>
                    <a:pt x="6991350" y="0"/>
                  </a:lnTo>
                  <a:lnTo>
                    <a:pt x="6991350" y="12700"/>
                  </a:lnTo>
                  <a:lnTo>
                    <a:pt x="6940550" y="12700"/>
                  </a:lnTo>
                  <a:close/>
                  <a:moveTo>
                    <a:pt x="7029450" y="0"/>
                  </a:moveTo>
                  <a:lnTo>
                    <a:pt x="7080250" y="0"/>
                  </a:lnTo>
                  <a:lnTo>
                    <a:pt x="7080250" y="12700"/>
                  </a:lnTo>
                  <a:lnTo>
                    <a:pt x="7029450" y="12700"/>
                  </a:lnTo>
                  <a:close/>
                  <a:moveTo>
                    <a:pt x="7118350" y="0"/>
                  </a:moveTo>
                  <a:lnTo>
                    <a:pt x="7169150" y="0"/>
                  </a:lnTo>
                  <a:lnTo>
                    <a:pt x="7169150" y="12700"/>
                  </a:lnTo>
                  <a:lnTo>
                    <a:pt x="7118350" y="12700"/>
                  </a:lnTo>
                  <a:close/>
                  <a:moveTo>
                    <a:pt x="7207250" y="0"/>
                  </a:moveTo>
                  <a:lnTo>
                    <a:pt x="7258050" y="0"/>
                  </a:lnTo>
                  <a:lnTo>
                    <a:pt x="7258050" y="12700"/>
                  </a:lnTo>
                  <a:lnTo>
                    <a:pt x="7207250" y="12700"/>
                  </a:lnTo>
                  <a:close/>
                  <a:moveTo>
                    <a:pt x="7296150" y="0"/>
                  </a:moveTo>
                  <a:lnTo>
                    <a:pt x="7346950" y="0"/>
                  </a:lnTo>
                  <a:lnTo>
                    <a:pt x="7346950" y="12700"/>
                  </a:lnTo>
                  <a:lnTo>
                    <a:pt x="7296150" y="12700"/>
                  </a:lnTo>
                  <a:close/>
                  <a:moveTo>
                    <a:pt x="7385050" y="0"/>
                  </a:moveTo>
                  <a:lnTo>
                    <a:pt x="7435850" y="0"/>
                  </a:lnTo>
                  <a:lnTo>
                    <a:pt x="7435850" y="12700"/>
                  </a:lnTo>
                  <a:lnTo>
                    <a:pt x="7385050" y="12700"/>
                  </a:lnTo>
                  <a:close/>
                  <a:moveTo>
                    <a:pt x="7473950" y="0"/>
                  </a:moveTo>
                  <a:lnTo>
                    <a:pt x="7524750" y="0"/>
                  </a:lnTo>
                  <a:lnTo>
                    <a:pt x="7524750" y="12700"/>
                  </a:lnTo>
                  <a:lnTo>
                    <a:pt x="7473950" y="12700"/>
                  </a:lnTo>
                  <a:close/>
                  <a:moveTo>
                    <a:pt x="7562850" y="0"/>
                  </a:moveTo>
                  <a:lnTo>
                    <a:pt x="7613650" y="0"/>
                  </a:lnTo>
                  <a:lnTo>
                    <a:pt x="7613650" y="12700"/>
                  </a:lnTo>
                  <a:lnTo>
                    <a:pt x="7562850" y="12700"/>
                  </a:lnTo>
                  <a:close/>
                  <a:moveTo>
                    <a:pt x="7651750" y="0"/>
                  </a:moveTo>
                  <a:lnTo>
                    <a:pt x="7702550" y="0"/>
                  </a:lnTo>
                  <a:lnTo>
                    <a:pt x="7702550" y="12700"/>
                  </a:lnTo>
                  <a:lnTo>
                    <a:pt x="7651750" y="12700"/>
                  </a:lnTo>
                  <a:close/>
                  <a:moveTo>
                    <a:pt x="7740650" y="0"/>
                  </a:moveTo>
                  <a:lnTo>
                    <a:pt x="7791450" y="0"/>
                  </a:lnTo>
                  <a:lnTo>
                    <a:pt x="7791450" y="12700"/>
                  </a:lnTo>
                  <a:lnTo>
                    <a:pt x="7740650" y="12700"/>
                  </a:lnTo>
                  <a:close/>
                  <a:moveTo>
                    <a:pt x="7829550" y="0"/>
                  </a:moveTo>
                  <a:lnTo>
                    <a:pt x="7880350" y="0"/>
                  </a:lnTo>
                  <a:lnTo>
                    <a:pt x="7880350" y="12700"/>
                  </a:lnTo>
                  <a:lnTo>
                    <a:pt x="7829550" y="12700"/>
                  </a:lnTo>
                  <a:close/>
                  <a:moveTo>
                    <a:pt x="7918450" y="0"/>
                  </a:moveTo>
                  <a:lnTo>
                    <a:pt x="7969250" y="0"/>
                  </a:lnTo>
                  <a:lnTo>
                    <a:pt x="7969250" y="12700"/>
                  </a:lnTo>
                  <a:lnTo>
                    <a:pt x="7918450" y="12700"/>
                  </a:lnTo>
                  <a:close/>
                  <a:moveTo>
                    <a:pt x="8007350" y="0"/>
                  </a:moveTo>
                  <a:lnTo>
                    <a:pt x="8058150" y="0"/>
                  </a:lnTo>
                  <a:lnTo>
                    <a:pt x="8058150" y="12700"/>
                  </a:lnTo>
                  <a:lnTo>
                    <a:pt x="8007350" y="12700"/>
                  </a:lnTo>
                  <a:close/>
                  <a:moveTo>
                    <a:pt x="8096250" y="0"/>
                  </a:moveTo>
                  <a:lnTo>
                    <a:pt x="8119619" y="0"/>
                  </a:lnTo>
                  <a:cubicBezTo>
                    <a:pt x="8123175" y="0"/>
                    <a:pt x="8125969" y="2794"/>
                    <a:pt x="8125969" y="6350"/>
                  </a:cubicBezTo>
                  <a:lnTo>
                    <a:pt x="8125969" y="33909"/>
                  </a:lnTo>
                  <a:lnTo>
                    <a:pt x="8113269" y="33909"/>
                  </a:lnTo>
                  <a:lnTo>
                    <a:pt x="8113269" y="6350"/>
                  </a:lnTo>
                  <a:lnTo>
                    <a:pt x="8119619" y="6350"/>
                  </a:lnTo>
                  <a:lnTo>
                    <a:pt x="8119619" y="12700"/>
                  </a:lnTo>
                  <a:lnTo>
                    <a:pt x="8096250" y="12700"/>
                  </a:lnTo>
                  <a:close/>
                  <a:moveTo>
                    <a:pt x="8125969" y="72009"/>
                  </a:moveTo>
                  <a:lnTo>
                    <a:pt x="8125969" y="122809"/>
                  </a:lnTo>
                  <a:lnTo>
                    <a:pt x="8113269" y="122809"/>
                  </a:lnTo>
                  <a:lnTo>
                    <a:pt x="8113269" y="72009"/>
                  </a:lnTo>
                  <a:close/>
                  <a:moveTo>
                    <a:pt x="8125969" y="160909"/>
                  </a:moveTo>
                  <a:lnTo>
                    <a:pt x="8125969" y="211709"/>
                  </a:lnTo>
                  <a:lnTo>
                    <a:pt x="8113269" y="211709"/>
                  </a:lnTo>
                  <a:lnTo>
                    <a:pt x="8113269" y="160909"/>
                  </a:lnTo>
                  <a:close/>
                  <a:moveTo>
                    <a:pt x="8125969" y="249809"/>
                  </a:moveTo>
                  <a:lnTo>
                    <a:pt x="8125969" y="300609"/>
                  </a:lnTo>
                  <a:lnTo>
                    <a:pt x="8113269" y="300609"/>
                  </a:lnTo>
                  <a:lnTo>
                    <a:pt x="8113269" y="249809"/>
                  </a:lnTo>
                  <a:close/>
                  <a:moveTo>
                    <a:pt x="8125969" y="338709"/>
                  </a:moveTo>
                  <a:lnTo>
                    <a:pt x="8125969" y="389509"/>
                  </a:lnTo>
                  <a:lnTo>
                    <a:pt x="8113269" y="389509"/>
                  </a:lnTo>
                  <a:lnTo>
                    <a:pt x="8113269" y="338709"/>
                  </a:lnTo>
                  <a:close/>
                  <a:moveTo>
                    <a:pt x="8125969" y="427609"/>
                  </a:moveTo>
                  <a:lnTo>
                    <a:pt x="8125969" y="478409"/>
                  </a:lnTo>
                  <a:lnTo>
                    <a:pt x="8113269" y="478409"/>
                  </a:lnTo>
                  <a:lnTo>
                    <a:pt x="8113269" y="427609"/>
                  </a:lnTo>
                  <a:close/>
                  <a:moveTo>
                    <a:pt x="8125969" y="516509"/>
                  </a:moveTo>
                  <a:lnTo>
                    <a:pt x="8125969" y="567309"/>
                  </a:lnTo>
                  <a:lnTo>
                    <a:pt x="8113269" y="567309"/>
                  </a:lnTo>
                  <a:lnTo>
                    <a:pt x="8113269" y="516509"/>
                  </a:lnTo>
                  <a:close/>
                  <a:moveTo>
                    <a:pt x="8125969" y="605409"/>
                  </a:moveTo>
                  <a:lnTo>
                    <a:pt x="8125969" y="656209"/>
                  </a:lnTo>
                  <a:lnTo>
                    <a:pt x="8113269" y="656209"/>
                  </a:lnTo>
                  <a:lnTo>
                    <a:pt x="8113269" y="605409"/>
                  </a:lnTo>
                  <a:close/>
                  <a:moveTo>
                    <a:pt x="8125969" y="694309"/>
                  </a:moveTo>
                  <a:lnTo>
                    <a:pt x="8125969" y="745109"/>
                  </a:lnTo>
                  <a:lnTo>
                    <a:pt x="8113269" y="745109"/>
                  </a:lnTo>
                  <a:lnTo>
                    <a:pt x="8113269" y="694309"/>
                  </a:lnTo>
                  <a:close/>
                  <a:moveTo>
                    <a:pt x="8125969" y="783209"/>
                  </a:moveTo>
                  <a:lnTo>
                    <a:pt x="8125969" y="834009"/>
                  </a:lnTo>
                  <a:lnTo>
                    <a:pt x="8113269" y="834009"/>
                  </a:lnTo>
                  <a:lnTo>
                    <a:pt x="8113269" y="783209"/>
                  </a:lnTo>
                  <a:close/>
                  <a:moveTo>
                    <a:pt x="8125969" y="872109"/>
                  </a:moveTo>
                  <a:lnTo>
                    <a:pt x="8125969" y="922909"/>
                  </a:lnTo>
                  <a:lnTo>
                    <a:pt x="8113269" y="922909"/>
                  </a:lnTo>
                  <a:lnTo>
                    <a:pt x="8113269" y="872109"/>
                  </a:lnTo>
                  <a:close/>
                  <a:moveTo>
                    <a:pt x="8125969" y="961009"/>
                  </a:moveTo>
                  <a:lnTo>
                    <a:pt x="8125969" y="1011809"/>
                  </a:lnTo>
                  <a:lnTo>
                    <a:pt x="8113269" y="1011809"/>
                  </a:lnTo>
                  <a:lnTo>
                    <a:pt x="8113269" y="961009"/>
                  </a:lnTo>
                  <a:close/>
                  <a:moveTo>
                    <a:pt x="8125969" y="1049909"/>
                  </a:moveTo>
                  <a:lnTo>
                    <a:pt x="8125969" y="1100709"/>
                  </a:lnTo>
                  <a:lnTo>
                    <a:pt x="8113269" y="1100709"/>
                  </a:lnTo>
                  <a:lnTo>
                    <a:pt x="8113269" y="1049909"/>
                  </a:lnTo>
                  <a:close/>
                  <a:moveTo>
                    <a:pt x="8125969" y="1138809"/>
                  </a:moveTo>
                  <a:lnTo>
                    <a:pt x="8125969" y="1189609"/>
                  </a:lnTo>
                  <a:lnTo>
                    <a:pt x="8113269" y="1189609"/>
                  </a:lnTo>
                  <a:lnTo>
                    <a:pt x="8113269" y="1138809"/>
                  </a:lnTo>
                  <a:close/>
                  <a:moveTo>
                    <a:pt x="8125969" y="1227709"/>
                  </a:moveTo>
                  <a:lnTo>
                    <a:pt x="8125969" y="1278509"/>
                  </a:lnTo>
                  <a:lnTo>
                    <a:pt x="8113269" y="1278509"/>
                  </a:lnTo>
                  <a:lnTo>
                    <a:pt x="8113269" y="1227709"/>
                  </a:lnTo>
                  <a:close/>
                  <a:moveTo>
                    <a:pt x="8125969" y="1316609"/>
                  </a:moveTo>
                  <a:lnTo>
                    <a:pt x="8125969" y="1367409"/>
                  </a:lnTo>
                  <a:lnTo>
                    <a:pt x="8113269" y="1367409"/>
                  </a:lnTo>
                  <a:lnTo>
                    <a:pt x="8113269" y="1316609"/>
                  </a:lnTo>
                  <a:close/>
                  <a:moveTo>
                    <a:pt x="8125969" y="1405509"/>
                  </a:moveTo>
                  <a:lnTo>
                    <a:pt x="8125969" y="1456309"/>
                  </a:lnTo>
                  <a:lnTo>
                    <a:pt x="8113269" y="1456309"/>
                  </a:lnTo>
                  <a:lnTo>
                    <a:pt x="8113269" y="1405509"/>
                  </a:lnTo>
                  <a:close/>
                  <a:moveTo>
                    <a:pt x="8125969" y="1494409"/>
                  </a:moveTo>
                  <a:lnTo>
                    <a:pt x="8125969" y="1545209"/>
                  </a:lnTo>
                  <a:lnTo>
                    <a:pt x="8113269" y="1545209"/>
                  </a:lnTo>
                  <a:lnTo>
                    <a:pt x="8113269" y="1494409"/>
                  </a:lnTo>
                  <a:close/>
                  <a:moveTo>
                    <a:pt x="8125969" y="1583309"/>
                  </a:moveTo>
                  <a:lnTo>
                    <a:pt x="8125969" y="1634109"/>
                  </a:lnTo>
                  <a:lnTo>
                    <a:pt x="8113269" y="1634109"/>
                  </a:lnTo>
                  <a:lnTo>
                    <a:pt x="8113269" y="1583309"/>
                  </a:lnTo>
                  <a:close/>
                  <a:moveTo>
                    <a:pt x="8125969" y="1672209"/>
                  </a:moveTo>
                  <a:lnTo>
                    <a:pt x="8125969" y="1723009"/>
                  </a:lnTo>
                  <a:lnTo>
                    <a:pt x="8113269" y="1723009"/>
                  </a:lnTo>
                  <a:lnTo>
                    <a:pt x="8113269" y="1672209"/>
                  </a:lnTo>
                  <a:close/>
                  <a:moveTo>
                    <a:pt x="8125969" y="1761109"/>
                  </a:moveTo>
                  <a:lnTo>
                    <a:pt x="8125969" y="1811909"/>
                  </a:lnTo>
                  <a:lnTo>
                    <a:pt x="8113269" y="1811909"/>
                  </a:lnTo>
                  <a:lnTo>
                    <a:pt x="8113269" y="1761109"/>
                  </a:lnTo>
                  <a:close/>
                  <a:moveTo>
                    <a:pt x="8125969" y="1850009"/>
                  </a:moveTo>
                  <a:lnTo>
                    <a:pt x="8125969" y="1900809"/>
                  </a:lnTo>
                  <a:lnTo>
                    <a:pt x="8113269" y="1900809"/>
                  </a:lnTo>
                  <a:lnTo>
                    <a:pt x="8113269" y="1850009"/>
                  </a:lnTo>
                  <a:close/>
                  <a:moveTo>
                    <a:pt x="8125969" y="1938909"/>
                  </a:moveTo>
                  <a:lnTo>
                    <a:pt x="8125969" y="1989709"/>
                  </a:lnTo>
                  <a:lnTo>
                    <a:pt x="8113269" y="1989709"/>
                  </a:lnTo>
                  <a:lnTo>
                    <a:pt x="8113269" y="1938909"/>
                  </a:lnTo>
                  <a:close/>
                  <a:moveTo>
                    <a:pt x="8125969" y="2027809"/>
                  </a:moveTo>
                  <a:lnTo>
                    <a:pt x="8125969" y="2078609"/>
                  </a:lnTo>
                  <a:lnTo>
                    <a:pt x="8113269" y="2078609"/>
                  </a:lnTo>
                  <a:lnTo>
                    <a:pt x="8113269" y="2027809"/>
                  </a:lnTo>
                  <a:close/>
                  <a:moveTo>
                    <a:pt x="8125969" y="2116709"/>
                  </a:moveTo>
                  <a:lnTo>
                    <a:pt x="8125969" y="2167509"/>
                  </a:lnTo>
                  <a:lnTo>
                    <a:pt x="8113269" y="2167509"/>
                  </a:lnTo>
                  <a:lnTo>
                    <a:pt x="8113269" y="2116709"/>
                  </a:lnTo>
                  <a:close/>
                  <a:moveTo>
                    <a:pt x="8125969" y="2205609"/>
                  </a:moveTo>
                  <a:lnTo>
                    <a:pt x="8125969" y="2256409"/>
                  </a:lnTo>
                  <a:lnTo>
                    <a:pt x="8113269" y="2256409"/>
                  </a:lnTo>
                  <a:lnTo>
                    <a:pt x="8113269" y="2205609"/>
                  </a:lnTo>
                  <a:close/>
                  <a:moveTo>
                    <a:pt x="8125969" y="2294509"/>
                  </a:moveTo>
                  <a:lnTo>
                    <a:pt x="8125969" y="2345309"/>
                  </a:lnTo>
                  <a:lnTo>
                    <a:pt x="8113269" y="2345309"/>
                  </a:lnTo>
                  <a:lnTo>
                    <a:pt x="8113269" y="2294509"/>
                  </a:lnTo>
                  <a:close/>
                  <a:moveTo>
                    <a:pt x="8125969" y="2383409"/>
                  </a:moveTo>
                  <a:lnTo>
                    <a:pt x="8125969" y="2434209"/>
                  </a:lnTo>
                  <a:lnTo>
                    <a:pt x="8113269" y="2434209"/>
                  </a:lnTo>
                  <a:lnTo>
                    <a:pt x="8113269" y="2383409"/>
                  </a:lnTo>
                  <a:close/>
                  <a:moveTo>
                    <a:pt x="8125969" y="2472309"/>
                  </a:moveTo>
                  <a:lnTo>
                    <a:pt x="8125969" y="2523109"/>
                  </a:lnTo>
                  <a:lnTo>
                    <a:pt x="8113269" y="2523109"/>
                  </a:lnTo>
                  <a:lnTo>
                    <a:pt x="8113269" y="2472309"/>
                  </a:lnTo>
                  <a:close/>
                  <a:moveTo>
                    <a:pt x="8125969" y="2561209"/>
                  </a:moveTo>
                  <a:lnTo>
                    <a:pt x="8125969" y="2612009"/>
                  </a:lnTo>
                  <a:lnTo>
                    <a:pt x="8113269" y="2612009"/>
                  </a:lnTo>
                  <a:lnTo>
                    <a:pt x="8113269" y="2561209"/>
                  </a:lnTo>
                  <a:close/>
                  <a:moveTo>
                    <a:pt x="8125969" y="2650109"/>
                  </a:moveTo>
                  <a:lnTo>
                    <a:pt x="8125969" y="2700909"/>
                  </a:lnTo>
                  <a:lnTo>
                    <a:pt x="8113269" y="2700909"/>
                  </a:lnTo>
                  <a:lnTo>
                    <a:pt x="8113269" y="2650109"/>
                  </a:lnTo>
                  <a:close/>
                  <a:moveTo>
                    <a:pt x="8125969" y="2739009"/>
                  </a:moveTo>
                  <a:lnTo>
                    <a:pt x="8125969" y="2789809"/>
                  </a:lnTo>
                  <a:lnTo>
                    <a:pt x="8113269" y="2789809"/>
                  </a:lnTo>
                  <a:lnTo>
                    <a:pt x="8113269" y="2739009"/>
                  </a:lnTo>
                  <a:close/>
                  <a:moveTo>
                    <a:pt x="8125969" y="2827909"/>
                  </a:moveTo>
                  <a:lnTo>
                    <a:pt x="8125969" y="2878709"/>
                  </a:lnTo>
                  <a:lnTo>
                    <a:pt x="8113269" y="2878709"/>
                  </a:lnTo>
                  <a:lnTo>
                    <a:pt x="8113269" y="2827909"/>
                  </a:lnTo>
                  <a:close/>
                  <a:moveTo>
                    <a:pt x="8125969" y="2916809"/>
                  </a:moveTo>
                  <a:lnTo>
                    <a:pt x="8125969" y="2967609"/>
                  </a:lnTo>
                  <a:lnTo>
                    <a:pt x="8113269" y="2967609"/>
                  </a:lnTo>
                  <a:lnTo>
                    <a:pt x="8113269" y="2916809"/>
                  </a:lnTo>
                  <a:close/>
                  <a:moveTo>
                    <a:pt x="8125969" y="3005709"/>
                  </a:moveTo>
                  <a:lnTo>
                    <a:pt x="8125969" y="3056509"/>
                  </a:lnTo>
                  <a:lnTo>
                    <a:pt x="8113269" y="3056509"/>
                  </a:lnTo>
                  <a:lnTo>
                    <a:pt x="8113269" y="3005709"/>
                  </a:lnTo>
                  <a:close/>
                  <a:moveTo>
                    <a:pt x="8125969" y="3094609"/>
                  </a:moveTo>
                  <a:lnTo>
                    <a:pt x="8125969" y="3145409"/>
                  </a:lnTo>
                  <a:lnTo>
                    <a:pt x="8113269" y="3145409"/>
                  </a:lnTo>
                  <a:lnTo>
                    <a:pt x="8113269" y="3094609"/>
                  </a:lnTo>
                  <a:close/>
                  <a:moveTo>
                    <a:pt x="8125969" y="3183509"/>
                  </a:moveTo>
                  <a:lnTo>
                    <a:pt x="8125969" y="3234309"/>
                  </a:lnTo>
                  <a:lnTo>
                    <a:pt x="8113269" y="3234309"/>
                  </a:lnTo>
                  <a:lnTo>
                    <a:pt x="8113269" y="3183509"/>
                  </a:lnTo>
                  <a:close/>
                  <a:moveTo>
                    <a:pt x="8125969" y="3272409"/>
                  </a:moveTo>
                  <a:lnTo>
                    <a:pt x="8125969" y="3323209"/>
                  </a:lnTo>
                  <a:lnTo>
                    <a:pt x="8113269" y="3323209"/>
                  </a:lnTo>
                  <a:lnTo>
                    <a:pt x="8113269" y="3272409"/>
                  </a:lnTo>
                  <a:close/>
                  <a:moveTo>
                    <a:pt x="8112380" y="3360420"/>
                  </a:moveTo>
                  <a:lnTo>
                    <a:pt x="8061580" y="3360420"/>
                  </a:lnTo>
                  <a:lnTo>
                    <a:pt x="8061580" y="3347720"/>
                  </a:lnTo>
                  <a:lnTo>
                    <a:pt x="8112380" y="3347720"/>
                  </a:lnTo>
                  <a:close/>
                  <a:moveTo>
                    <a:pt x="8023480" y="3360420"/>
                  </a:moveTo>
                  <a:lnTo>
                    <a:pt x="7972680" y="3360420"/>
                  </a:lnTo>
                  <a:lnTo>
                    <a:pt x="7972680" y="3347720"/>
                  </a:lnTo>
                  <a:lnTo>
                    <a:pt x="8023480" y="3347720"/>
                  </a:lnTo>
                  <a:close/>
                  <a:moveTo>
                    <a:pt x="7934580" y="3360420"/>
                  </a:moveTo>
                  <a:lnTo>
                    <a:pt x="7883780" y="3360420"/>
                  </a:lnTo>
                  <a:lnTo>
                    <a:pt x="7883780" y="3347720"/>
                  </a:lnTo>
                  <a:lnTo>
                    <a:pt x="7934580" y="3347720"/>
                  </a:lnTo>
                  <a:close/>
                  <a:moveTo>
                    <a:pt x="7845680" y="3360420"/>
                  </a:moveTo>
                  <a:lnTo>
                    <a:pt x="7794880" y="3360420"/>
                  </a:lnTo>
                  <a:lnTo>
                    <a:pt x="7794880" y="3347720"/>
                  </a:lnTo>
                  <a:lnTo>
                    <a:pt x="7845680" y="3347720"/>
                  </a:lnTo>
                  <a:close/>
                  <a:moveTo>
                    <a:pt x="7756780" y="3360420"/>
                  </a:moveTo>
                  <a:lnTo>
                    <a:pt x="7705980" y="3360420"/>
                  </a:lnTo>
                  <a:lnTo>
                    <a:pt x="7705980" y="3347720"/>
                  </a:lnTo>
                  <a:lnTo>
                    <a:pt x="7756780" y="3347720"/>
                  </a:lnTo>
                  <a:close/>
                  <a:moveTo>
                    <a:pt x="7667880" y="3360420"/>
                  </a:moveTo>
                  <a:lnTo>
                    <a:pt x="7617080" y="3360420"/>
                  </a:lnTo>
                  <a:lnTo>
                    <a:pt x="7617080" y="3347720"/>
                  </a:lnTo>
                  <a:lnTo>
                    <a:pt x="7667880" y="3347720"/>
                  </a:lnTo>
                  <a:close/>
                  <a:moveTo>
                    <a:pt x="7578980" y="3360420"/>
                  </a:moveTo>
                  <a:lnTo>
                    <a:pt x="7528180" y="3360420"/>
                  </a:lnTo>
                  <a:lnTo>
                    <a:pt x="7528180" y="3347720"/>
                  </a:lnTo>
                  <a:lnTo>
                    <a:pt x="7578980" y="3347720"/>
                  </a:lnTo>
                  <a:close/>
                  <a:moveTo>
                    <a:pt x="7490080" y="3360420"/>
                  </a:moveTo>
                  <a:lnTo>
                    <a:pt x="7439280" y="3360420"/>
                  </a:lnTo>
                  <a:lnTo>
                    <a:pt x="7439280" y="3347720"/>
                  </a:lnTo>
                  <a:lnTo>
                    <a:pt x="7490080" y="3347720"/>
                  </a:lnTo>
                  <a:close/>
                  <a:moveTo>
                    <a:pt x="7401180" y="3360420"/>
                  </a:moveTo>
                  <a:lnTo>
                    <a:pt x="7350380" y="3360420"/>
                  </a:lnTo>
                  <a:lnTo>
                    <a:pt x="7350380" y="3347720"/>
                  </a:lnTo>
                  <a:lnTo>
                    <a:pt x="7401180" y="3347720"/>
                  </a:lnTo>
                  <a:close/>
                  <a:moveTo>
                    <a:pt x="7312280" y="3360420"/>
                  </a:moveTo>
                  <a:lnTo>
                    <a:pt x="7261480" y="3360420"/>
                  </a:lnTo>
                  <a:lnTo>
                    <a:pt x="7261480" y="3347720"/>
                  </a:lnTo>
                  <a:lnTo>
                    <a:pt x="7312280" y="3347720"/>
                  </a:lnTo>
                  <a:close/>
                  <a:moveTo>
                    <a:pt x="7223380" y="3360420"/>
                  </a:moveTo>
                  <a:lnTo>
                    <a:pt x="7172580" y="3360420"/>
                  </a:lnTo>
                  <a:lnTo>
                    <a:pt x="7172580" y="3347720"/>
                  </a:lnTo>
                  <a:lnTo>
                    <a:pt x="7223380" y="3347720"/>
                  </a:lnTo>
                  <a:close/>
                  <a:moveTo>
                    <a:pt x="7134480" y="3360420"/>
                  </a:moveTo>
                  <a:lnTo>
                    <a:pt x="7083680" y="3360420"/>
                  </a:lnTo>
                  <a:lnTo>
                    <a:pt x="7083680" y="3347720"/>
                  </a:lnTo>
                  <a:lnTo>
                    <a:pt x="7134480" y="3347720"/>
                  </a:lnTo>
                  <a:close/>
                  <a:moveTo>
                    <a:pt x="7045580" y="3360420"/>
                  </a:moveTo>
                  <a:lnTo>
                    <a:pt x="6994780" y="3360420"/>
                  </a:lnTo>
                  <a:lnTo>
                    <a:pt x="6994780" y="3347720"/>
                  </a:lnTo>
                  <a:lnTo>
                    <a:pt x="7045580" y="3347720"/>
                  </a:lnTo>
                  <a:close/>
                  <a:moveTo>
                    <a:pt x="6956680" y="3360420"/>
                  </a:moveTo>
                  <a:lnTo>
                    <a:pt x="6905880" y="3360420"/>
                  </a:lnTo>
                  <a:lnTo>
                    <a:pt x="6905880" y="3347720"/>
                  </a:lnTo>
                  <a:lnTo>
                    <a:pt x="6956680" y="3347720"/>
                  </a:lnTo>
                  <a:close/>
                  <a:moveTo>
                    <a:pt x="6867780" y="3360420"/>
                  </a:moveTo>
                  <a:lnTo>
                    <a:pt x="6816980" y="3360420"/>
                  </a:lnTo>
                  <a:lnTo>
                    <a:pt x="6816980" y="3347720"/>
                  </a:lnTo>
                  <a:lnTo>
                    <a:pt x="6867780" y="3347720"/>
                  </a:lnTo>
                  <a:close/>
                  <a:moveTo>
                    <a:pt x="6778880" y="3360420"/>
                  </a:moveTo>
                  <a:lnTo>
                    <a:pt x="6728080" y="3360420"/>
                  </a:lnTo>
                  <a:lnTo>
                    <a:pt x="6728080" y="3347720"/>
                  </a:lnTo>
                  <a:lnTo>
                    <a:pt x="6778880" y="3347720"/>
                  </a:lnTo>
                  <a:close/>
                  <a:moveTo>
                    <a:pt x="6689980" y="3360420"/>
                  </a:moveTo>
                  <a:lnTo>
                    <a:pt x="6639180" y="3360420"/>
                  </a:lnTo>
                  <a:lnTo>
                    <a:pt x="6639180" y="3347720"/>
                  </a:lnTo>
                  <a:lnTo>
                    <a:pt x="6689980" y="3347720"/>
                  </a:lnTo>
                  <a:close/>
                  <a:moveTo>
                    <a:pt x="6601080" y="3360420"/>
                  </a:moveTo>
                  <a:lnTo>
                    <a:pt x="6550280" y="3360420"/>
                  </a:lnTo>
                  <a:lnTo>
                    <a:pt x="6550280" y="3347720"/>
                  </a:lnTo>
                  <a:lnTo>
                    <a:pt x="6601080" y="3347720"/>
                  </a:lnTo>
                  <a:close/>
                  <a:moveTo>
                    <a:pt x="6512180" y="3360420"/>
                  </a:moveTo>
                  <a:lnTo>
                    <a:pt x="6461380" y="3360420"/>
                  </a:lnTo>
                  <a:lnTo>
                    <a:pt x="6461380" y="3347720"/>
                  </a:lnTo>
                  <a:lnTo>
                    <a:pt x="6512180" y="3347720"/>
                  </a:lnTo>
                  <a:close/>
                  <a:moveTo>
                    <a:pt x="6423280" y="3360420"/>
                  </a:moveTo>
                  <a:lnTo>
                    <a:pt x="6372480" y="3360420"/>
                  </a:lnTo>
                  <a:lnTo>
                    <a:pt x="6372480" y="3347720"/>
                  </a:lnTo>
                  <a:lnTo>
                    <a:pt x="6423280" y="3347720"/>
                  </a:lnTo>
                  <a:close/>
                  <a:moveTo>
                    <a:pt x="6334380" y="3360420"/>
                  </a:moveTo>
                  <a:lnTo>
                    <a:pt x="6283580" y="3360420"/>
                  </a:lnTo>
                  <a:lnTo>
                    <a:pt x="6283580" y="3347720"/>
                  </a:lnTo>
                  <a:lnTo>
                    <a:pt x="6334380" y="3347720"/>
                  </a:lnTo>
                  <a:close/>
                  <a:moveTo>
                    <a:pt x="6245480" y="3360420"/>
                  </a:moveTo>
                  <a:lnTo>
                    <a:pt x="6194680" y="3360420"/>
                  </a:lnTo>
                  <a:lnTo>
                    <a:pt x="6194680" y="3347720"/>
                  </a:lnTo>
                  <a:lnTo>
                    <a:pt x="6245480" y="3347720"/>
                  </a:lnTo>
                  <a:close/>
                  <a:moveTo>
                    <a:pt x="6156580" y="3360420"/>
                  </a:moveTo>
                  <a:lnTo>
                    <a:pt x="6105780" y="3360420"/>
                  </a:lnTo>
                  <a:lnTo>
                    <a:pt x="6105780" y="3347720"/>
                  </a:lnTo>
                  <a:lnTo>
                    <a:pt x="6156580" y="3347720"/>
                  </a:lnTo>
                  <a:close/>
                  <a:moveTo>
                    <a:pt x="6067680" y="3360420"/>
                  </a:moveTo>
                  <a:lnTo>
                    <a:pt x="6016880" y="3360420"/>
                  </a:lnTo>
                  <a:lnTo>
                    <a:pt x="6016880" y="3347720"/>
                  </a:lnTo>
                  <a:lnTo>
                    <a:pt x="6067680" y="3347720"/>
                  </a:lnTo>
                  <a:close/>
                  <a:moveTo>
                    <a:pt x="5978780" y="3360420"/>
                  </a:moveTo>
                  <a:lnTo>
                    <a:pt x="5927980" y="3360420"/>
                  </a:lnTo>
                  <a:lnTo>
                    <a:pt x="5927980" y="3347720"/>
                  </a:lnTo>
                  <a:lnTo>
                    <a:pt x="5978780" y="3347720"/>
                  </a:lnTo>
                  <a:close/>
                  <a:moveTo>
                    <a:pt x="5889880" y="3360420"/>
                  </a:moveTo>
                  <a:lnTo>
                    <a:pt x="5839080" y="3360420"/>
                  </a:lnTo>
                  <a:lnTo>
                    <a:pt x="5839080" y="3347720"/>
                  </a:lnTo>
                  <a:lnTo>
                    <a:pt x="5889880" y="3347720"/>
                  </a:lnTo>
                  <a:close/>
                  <a:moveTo>
                    <a:pt x="5800980" y="3360420"/>
                  </a:moveTo>
                  <a:lnTo>
                    <a:pt x="5750180" y="3360420"/>
                  </a:lnTo>
                  <a:lnTo>
                    <a:pt x="5750180" y="3347720"/>
                  </a:lnTo>
                  <a:lnTo>
                    <a:pt x="5800980" y="3347720"/>
                  </a:lnTo>
                  <a:close/>
                  <a:moveTo>
                    <a:pt x="5712080" y="3360420"/>
                  </a:moveTo>
                  <a:lnTo>
                    <a:pt x="5661280" y="3360420"/>
                  </a:lnTo>
                  <a:lnTo>
                    <a:pt x="5661280" y="3347720"/>
                  </a:lnTo>
                  <a:lnTo>
                    <a:pt x="5712080" y="3347720"/>
                  </a:lnTo>
                  <a:close/>
                  <a:moveTo>
                    <a:pt x="5623180" y="3360420"/>
                  </a:moveTo>
                  <a:lnTo>
                    <a:pt x="5572380" y="3360420"/>
                  </a:lnTo>
                  <a:lnTo>
                    <a:pt x="5572380" y="3347720"/>
                  </a:lnTo>
                  <a:lnTo>
                    <a:pt x="5623180" y="3347720"/>
                  </a:lnTo>
                  <a:close/>
                  <a:moveTo>
                    <a:pt x="5534280" y="3360420"/>
                  </a:moveTo>
                  <a:lnTo>
                    <a:pt x="5483480" y="3360420"/>
                  </a:lnTo>
                  <a:lnTo>
                    <a:pt x="5483480" y="3347720"/>
                  </a:lnTo>
                  <a:lnTo>
                    <a:pt x="5534280" y="3347720"/>
                  </a:lnTo>
                  <a:close/>
                  <a:moveTo>
                    <a:pt x="5445380" y="3360420"/>
                  </a:moveTo>
                  <a:lnTo>
                    <a:pt x="5394580" y="3360420"/>
                  </a:lnTo>
                  <a:lnTo>
                    <a:pt x="5394580" y="3347720"/>
                  </a:lnTo>
                  <a:lnTo>
                    <a:pt x="5445380" y="3347720"/>
                  </a:lnTo>
                  <a:close/>
                  <a:moveTo>
                    <a:pt x="5356480" y="3360420"/>
                  </a:moveTo>
                  <a:lnTo>
                    <a:pt x="5305680" y="3360420"/>
                  </a:lnTo>
                  <a:lnTo>
                    <a:pt x="5305680" y="3347720"/>
                  </a:lnTo>
                  <a:lnTo>
                    <a:pt x="5356480" y="3347720"/>
                  </a:lnTo>
                  <a:close/>
                  <a:moveTo>
                    <a:pt x="5267580" y="3360420"/>
                  </a:moveTo>
                  <a:lnTo>
                    <a:pt x="5216780" y="3360420"/>
                  </a:lnTo>
                  <a:lnTo>
                    <a:pt x="5216780" y="3347720"/>
                  </a:lnTo>
                  <a:lnTo>
                    <a:pt x="5267580" y="3347720"/>
                  </a:lnTo>
                  <a:close/>
                  <a:moveTo>
                    <a:pt x="5178680" y="3360420"/>
                  </a:moveTo>
                  <a:lnTo>
                    <a:pt x="5127880" y="3360420"/>
                  </a:lnTo>
                  <a:lnTo>
                    <a:pt x="5127880" y="3347720"/>
                  </a:lnTo>
                  <a:lnTo>
                    <a:pt x="5178680" y="3347720"/>
                  </a:lnTo>
                  <a:close/>
                  <a:moveTo>
                    <a:pt x="5089780" y="3360420"/>
                  </a:moveTo>
                  <a:lnTo>
                    <a:pt x="5038980" y="3360420"/>
                  </a:lnTo>
                  <a:lnTo>
                    <a:pt x="5038980" y="3347720"/>
                  </a:lnTo>
                  <a:lnTo>
                    <a:pt x="5089780" y="3347720"/>
                  </a:lnTo>
                  <a:close/>
                  <a:moveTo>
                    <a:pt x="5000880" y="3360420"/>
                  </a:moveTo>
                  <a:lnTo>
                    <a:pt x="4950080" y="3360420"/>
                  </a:lnTo>
                  <a:lnTo>
                    <a:pt x="4950080" y="3347720"/>
                  </a:lnTo>
                  <a:lnTo>
                    <a:pt x="5000880" y="3347720"/>
                  </a:lnTo>
                  <a:close/>
                  <a:moveTo>
                    <a:pt x="4911980" y="3360420"/>
                  </a:moveTo>
                  <a:lnTo>
                    <a:pt x="4861180" y="3360420"/>
                  </a:lnTo>
                  <a:lnTo>
                    <a:pt x="4861180" y="3347720"/>
                  </a:lnTo>
                  <a:lnTo>
                    <a:pt x="4911980" y="3347720"/>
                  </a:lnTo>
                  <a:close/>
                  <a:moveTo>
                    <a:pt x="4823080" y="3360420"/>
                  </a:moveTo>
                  <a:lnTo>
                    <a:pt x="4772280" y="3360420"/>
                  </a:lnTo>
                  <a:lnTo>
                    <a:pt x="4772280" y="3347720"/>
                  </a:lnTo>
                  <a:lnTo>
                    <a:pt x="4823080" y="3347720"/>
                  </a:lnTo>
                  <a:close/>
                  <a:moveTo>
                    <a:pt x="4734180" y="3360420"/>
                  </a:moveTo>
                  <a:lnTo>
                    <a:pt x="4683380" y="3360420"/>
                  </a:lnTo>
                  <a:lnTo>
                    <a:pt x="4683380" y="3347720"/>
                  </a:lnTo>
                  <a:lnTo>
                    <a:pt x="4734180" y="3347720"/>
                  </a:lnTo>
                  <a:close/>
                  <a:moveTo>
                    <a:pt x="4645280" y="3360420"/>
                  </a:moveTo>
                  <a:lnTo>
                    <a:pt x="4594480" y="3360420"/>
                  </a:lnTo>
                  <a:lnTo>
                    <a:pt x="4594480" y="3347720"/>
                  </a:lnTo>
                  <a:lnTo>
                    <a:pt x="4645280" y="3347720"/>
                  </a:lnTo>
                  <a:close/>
                  <a:moveTo>
                    <a:pt x="4556380" y="3360420"/>
                  </a:moveTo>
                  <a:lnTo>
                    <a:pt x="4505580" y="3360420"/>
                  </a:lnTo>
                  <a:lnTo>
                    <a:pt x="4505580" y="3347720"/>
                  </a:lnTo>
                  <a:lnTo>
                    <a:pt x="4556380" y="3347720"/>
                  </a:lnTo>
                  <a:close/>
                  <a:moveTo>
                    <a:pt x="4467480" y="3360420"/>
                  </a:moveTo>
                  <a:lnTo>
                    <a:pt x="4416680" y="3360420"/>
                  </a:lnTo>
                  <a:lnTo>
                    <a:pt x="4416680" y="3347720"/>
                  </a:lnTo>
                  <a:lnTo>
                    <a:pt x="4467480" y="3347720"/>
                  </a:lnTo>
                  <a:close/>
                  <a:moveTo>
                    <a:pt x="4378580" y="3360420"/>
                  </a:moveTo>
                  <a:lnTo>
                    <a:pt x="4327780" y="3360420"/>
                  </a:lnTo>
                  <a:lnTo>
                    <a:pt x="4327780" y="3347720"/>
                  </a:lnTo>
                  <a:lnTo>
                    <a:pt x="4378580" y="3347720"/>
                  </a:lnTo>
                  <a:close/>
                  <a:moveTo>
                    <a:pt x="4289680" y="3360420"/>
                  </a:moveTo>
                  <a:lnTo>
                    <a:pt x="4238880" y="3360420"/>
                  </a:lnTo>
                  <a:lnTo>
                    <a:pt x="4238880" y="3347720"/>
                  </a:lnTo>
                  <a:lnTo>
                    <a:pt x="4289680" y="3347720"/>
                  </a:lnTo>
                  <a:close/>
                  <a:moveTo>
                    <a:pt x="4200780" y="3360420"/>
                  </a:moveTo>
                  <a:lnTo>
                    <a:pt x="4149980" y="3360420"/>
                  </a:lnTo>
                  <a:lnTo>
                    <a:pt x="4149980" y="3347720"/>
                  </a:lnTo>
                  <a:lnTo>
                    <a:pt x="4200780" y="3347720"/>
                  </a:lnTo>
                  <a:close/>
                  <a:moveTo>
                    <a:pt x="4111880" y="3360420"/>
                  </a:moveTo>
                  <a:lnTo>
                    <a:pt x="4061080" y="3360420"/>
                  </a:lnTo>
                  <a:lnTo>
                    <a:pt x="4061080" y="3347720"/>
                  </a:lnTo>
                  <a:lnTo>
                    <a:pt x="4111880" y="3347720"/>
                  </a:lnTo>
                  <a:close/>
                  <a:moveTo>
                    <a:pt x="4022980" y="3360420"/>
                  </a:moveTo>
                  <a:lnTo>
                    <a:pt x="3972180" y="3360420"/>
                  </a:lnTo>
                  <a:lnTo>
                    <a:pt x="3972180" y="3347720"/>
                  </a:lnTo>
                  <a:lnTo>
                    <a:pt x="4022980" y="3347720"/>
                  </a:lnTo>
                  <a:close/>
                  <a:moveTo>
                    <a:pt x="3934080" y="3360420"/>
                  </a:moveTo>
                  <a:lnTo>
                    <a:pt x="3883280" y="3360420"/>
                  </a:lnTo>
                  <a:lnTo>
                    <a:pt x="3883280" y="3347720"/>
                  </a:lnTo>
                  <a:lnTo>
                    <a:pt x="3934080" y="3347720"/>
                  </a:lnTo>
                  <a:close/>
                  <a:moveTo>
                    <a:pt x="3845180" y="3360420"/>
                  </a:moveTo>
                  <a:lnTo>
                    <a:pt x="3794380" y="3360420"/>
                  </a:lnTo>
                  <a:lnTo>
                    <a:pt x="3794380" y="3347720"/>
                  </a:lnTo>
                  <a:lnTo>
                    <a:pt x="3845180" y="3347720"/>
                  </a:lnTo>
                  <a:close/>
                  <a:moveTo>
                    <a:pt x="3756280" y="3360420"/>
                  </a:moveTo>
                  <a:lnTo>
                    <a:pt x="3705480" y="3360420"/>
                  </a:lnTo>
                  <a:lnTo>
                    <a:pt x="3705480" y="3347720"/>
                  </a:lnTo>
                  <a:lnTo>
                    <a:pt x="3756280" y="3347720"/>
                  </a:lnTo>
                  <a:close/>
                  <a:moveTo>
                    <a:pt x="3667380" y="3360420"/>
                  </a:moveTo>
                  <a:lnTo>
                    <a:pt x="3616580" y="3360420"/>
                  </a:lnTo>
                  <a:lnTo>
                    <a:pt x="3616580" y="3347720"/>
                  </a:lnTo>
                  <a:lnTo>
                    <a:pt x="3667380" y="3347720"/>
                  </a:lnTo>
                  <a:close/>
                  <a:moveTo>
                    <a:pt x="3578480" y="3360420"/>
                  </a:moveTo>
                  <a:lnTo>
                    <a:pt x="3527680" y="3360420"/>
                  </a:lnTo>
                  <a:lnTo>
                    <a:pt x="3527680" y="3347720"/>
                  </a:lnTo>
                  <a:lnTo>
                    <a:pt x="3578480" y="3347720"/>
                  </a:lnTo>
                  <a:close/>
                  <a:moveTo>
                    <a:pt x="3489580" y="3360420"/>
                  </a:moveTo>
                  <a:lnTo>
                    <a:pt x="3438780" y="3360420"/>
                  </a:lnTo>
                  <a:lnTo>
                    <a:pt x="3438780" y="3347720"/>
                  </a:lnTo>
                  <a:lnTo>
                    <a:pt x="3489580" y="3347720"/>
                  </a:lnTo>
                  <a:close/>
                  <a:moveTo>
                    <a:pt x="3400680" y="3360420"/>
                  </a:moveTo>
                  <a:lnTo>
                    <a:pt x="3349880" y="3360420"/>
                  </a:lnTo>
                  <a:lnTo>
                    <a:pt x="3349880" y="3347720"/>
                  </a:lnTo>
                  <a:lnTo>
                    <a:pt x="3400680" y="3347720"/>
                  </a:lnTo>
                  <a:close/>
                  <a:moveTo>
                    <a:pt x="3311780" y="3360420"/>
                  </a:moveTo>
                  <a:lnTo>
                    <a:pt x="3260980" y="3360420"/>
                  </a:lnTo>
                  <a:lnTo>
                    <a:pt x="3260980" y="3347720"/>
                  </a:lnTo>
                  <a:lnTo>
                    <a:pt x="3311780" y="3347720"/>
                  </a:lnTo>
                  <a:close/>
                  <a:moveTo>
                    <a:pt x="3222880" y="3360420"/>
                  </a:moveTo>
                  <a:lnTo>
                    <a:pt x="3172080" y="3360420"/>
                  </a:lnTo>
                  <a:lnTo>
                    <a:pt x="3172080" y="3347720"/>
                  </a:lnTo>
                  <a:lnTo>
                    <a:pt x="3222880" y="3347720"/>
                  </a:lnTo>
                  <a:close/>
                  <a:moveTo>
                    <a:pt x="3133980" y="3360420"/>
                  </a:moveTo>
                  <a:lnTo>
                    <a:pt x="3083180" y="3360420"/>
                  </a:lnTo>
                  <a:lnTo>
                    <a:pt x="3083180" y="3347720"/>
                  </a:lnTo>
                  <a:lnTo>
                    <a:pt x="3133980" y="3347720"/>
                  </a:lnTo>
                  <a:close/>
                  <a:moveTo>
                    <a:pt x="3045080" y="3360420"/>
                  </a:moveTo>
                  <a:lnTo>
                    <a:pt x="2994280" y="3360420"/>
                  </a:lnTo>
                  <a:lnTo>
                    <a:pt x="2994280" y="3347720"/>
                  </a:lnTo>
                  <a:lnTo>
                    <a:pt x="3045080" y="3347720"/>
                  </a:lnTo>
                  <a:close/>
                  <a:moveTo>
                    <a:pt x="2956180" y="3360420"/>
                  </a:moveTo>
                  <a:lnTo>
                    <a:pt x="2905380" y="3360420"/>
                  </a:lnTo>
                  <a:lnTo>
                    <a:pt x="2905380" y="3347720"/>
                  </a:lnTo>
                  <a:lnTo>
                    <a:pt x="2956180" y="3347720"/>
                  </a:lnTo>
                  <a:close/>
                  <a:moveTo>
                    <a:pt x="2867280" y="3360420"/>
                  </a:moveTo>
                  <a:lnTo>
                    <a:pt x="2816480" y="3360420"/>
                  </a:lnTo>
                  <a:lnTo>
                    <a:pt x="2816480" y="3347720"/>
                  </a:lnTo>
                  <a:lnTo>
                    <a:pt x="2867280" y="3347720"/>
                  </a:lnTo>
                  <a:close/>
                  <a:moveTo>
                    <a:pt x="2778380" y="3360420"/>
                  </a:moveTo>
                  <a:lnTo>
                    <a:pt x="2727580" y="3360420"/>
                  </a:lnTo>
                  <a:lnTo>
                    <a:pt x="2727580" y="3347720"/>
                  </a:lnTo>
                  <a:lnTo>
                    <a:pt x="2778380" y="3347720"/>
                  </a:lnTo>
                  <a:close/>
                  <a:moveTo>
                    <a:pt x="2689480" y="3360420"/>
                  </a:moveTo>
                  <a:lnTo>
                    <a:pt x="2638680" y="3360420"/>
                  </a:lnTo>
                  <a:lnTo>
                    <a:pt x="2638680" y="3347720"/>
                  </a:lnTo>
                  <a:lnTo>
                    <a:pt x="2689480" y="3347720"/>
                  </a:lnTo>
                  <a:close/>
                  <a:moveTo>
                    <a:pt x="2600580" y="3360420"/>
                  </a:moveTo>
                  <a:lnTo>
                    <a:pt x="2549780" y="3360420"/>
                  </a:lnTo>
                  <a:lnTo>
                    <a:pt x="2549780" y="3347720"/>
                  </a:lnTo>
                  <a:lnTo>
                    <a:pt x="2600580" y="3347720"/>
                  </a:lnTo>
                  <a:close/>
                  <a:moveTo>
                    <a:pt x="2511680" y="3360420"/>
                  </a:moveTo>
                  <a:lnTo>
                    <a:pt x="2460880" y="3360420"/>
                  </a:lnTo>
                  <a:lnTo>
                    <a:pt x="2460880" y="3347720"/>
                  </a:lnTo>
                  <a:lnTo>
                    <a:pt x="2511680" y="3347720"/>
                  </a:lnTo>
                  <a:close/>
                  <a:moveTo>
                    <a:pt x="2422780" y="3360420"/>
                  </a:moveTo>
                  <a:lnTo>
                    <a:pt x="2371980" y="3360420"/>
                  </a:lnTo>
                  <a:lnTo>
                    <a:pt x="2371980" y="3347720"/>
                  </a:lnTo>
                  <a:lnTo>
                    <a:pt x="2422780" y="3347720"/>
                  </a:lnTo>
                  <a:close/>
                  <a:moveTo>
                    <a:pt x="2333880" y="3360420"/>
                  </a:moveTo>
                  <a:lnTo>
                    <a:pt x="2283080" y="3360420"/>
                  </a:lnTo>
                  <a:lnTo>
                    <a:pt x="2283080" y="3347720"/>
                  </a:lnTo>
                  <a:lnTo>
                    <a:pt x="2333880" y="3347720"/>
                  </a:lnTo>
                  <a:close/>
                  <a:moveTo>
                    <a:pt x="2244980" y="3360420"/>
                  </a:moveTo>
                  <a:lnTo>
                    <a:pt x="2194180" y="3360420"/>
                  </a:lnTo>
                  <a:lnTo>
                    <a:pt x="2194180" y="3347720"/>
                  </a:lnTo>
                  <a:lnTo>
                    <a:pt x="2244980" y="3347720"/>
                  </a:lnTo>
                  <a:close/>
                  <a:moveTo>
                    <a:pt x="2156080" y="3360420"/>
                  </a:moveTo>
                  <a:lnTo>
                    <a:pt x="2105280" y="3360420"/>
                  </a:lnTo>
                  <a:lnTo>
                    <a:pt x="2105280" y="3347720"/>
                  </a:lnTo>
                  <a:lnTo>
                    <a:pt x="2156080" y="3347720"/>
                  </a:lnTo>
                  <a:close/>
                  <a:moveTo>
                    <a:pt x="2067180" y="3360420"/>
                  </a:moveTo>
                  <a:lnTo>
                    <a:pt x="2016380" y="3360420"/>
                  </a:lnTo>
                  <a:lnTo>
                    <a:pt x="2016380" y="3347720"/>
                  </a:lnTo>
                  <a:lnTo>
                    <a:pt x="2067180" y="3347720"/>
                  </a:lnTo>
                  <a:close/>
                  <a:moveTo>
                    <a:pt x="1978280" y="3360420"/>
                  </a:moveTo>
                  <a:lnTo>
                    <a:pt x="1927480" y="3360420"/>
                  </a:lnTo>
                  <a:lnTo>
                    <a:pt x="1927480" y="3347720"/>
                  </a:lnTo>
                  <a:lnTo>
                    <a:pt x="1978280" y="3347720"/>
                  </a:lnTo>
                  <a:close/>
                  <a:moveTo>
                    <a:pt x="1889380" y="3360420"/>
                  </a:moveTo>
                  <a:lnTo>
                    <a:pt x="1838580" y="3360420"/>
                  </a:lnTo>
                  <a:lnTo>
                    <a:pt x="1838580" y="3347720"/>
                  </a:lnTo>
                  <a:lnTo>
                    <a:pt x="1889380" y="3347720"/>
                  </a:lnTo>
                  <a:close/>
                  <a:moveTo>
                    <a:pt x="1800480" y="3360420"/>
                  </a:moveTo>
                  <a:lnTo>
                    <a:pt x="1749680" y="3360420"/>
                  </a:lnTo>
                  <a:lnTo>
                    <a:pt x="1749680" y="3347720"/>
                  </a:lnTo>
                  <a:lnTo>
                    <a:pt x="1800480" y="3347720"/>
                  </a:lnTo>
                  <a:close/>
                  <a:moveTo>
                    <a:pt x="1711580" y="3360420"/>
                  </a:moveTo>
                  <a:lnTo>
                    <a:pt x="1660780" y="3360420"/>
                  </a:lnTo>
                  <a:lnTo>
                    <a:pt x="1660780" y="3347720"/>
                  </a:lnTo>
                  <a:lnTo>
                    <a:pt x="1711580" y="3347720"/>
                  </a:lnTo>
                  <a:close/>
                  <a:moveTo>
                    <a:pt x="1622680" y="3360420"/>
                  </a:moveTo>
                  <a:lnTo>
                    <a:pt x="1571880" y="3360420"/>
                  </a:lnTo>
                  <a:lnTo>
                    <a:pt x="1571880" y="3347720"/>
                  </a:lnTo>
                  <a:lnTo>
                    <a:pt x="1622680" y="3347720"/>
                  </a:lnTo>
                  <a:close/>
                  <a:moveTo>
                    <a:pt x="1533780" y="3360420"/>
                  </a:moveTo>
                  <a:lnTo>
                    <a:pt x="1482980" y="3360420"/>
                  </a:lnTo>
                  <a:lnTo>
                    <a:pt x="1482980" y="3347720"/>
                  </a:lnTo>
                  <a:lnTo>
                    <a:pt x="1533780" y="3347720"/>
                  </a:lnTo>
                  <a:close/>
                  <a:moveTo>
                    <a:pt x="1444880" y="3360420"/>
                  </a:moveTo>
                  <a:lnTo>
                    <a:pt x="1394080" y="3360420"/>
                  </a:lnTo>
                  <a:lnTo>
                    <a:pt x="1394080" y="3347720"/>
                  </a:lnTo>
                  <a:lnTo>
                    <a:pt x="1444880" y="3347720"/>
                  </a:lnTo>
                  <a:close/>
                  <a:moveTo>
                    <a:pt x="1355980" y="3360420"/>
                  </a:moveTo>
                  <a:lnTo>
                    <a:pt x="1305180" y="3360420"/>
                  </a:lnTo>
                  <a:lnTo>
                    <a:pt x="1305180" y="3347720"/>
                  </a:lnTo>
                  <a:lnTo>
                    <a:pt x="1355980" y="3347720"/>
                  </a:lnTo>
                  <a:close/>
                  <a:moveTo>
                    <a:pt x="1267080" y="3360420"/>
                  </a:moveTo>
                  <a:lnTo>
                    <a:pt x="1216280" y="3360420"/>
                  </a:lnTo>
                  <a:lnTo>
                    <a:pt x="1216280" y="3347720"/>
                  </a:lnTo>
                  <a:lnTo>
                    <a:pt x="1267080" y="3347720"/>
                  </a:lnTo>
                  <a:close/>
                  <a:moveTo>
                    <a:pt x="1178180" y="3360420"/>
                  </a:moveTo>
                  <a:lnTo>
                    <a:pt x="1127380" y="3360420"/>
                  </a:lnTo>
                  <a:lnTo>
                    <a:pt x="1127380" y="3347720"/>
                  </a:lnTo>
                  <a:lnTo>
                    <a:pt x="1178180" y="3347720"/>
                  </a:lnTo>
                  <a:close/>
                  <a:moveTo>
                    <a:pt x="1089280" y="3360420"/>
                  </a:moveTo>
                  <a:lnTo>
                    <a:pt x="1038480" y="3360420"/>
                  </a:lnTo>
                  <a:lnTo>
                    <a:pt x="1038480" y="3347720"/>
                  </a:lnTo>
                  <a:lnTo>
                    <a:pt x="1089280" y="3347720"/>
                  </a:lnTo>
                  <a:close/>
                  <a:moveTo>
                    <a:pt x="1000380" y="3360420"/>
                  </a:moveTo>
                  <a:lnTo>
                    <a:pt x="949580" y="3360420"/>
                  </a:lnTo>
                  <a:lnTo>
                    <a:pt x="949580" y="3347720"/>
                  </a:lnTo>
                  <a:lnTo>
                    <a:pt x="1000380" y="3347720"/>
                  </a:lnTo>
                  <a:close/>
                  <a:moveTo>
                    <a:pt x="911480" y="3360420"/>
                  </a:moveTo>
                  <a:lnTo>
                    <a:pt x="860680" y="3360420"/>
                  </a:lnTo>
                  <a:lnTo>
                    <a:pt x="860680" y="3347720"/>
                  </a:lnTo>
                  <a:lnTo>
                    <a:pt x="911480" y="3347720"/>
                  </a:lnTo>
                  <a:close/>
                  <a:moveTo>
                    <a:pt x="822580" y="3360420"/>
                  </a:moveTo>
                  <a:lnTo>
                    <a:pt x="771780" y="3360420"/>
                  </a:lnTo>
                  <a:lnTo>
                    <a:pt x="771780" y="3347720"/>
                  </a:lnTo>
                  <a:lnTo>
                    <a:pt x="822580" y="3347720"/>
                  </a:lnTo>
                  <a:close/>
                  <a:moveTo>
                    <a:pt x="733680" y="3360420"/>
                  </a:moveTo>
                  <a:lnTo>
                    <a:pt x="682880" y="3360420"/>
                  </a:lnTo>
                  <a:lnTo>
                    <a:pt x="682880" y="3347720"/>
                  </a:lnTo>
                  <a:lnTo>
                    <a:pt x="733680" y="3347720"/>
                  </a:lnTo>
                  <a:close/>
                  <a:moveTo>
                    <a:pt x="644780" y="3360420"/>
                  </a:moveTo>
                  <a:lnTo>
                    <a:pt x="593980" y="3360420"/>
                  </a:lnTo>
                  <a:lnTo>
                    <a:pt x="593980" y="3347720"/>
                  </a:lnTo>
                  <a:lnTo>
                    <a:pt x="644780" y="3347720"/>
                  </a:lnTo>
                  <a:close/>
                  <a:moveTo>
                    <a:pt x="555880" y="3360420"/>
                  </a:moveTo>
                  <a:lnTo>
                    <a:pt x="505080" y="3360420"/>
                  </a:lnTo>
                  <a:lnTo>
                    <a:pt x="505080" y="3347720"/>
                  </a:lnTo>
                  <a:lnTo>
                    <a:pt x="555880" y="3347720"/>
                  </a:lnTo>
                  <a:close/>
                  <a:moveTo>
                    <a:pt x="466980" y="3360420"/>
                  </a:moveTo>
                  <a:lnTo>
                    <a:pt x="416180" y="3360420"/>
                  </a:lnTo>
                  <a:lnTo>
                    <a:pt x="416180" y="3347720"/>
                  </a:lnTo>
                  <a:lnTo>
                    <a:pt x="466980" y="3347720"/>
                  </a:lnTo>
                  <a:close/>
                  <a:moveTo>
                    <a:pt x="378080" y="3360420"/>
                  </a:moveTo>
                  <a:lnTo>
                    <a:pt x="327280" y="3360420"/>
                  </a:lnTo>
                  <a:lnTo>
                    <a:pt x="327280" y="3347720"/>
                  </a:lnTo>
                  <a:lnTo>
                    <a:pt x="378080" y="3347720"/>
                  </a:lnTo>
                  <a:close/>
                  <a:moveTo>
                    <a:pt x="289180" y="3360420"/>
                  </a:moveTo>
                  <a:lnTo>
                    <a:pt x="238380" y="3360420"/>
                  </a:lnTo>
                  <a:lnTo>
                    <a:pt x="238380" y="3347720"/>
                  </a:lnTo>
                  <a:lnTo>
                    <a:pt x="289180" y="3347720"/>
                  </a:lnTo>
                  <a:close/>
                  <a:moveTo>
                    <a:pt x="200280" y="3360420"/>
                  </a:moveTo>
                  <a:lnTo>
                    <a:pt x="149480" y="3360420"/>
                  </a:lnTo>
                  <a:lnTo>
                    <a:pt x="149480" y="3347720"/>
                  </a:lnTo>
                  <a:lnTo>
                    <a:pt x="200280" y="3347720"/>
                  </a:lnTo>
                  <a:close/>
                  <a:moveTo>
                    <a:pt x="111380" y="3360420"/>
                  </a:moveTo>
                  <a:lnTo>
                    <a:pt x="60580" y="3360420"/>
                  </a:lnTo>
                  <a:lnTo>
                    <a:pt x="60580" y="3347720"/>
                  </a:lnTo>
                  <a:lnTo>
                    <a:pt x="111380" y="3347720"/>
                  </a:lnTo>
                  <a:close/>
                  <a:moveTo>
                    <a:pt x="22480" y="3360420"/>
                  </a:moveTo>
                  <a:lnTo>
                    <a:pt x="6350" y="3360420"/>
                  </a:lnTo>
                  <a:lnTo>
                    <a:pt x="0" y="3357626"/>
                  </a:lnTo>
                  <a:lnTo>
                    <a:pt x="0" y="3319399"/>
                  </a:lnTo>
                  <a:lnTo>
                    <a:pt x="12700" y="3319399"/>
                  </a:lnTo>
                  <a:lnTo>
                    <a:pt x="12700" y="3354070"/>
                  </a:lnTo>
                  <a:lnTo>
                    <a:pt x="6350" y="3354070"/>
                  </a:lnTo>
                  <a:lnTo>
                    <a:pt x="6350" y="3347720"/>
                  </a:lnTo>
                  <a:lnTo>
                    <a:pt x="22479" y="3347720"/>
                  </a:lnTo>
                  <a:close/>
                  <a:moveTo>
                    <a:pt x="1" y="3281299"/>
                  </a:moveTo>
                  <a:lnTo>
                    <a:pt x="1" y="3230499"/>
                  </a:lnTo>
                  <a:lnTo>
                    <a:pt x="12701" y="3230499"/>
                  </a:lnTo>
                  <a:lnTo>
                    <a:pt x="12701" y="3281299"/>
                  </a:lnTo>
                  <a:close/>
                  <a:moveTo>
                    <a:pt x="1" y="3192399"/>
                  </a:moveTo>
                  <a:lnTo>
                    <a:pt x="1" y="3141599"/>
                  </a:lnTo>
                  <a:lnTo>
                    <a:pt x="12701" y="3141599"/>
                  </a:lnTo>
                  <a:lnTo>
                    <a:pt x="12701" y="3192399"/>
                  </a:lnTo>
                  <a:close/>
                  <a:moveTo>
                    <a:pt x="1" y="3103499"/>
                  </a:moveTo>
                  <a:lnTo>
                    <a:pt x="1" y="3052699"/>
                  </a:lnTo>
                  <a:lnTo>
                    <a:pt x="12701" y="3052699"/>
                  </a:lnTo>
                  <a:lnTo>
                    <a:pt x="12701" y="3103499"/>
                  </a:lnTo>
                  <a:close/>
                  <a:moveTo>
                    <a:pt x="1" y="3014599"/>
                  </a:moveTo>
                  <a:lnTo>
                    <a:pt x="1" y="2963799"/>
                  </a:lnTo>
                  <a:lnTo>
                    <a:pt x="12701" y="2963799"/>
                  </a:lnTo>
                  <a:lnTo>
                    <a:pt x="12701" y="3014599"/>
                  </a:lnTo>
                  <a:close/>
                  <a:moveTo>
                    <a:pt x="1" y="2925699"/>
                  </a:moveTo>
                  <a:lnTo>
                    <a:pt x="1" y="2874899"/>
                  </a:lnTo>
                  <a:lnTo>
                    <a:pt x="12701" y="2874899"/>
                  </a:lnTo>
                  <a:lnTo>
                    <a:pt x="12701" y="2925699"/>
                  </a:lnTo>
                  <a:close/>
                  <a:moveTo>
                    <a:pt x="1" y="2836799"/>
                  </a:moveTo>
                  <a:lnTo>
                    <a:pt x="1" y="2785999"/>
                  </a:lnTo>
                  <a:lnTo>
                    <a:pt x="12701" y="2785999"/>
                  </a:lnTo>
                  <a:lnTo>
                    <a:pt x="12701" y="2836799"/>
                  </a:lnTo>
                  <a:close/>
                  <a:moveTo>
                    <a:pt x="1" y="2747899"/>
                  </a:moveTo>
                  <a:lnTo>
                    <a:pt x="1" y="2697099"/>
                  </a:lnTo>
                  <a:lnTo>
                    <a:pt x="12701" y="2697099"/>
                  </a:lnTo>
                  <a:lnTo>
                    <a:pt x="12701" y="2747899"/>
                  </a:lnTo>
                  <a:close/>
                  <a:moveTo>
                    <a:pt x="1" y="2658999"/>
                  </a:moveTo>
                  <a:lnTo>
                    <a:pt x="1" y="2608199"/>
                  </a:lnTo>
                  <a:lnTo>
                    <a:pt x="12701" y="2608199"/>
                  </a:lnTo>
                  <a:lnTo>
                    <a:pt x="12701" y="2658999"/>
                  </a:lnTo>
                  <a:close/>
                  <a:moveTo>
                    <a:pt x="1" y="2570099"/>
                  </a:moveTo>
                  <a:lnTo>
                    <a:pt x="1" y="2519299"/>
                  </a:lnTo>
                  <a:lnTo>
                    <a:pt x="12701" y="2519299"/>
                  </a:lnTo>
                  <a:lnTo>
                    <a:pt x="12701" y="2570099"/>
                  </a:lnTo>
                  <a:close/>
                  <a:moveTo>
                    <a:pt x="1" y="2481199"/>
                  </a:moveTo>
                  <a:lnTo>
                    <a:pt x="1" y="2430399"/>
                  </a:lnTo>
                  <a:lnTo>
                    <a:pt x="12701" y="2430399"/>
                  </a:lnTo>
                  <a:lnTo>
                    <a:pt x="12701" y="2481199"/>
                  </a:lnTo>
                  <a:close/>
                  <a:moveTo>
                    <a:pt x="1" y="2392299"/>
                  </a:moveTo>
                  <a:lnTo>
                    <a:pt x="1" y="2341499"/>
                  </a:lnTo>
                  <a:lnTo>
                    <a:pt x="12701" y="2341499"/>
                  </a:lnTo>
                  <a:lnTo>
                    <a:pt x="12701" y="2392299"/>
                  </a:lnTo>
                  <a:close/>
                  <a:moveTo>
                    <a:pt x="1" y="2303399"/>
                  </a:moveTo>
                  <a:lnTo>
                    <a:pt x="1" y="2252599"/>
                  </a:lnTo>
                  <a:lnTo>
                    <a:pt x="12701" y="2252599"/>
                  </a:lnTo>
                  <a:lnTo>
                    <a:pt x="12701" y="2303399"/>
                  </a:lnTo>
                  <a:close/>
                  <a:moveTo>
                    <a:pt x="1" y="2214499"/>
                  </a:moveTo>
                  <a:lnTo>
                    <a:pt x="1" y="2163699"/>
                  </a:lnTo>
                  <a:lnTo>
                    <a:pt x="12701" y="2163699"/>
                  </a:lnTo>
                  <a:lnTo>
                    <a:pt x="12701" y="2214499"/>
                  </a:lnTo>
                  <a:close/>
                  <a:moveTo>
                    <a:pt x="1" y="2125599"/>
                  </a:moveTo>
                  <a:lnTo>
                    <a:pt x="1" y="2074799"/>
                  </a:lnTo>
                  <a:lnTo>
                    <a:pt x="12701" y="2074799"/>
                  </a:lnTo>
                  <a:lnTo>
                    <a:pt x="12701" y="2125599"/>
                  </a:lnTo>
                  <a:close/>
                  <a:moveTo>
                    <a:pt x="1" y="2036699"/>
                  </a:moveTo>
                  <a:lnTo>
                    <a:pt x="1" y="1985899"/>
                  </a:lnTo>
                  <a:lnTo>
                    <a:pt x="12701" y="1985899"/>
                  </a:lnTo>
                  <a:lnTo>
                    <a:pt x="12701" y="2036699"/>
                  </a:lnTo>
                  <a:close/>
                  <a:moveTo>
                    <a:pt x="1" y="1947799"/>
                  </a:moveTo>
                  <a:lnTo>
                    <a:pt x="1" y="1896999"/>
                  </a:lnTo>
                  <a:lnTo>
                    <a:pt x="12701" y="1896999"/>
                  </a:lnTo>
                  <a:lnTo>
                    <a:pt x="12701" y="1947799"/>
                  </a:lnTo>
                  <a:close/>
                  <a:moveTo>
                    <a:pt x="1" y="1858899"/>
                  </a:moveTo>
                  <a:lnTo>
                    <a:pt x="1" y="1808099"/>
                  </a:lnTo>
                  <a:lnTo>
                    <a:pt x="12701" y="1808099"/>
                  </a:lnTo>
                  <a:lnTo>
                    <a:pt x="12701" y="1858899"/>
                  </a:lnTo>
                  <a:close/>
                  <a:moveTo>
                    <a:pt x="1" y="1769999"/>
                  </a:moveTo>
                  <a:lnTo>
                    <a:pt x="1" y="1719199"/>
                  </a:lnTo>
                  <a:lnTo>
                    <a:pt x="12701" y="1719199"/>
                  </a:lnTo>
                  <a:lnTo>
                    <a:pt x="12701" y="1769999"/>
                  </a:lnTo>
                  <a:close/>
                  <a:moveTo>
                    <a:pt x="1" y="1681099"/>
                  </a:moveTo>
                  <a:lnTo>
                    <a:pt x="1" y="1630299"/>
                  </a:lnTo>
                  <a:lnTo>
                    <a:pt x="12701" y="1630299"/>
                  </a:lnTo>
                  <a:lnTo>
                    <a:pt x="12701" y="1681099"/>
                  </a:lnTo>
                  <a:close/>
                  <a:moveTo>
                    <a:pt x="1" y="1592199"/>
                  </a:moveTo>
                  <a:lnTo>
                    <a:pt x="1" y="1541399"/>
                  </a:lnTo>
                  <a:lnTo>
                    <a:pt x="12701" y="1541399"/>
                  </a:lnTo>
                  <a:lnTo>
                    <a:pt x="12701" y="1592199"/>
                  </a:lnTo>
                  <a:close/>
                  <a:moveTo>
                    <a:pt x="1" y="1503299"/>
                  </a:moveTo>
                  <a:lnTo>
                    <a:pt x="1" y="1452499"/>
                  </a:lnTo>
                  <a:lnTo>
                    <a:pt x="12701" y="1452499"/>
                  </a:lnTo>
                  <a:lnTo>
                    <a:pt x="12701" y="1503299"/>
                  </a:lnTo>
                  <a:close/>
                  <a:moveTo>
                    <a:pt x="1" y="1414399"/>
                  </a:moveTo>
                  <a:lnTo>
                    <a:pt x="1" y="1363599"/>
                  </a:lnTo>
                  <a:lnTo>
                    <a:pt x="12701" y="1363599"/>
                  </a:lnTo>
                  <a:lnTo>
                    <a:pt x="12701" y="1414399"/>
                  </a:lnTo>
                  <a:close/>
                  <a:moveTo>
                    <a:pt x="1" y="1325499"/>
                  </a:moveTo>
                  <a:lnTo>
                    <a:pt x="1" y="1274699"/>
                  </a:lnTo>
                  <a:lnTo>
                    <a:pt x="12701" y="1274699"/>
                  </a:lnTo>
                  <a:lnTo>
                    <a:pt x="12701" y="1325499"/>
                  </a:lnTo>
                  <a:close/>
                  <a:moveTo>
                    <a:pt x="1" y="1236599"/>
                  </a:moveTo>
                  <a:lnTo>
                    <a:pt x="1" y="1185799"/>
                  </a:lnTo>
                  <a:lnTo>
                    <a:pt x="12701" y="1185799"/>
                  </a:lnTo>
                  <a:lnTo>
                    <a:pt x="12701" y="1236599"/>
                  </a:lnTo>
                  <a:close/>
                  <a:moveTo>
                    <a:pt x="1" y="1147699"/>
                  </a:moveTo>
                  <a:lnTo>
                    <a:pt x="1" y="1096899"/>
                  </a:lnTo>
                  <a:lnTo>
                    <a:pt x="12701" y="1096899"/>
                  </a:lnTo>
                  <a:lnTo>
                    <a:pt x="12701" y="1147699"/>
                  </a:lnTo>
                  <a:close/>
                  <a:moveTo>
                    <a:pt x="1" y="1058799"/>
                  </a:moveTo>
                  <a:lnTo>
                    <a:pt x="1" y="1007999"/>
                  </a:lnTo>
                  <a:lnTo>
                    <a:pt x="12701" y="1007999"/>
                  </a:lnTo>
                  <a:lnTo>
                    <a:pt x="12701" y="1058799"/>
                  </a:lnTo>
                  <a:close/>
                  <a:moveTo>
                    <a:pt x="1" y="969899"/>
                  </a:moveTo>
                  <a:lnTo>
                    <a:pt x="1" y="919099"/>
                  </a:lnTo>
                  <a:lnTo>
                    <a:pt x="12701" y="919099"/>
                  </a:lnTo>
                  <a:lnTo>
                    <a:pt x="12701" y="969899"/>
                  </a:lnTo>
                  <a:close/>
                  <a:moveTo>
                    <a:pt x="1" y="880999"/>
                  </a:moveTo>
                  <a:lnTo>
                    <a:pt x="1" y="830199"/>
                  </a:lnTo>
                  <a:lnTo>
                    <a:pt x="12701" y="830199"/>
                  </a:lnTo>
                  <a:lnTo>
                    <a:pt x="12701" y="880999"/>
                  </a:lnTo>
                  <a:close/>
                  <a:moveTo>
                    <a:pt x="1" y="792099"/>
                  </a:moveTo>
                  <a:lnTo>
                    <a:pt x="1" y="741299"/>
                  </a:lnTo>
                  <a:lnTo>
                    <a:pt x="12701" y="741299"/>
                  </a:lnTo>
                  <a:lnTo>
                    <a:pt x="12701" y="792099"/>
                  </a:lnTo>
                  <a:close/>
                  <a:moveTo>
                    <a:pt x="1" y="703199"/>
                  </a:moveTo>
                  <a:lnTo>
                    <a:pt x="1" y="652399"/>
                  </a:lnTo>
                  <a:lnTo>
                    <a:pt x="12701" y="652399"/>
                  </a:lnTo>
                  <a:lnTo>
                    <a:pt x="12701" y="703199"/>
                  </a:lnTo>
                  <a:close/>
                  <a:moveTo>
                    <a:pt x="1" y="614299"/>
                  </a:moveTo>
                  <a:lnTo>
                    <a:pt x="1" y="563499"/>
                  </a:lnTo>
                  <a:lnTo>
                    <a:pt x="12701" y="563499"/>
                  </a:lnTo>
                  <a:lnTo>
                    <a:pt x="12701" y="614299"/>
                  </a:lnTo>
                  <a:close/>
                  <a:moveTo>
                    <a:pt x="1" y="525399"/>
                  </a:moveTo>
                  <a:lnTo>
                    <a:pt x="1" y="474599"/>
                  </a:lnTo>
                  <a:lnTo>
                    <a:pt x="12701" y="474599"/>
                  </a:lnTo>
                  <a:lnTo>
                    <a:pt x="12701" y="525399"/>
                  </a:lnTo>
                  <a:close/>
                  <a:moveTo>
                    <a:pt x="1" y="436499"/>
                  </a:moveTo>
                  <a:lnTo>
                    <a:pt x="1" y="385699"/>
                  </a:lnTo>
                  <a:lnTo>
                    <a:pt x="12701" y="385699"/>
                  </a:lnTo>
                  <a:lnTo>
                    <a:pt x="12701" y="436499"/>
                  </a:lnTo>
                  <a:close/>
                  <a:moveTo>
                    <a:pt x="1" y="347599"/>
                  </a:moveTo>
                  <a:lnTo>
                    <a:pt x="1" y="296799"/>
                  </a:lnTo>
                  <a:lnTo>
                    <a:pt x="12701" y="296799"/>
                  </a:lnTo>
                  <a:lnTo>
                    <a:pt x="12701" y="347599"/>
                  </a:lnTo>
                  <a:close/>
                  <a:moveTo>
                    <a:pt x="1" y="258699"/>
                  </a:moveTo>
                  <a:lnTo>
                    <a:pt x="1" y="207899"/>
                  </a:lnTo>
                  <a:lnTo>
                    <a:pt x="12701" y="207899"/>
                  </a:lnTo>
                  <a:lnTo>
                    <a:pt x="12701" y="258699"/>
                  </a:lnTo>
                  <a:close/>
                  <a:moveTo>
                    <a:pt x="1" y="169799"/>
                  </a:moveTo>
                  <a:lnTo>
                    <a:pt x="1" y="118999"/>
                  </a:lnTo>
                  <a:lnTo>
                    <a:pt x="12701" y="118999"/>
                  </a:lnTo>
                  <a:lnTo>
                    <a:pt x="12701" y="169799"/>
                  </a:lnTo>
                  <a:close/>
                  <a:moveTo>
                    <a:pt x="1" y="80899"/>
                  </a:moveTo>
                  <a:lnTo>
                    <a:pt x="1" y="30099"/>
                  </a:lnTo>
                  <a:lnTo>
                    <a:pt x="12701" y="30099"/>
                  </a:lnTo>
                  <a:lnTo>
                    <a:pt x="12701" y="80899"/>
                  </a:lnTo>
                  <a:close/>
                  <a:moveTo>
                    <a:pt x="6351" y="0"/>
                  </a:moveTo>
                  <a:lnTo>
                    <a:pt x="57151" y="0"/>
                  </a:lnTo>
                  <a:lnTo>
                    <a:pt x="57151" y="12700"/>
                  </a:lnTo>
                  <a:lnTo>
                    <a:pt x="6351" y="12700"/>
                  </a:lnTo>
                  <a:close/>
                </a:path>
              </a:pathLst>
            </a:custGeom>
            <a:solidFill>
              <a:srgbClr val="000000"/>
            </a:solidFill>
          </p:spPr>
        </p:sp>
        <p:sp>
          <p:nvSpPr>
            <p:cNvPr id="17" name="Freeform 17"/>
            <p:cNvSpPr/>
            <p:nvPr/>
          </p:nvSpPr>
          <p:spPr>
            <a:xfrm>
              <a:off x="351282" y="644144"/>
              <a:ext cx="8112506" cy="318643"/>
            </a:xfrm>
            <a:custGeom>
              <a:avLst/>
              <a:gdLst/>
              <a:ahLst/>
              <a:cxnLst/>
              <a:rect l="l" t="t" r="r" b="b"/>
              <a:pathLst>
                <a:path w="8112506" h="318643">
                  <a:moveTo>
                    <a:pt x="0" y="0"/>
                  </a:moveTo>
                  <a:lnTo>
                    <a:pt x="8112506" y="0"/>
                  </a:lnTo>
                  <a:lnTo>
                    <a:pt x="8112506" y="318643"/>
                  </a:lnTo>
                  <a:lnTo>
                    <a:pt x="0" y="318643"/>
                  </a:lnTo>
                  <a:close/>
                </a:path>
              </a:pathLst>
            </a:custGeom>
            <a:solidFill>
              <a:srgbClr val="D8D8D8">
                <a:alpha val="49412"/>
              </a:srgbClr>
            </a:solidFill>
          </p:spPr>
        </p:sp>
        <p:sp>
          <p:nvSpPr>
            <p:cNvPr id="18" name="Freeform 18"/>
            <p:cNvSpPr/>
            <p:nvPr/>
          </p:nvSpPr>
          <p:spPr>
            <a:xfrm>
              <a:off x="359029" y="1644650"/>
              <a:ext cx="8102473" cy="661543"/>
            </a:xfrm>
            <a:custGeom>
              <a:avLst/>
              <a:gdLst/>
              <a:ahLst/>
              <a:cxnLst/>
              <a:rect l="l" t="t" r="r" b="b"/>
              <a:pathLst>
                <a:path w="8102473" h="661543">
                  <a:moveTo>
                    <a:pt x="0" y="0"/>
                  </a:moveTo>
                  <a:lnTo>
                    <a:pt x="8102473" y="0"/>
                  </a:lnTo>
                  <a:lnTo>
                    <a:pt x="8102473" y="661543"/>
                  </a:lnTo>
                  <a:lnTo>
                    <a:pt x="0" y="661543"/>
                  </a:lnTo>
                  <a:close/>
                </a:path>
              </a:pathLst>
            </a:custGeom>
            <a:solidFill>
              <a:srgbClr val="008000">
                <a:alpha val="24706"/>
              </a:srgbClr>
            </a:solidFill>
          </p:spPr>
        </p:sp>
      </p:grpSp>
      <p:sp>
        <p:nvSpPr>
          <p:cNvPr id="21" name="TextBox 21"/>
          <p:cNvSpPr txBox="1"/>
          <p:nvPr/>
        </p:nvSpPr>
        <p:spPr>
          <a:xfrm>
            <a:off x="342900" y="183461"/>
            <a:ext cx="8234162" cy="560918"/>
          </a:xfrm>
          <a:prstGeom prst="rect">
            <a:avLst/>
          </a:prstGeom>
        </p:spPr>
        <p:txBody>
          <a:bodyPr lIns="0" tIns="0" rIns="0" bIns="0" rtlCol="0" anchor="t">
            <a:spAutoFit/>
          </a:bodyPr>
          <a:lstStyle/>
          <a:p>
            <a:pPr algn="l">
              <a:lnSpc>
                <a:spcPts val="4620"/>
              </a:lnSpc>
            </a:pPr>
            <a:r>
              <a:rPr lang="en-US" sz="3300" spc="39">
                <a:solidFill>
                  <a:srgbClr val="F18B21"/>
                </a:solidFill>
                <a:latin typeface="Open Sans"/>
                <a:ea typeface="Open Sans"/>
                <a:cs typeface="Open Sans"/>
                <a:sym typeface="Open Sans"/>
              </a:rPr>
              <a:t>Changing from file to template Resource</a:t>
            </a:r>
          </a:p>
        </p:txBody>
      </p:sp>
      <p:sp>
        <p:nvSpPr>
          <p:cNvPr id="22" name="TextBox 22"/>
          <p:cNvSpPr txBox="1"/>
          <p:nvPr/>
        </p:nvSpPr>
        <p:spPr>
          <a:xfrm>
            <a:off x="678247" y="1809074"/>
            <a:ext cx="2860243" cy="897655"/>
          </a:xfrm>
          <a:prstGeom prst="rect">
            <a:avLst/>
          </a:prstGeom>
        </p:spPr>
        <p:txBody>
          <a:bodyPr lIns="0" tIns="0" rIns="0" bIns="0" rtlCol="0" anchor="t">
            <a:spAutoFit/>
          </a:bodyPr>
          <a:lstStyle/>
          <a:p>
            <a:pPr algn="l">
              <a:lnSpc>
                <a:spcPts val="2400"/>
              </a:lnSpc>
            </a:pPr>
            <a:r>
              <a:rPr lang="en-US" sz="1600" b="1" spc="116">
                <a:solidFill>
                  <a:srgbClr val="3E4346"/>
                </a:solidFill>
                <a:latin typeface="Montserrat Bold"/>
                <a:ea typeface="Montserrat Bold"/>
                <a:cs typeface="Montserrat Bold"/>
                <a:sym typeface="Montserrat Bold"/>
              </a:rPr>
              <a:t>template '/etc/motd' do  source 'motd.erb' end</a:t>
            </a:r>
          </a:p>
        </p:txBody>
      </p:sp>
      <p:sp>
        <p:nvSpPr>
          <p:cNvPr id="23" name="TextBox 23"/>
          <p:cNvSpPr txBox="1"/>
          <p:nvPr/>
        </p:nvSpPr>
        <p:spPr>
          <a:xfrm>
            <a:off x="678247" y="653653"/>
            <a:ext cx="4974336" cy="827522"/>
          </a:xfrm>
          <a:prstGeom prst="rect">
            <a:avLst/>
          </a:prstGeom>
        </p:spPr>
        <p:txBody>
          <a:bodyPr lIns="0" tIns="0" rIns="0" bIns="0" rtlCol="0" anchor="t">
            <a:spAutoFit/>
          </a:bodyPr>
          <a:lstStyle/>
          <a:p>
            <a:pPr algn="l">
              <a:lnSpc>
                <a:spcPts val="3497"/>
              </a:lnSpc>
            </a:pPr>
            <a:r>
              <a:rPr lang="en-US" sz="1600" b="1" spc="116">
                <a:solidFill>
                  <a:srgbClr val="3E4346"/>
                </a:solidFill>
                <a:latin typeface="Montserrat Bold"/>
                <a:ea typeface="Montserrat Bold"/>
                <a:cs typeface="Montserrat Bold"/>
                <a:sym typeface="Montserrat Bold"/>
              </a:rPr>
              <a:t>~/cookbooks/workstation/recipes/setup.rb # ... PACKAGE RESOURCES ...</a:t>
            </a:r>
          </a:p>
        </p:txBody>
      </p:sp>
      <p:sp>
        <p:nvSpPr>
          <p:cNvPr id="24" name="TextBox 23">
            <a:extLst>
              <a:ext uri="{FF2B5EF4-FFF2-40B4-BE49-F238E27FC236}">
                <a16:creationId xmlns:a16="http://schemas.microsoft.com/office/drawing/2014/main" id="{13299C9C-D117-D442-AC3C-E9F8D50DB00E}"/>
              </a:ext>
            </a:extLst>
          </p:cNvPr>
          <p:cNvSpPr txBox="1"/>
          <p:nvPr/>
        </p:nvSpPr>
        <p:spPr>
          <a:xfrm>
            <a:off x="0" y="4700885"/>
            <a:ext cx="2514600" cy="461665"/>
          </a:xfrm>
          <a:prstGeom prst="rect">
            <a:avLst/>
          </a:prstGeom>
          <a:noFill/>
        </p:spPr>
        <p:txBody>
          <a:bodyPr wrap="square">
            <a:spAutoFit/>
          </a:bodyPr>
          <a:lstStyle/>
          <a:p>
            <a:r>
              <a:rPr lang="en-US" sz="1200" dirty="0">
                <a:solidFill>
                  <a:srgbClr val="7030A0"/>
                </a:solidFill>
              </a:rPr>
              <a:t>Author: </a:t>
            </a:r>
            <a:r>
              <a:rPr lang="en-US" sz="1200" dirty="0" err="1">
                <a:solidFill>
                  <a:srgbClr val="7030A0"/>
                </a:solidFill>
              </a:rPr>
              <a:t>Nho</a:t>
            </a:r>
            <a:r>
              <a:rPr lang="en-US" sz="1200" dirty="0">
                <a:solidFill>
                  <a:srgbClr val="7030A0"/>
                </a:solidFill>
              </a:rPr>
              <a:t> Luong</a:t>
            </a:r>
          </a:p>
          <a:p>
            <a:r>
              <a:rPr lang="en-US" sz="1200" dirty="0">
                <a:solidFill>
                  <a:srgbClr val="7030A0"/>
                </a:solidFill>
              </a:rPr>
              <a:t>Skill: DevOps Engineer Lead</a:t>
            </a:r>
            <a:endParaRPr lang="en-VN"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3"/>
          <p:cNvSpPr/>
          <p:nvPr/>
        </p:nvSpPr>
        <p:spPr>
          <a:xfrm>
            <a:off x="8518027" y="4600575"/>
            <a:ext cx="534895" cy="542925"/>
          </a:xfrm>
          <a:custGeom>
            <a:avLst/>
            <a:gdLst/>
            <a:ahLst/>
            <a:cxnLst/>
            <a:rect l="l" t="t" r="r" b="b"/>
            <a:pathLst>
              <a:path w="534895" h="542925">
                <a:moveTo>
                  <a:pt x="0" y="0"/>
                </a:moveTo>
                <a:lnTo>
                  <a:pt x="534895" y="0"/>
                </a:lnTo>
                <a:lnTo>
                  <a:pt x="534895" y="542925"/>
                </a:lnTo>
                <a:lnTo>
                  <a:pt x="0" y="542925"/>
                </a:lnTo>
                <a:lnTo>
                  <a:pt x="0" y="0"/>
                </a:lnTo>
                <a:close/>
              </a:path>
            </a:pathLst>
          </a:custGeom>
          <a:blipFill>
            <a:blip r:embed="rId2"/>
            <a:stretch>
              <a:fillRect b="-7749"/>
            </a:stretch>
          </a:blipFill>
        </p:spPr>
      </p:sp>
      <p:sp>
        <p:nvSpPr>
          <p:cNvPr id="4" name="Freeform 4"/>
          <p:cNvSpPr/>
          <p:nvPr/>
        </p:nvSpPr>
        <p:spPr>
          <a:xfrm>
            <a:off x="0" y="4556493"/>
            <a:ext cx="9144000" cy="138798"/>
          </a:xfrm>
          <a:custGeom>
            <a:avLst/>
            <a:gdLst/>
            <a:ahLst/>
            <a:cxnLst/>
            <a:rect l="l" t="t" r="r" b="b"/>
            <a:pathLst>
              <a:path w="9144000" h="138798">
                <a:moveTo>
                  <a:pt x="0" y="0"/>
                </a:moveTo>
                <a:lnTo>
                  <a:pt x="9144000" y="0"/>
                </a:lnTo>
                <a:lnTo>
                  <a:pt x="9144000" y="138799"/>
                </a:lnTo>
                <a:lnTo>
                  <a:pt x="0" y="138799"/>
                </a:lnTo>
                <a:lnTo>
                  <a:pt x="0" y="0"/>
                </a:lnTo>
                <a:close/>
              </a:path>
            </a:pathLst>
          </a:custGeom>
          <a:blipFill>
            <a:blip r:embed="rId3"/>
            <a:stretch>
              <a:fillRect l="-645" r="-645"/>
            </a:stretch>
          </a:blipFill>
        </p:spPr>
      </p:sp>
      <p:grpSp>
        <p:nvGrpSpPr>
          <p:cNvPr id="5" name="Group 5"/>
          <p:cNvGrpSpPr>
            <a:grpSpLocks noChangeAspect="1"/>
          </p:cNvGrpSpPr>
          <p:nvPr/>
        </p:nvGrpSpPr>
        <p:grpSpPr>
          <a:xfrm>
            <a:off x="-63503" y="4509992"/>
            <a:ext cx="9270997" cy="604056"/>
            <a:chOff x="0" y="0"/>
            <a:chExt cx="9271000" cy="604050"/>
          </a:xfrm>
        </p:grpSpPr>
        <p:sp>
          <p:nvSpPr>
            <p:cNvPr id="6" name="Freeform 6"/>
            <p:cNvSpPr/>
            <p:nvPr/>
          </p:nvSpPr>
          <p:spPr>
            <a:xfrm>
              <a:off x="63500" y="82550"/>
              <a:ext cx="9144000" cy="20701"/>
            </a:xfrm>
            <a:custGeom>
              <a:avLst/>
              <a:gdLst/>
              <a:ahLst/>
              <a:cxnLst/>
              <a:rect l="l" t="t" r="r" b="b"/>
              <a:pathLst>
                <a:path w="9144000" h="20701">
                  <a:moveTo>
                    <a:pt x="9144000" y="0"/>
                  </a:moveTo>
                  <a:lnTo>
                    <a:pt x="0" y="20701"/>
                  </a:lnTo>
                </a:path>
              </a:pathLst>
            </a:custGeom>
            <a:solidFill>
              <a:srgbClr val="000000">
                <a:alpha val="0"/>
              </a:srgbClr>
            </a:solidFill>
          </p:spPr>
        </p:sp>
        <p:sp>
          <p:nvSpPr>
            <p:cNvPr id="7" name="Freeform 7"/>
            <p:cNvSpPr/>
            <p:nvPr/>
          </p:nvSpPr>
          <p:spPr>
            <a:xfrm>
              <a:off x="63500" y="63500"/>
              <a:ext cx="9144000" cy="58801"/>
            </a:xfrm>
            <a:custGeom>
              <a:avLst/>
              <a:gdLst/>
              <a:ahLst/>
              <a:cxnLst/>
              <a:rect l="l" t="t" r="r" b="b"/>
              <a:pathLst>
                <a:path w="9144000" h="58801">
                  <a:moveTo>
                    <a:pt x="9144000" y="0"/>
                  </a:moveTo>
                  <a:lnTo>
                    <a:pt x="0" y="20701"/>
                  </a:lnTo>
                  <a:lnTo>
                    <a:pt x="0" y="39751"/>
                  </a:lnTo>
                  <a:lnTo>
                    <a:pt x="0" y="58801"/>
                  </a:lnTo>
                  <a:lnTo>
                    <a:pt x="9144000" y="38100"/>
                  </a:lnTo>
                  <a:lnTo>
                    <a:pt x="9144000" y="19050"/>
                  </a:lnTo>
                  <a:lnTo>
                    <a:pt x="9144000" y="0"/>
                  </a:lnTo>
                  <a:close/>
                </a:path>
              </a:pathLst>
            </a:custGeom>
            <a:solidFill>
              <a:srgbClr val="F18B21">
                <a:alpha val="49412"/>
              </a:srgbClr>
            </a:solidFill>
          </p:spPr>
        </p:sp>
        <p:sp>
          <p:nvSpPr>
            <p:cNvPr id="8" name="Freeform 8"/>
            <p:cNvSpPr/>
            <p:nvPr/>
          </p:nvSpPr>
          <p:spPr>
            <a:xfrm>
              <a:off x="399288" y="246888"/>
              <a:ext cx="3034157" cy="268732"/>
            </a:xfrm>
            <a:custGeom>
              <a:avLst/>
              <a:gdLst/>
              <a:ahLst/>
              <a:cxnLst/>
              <a:rect l="l" t="t" r="r" b="b"/>
              <a:pathLst>
                <a:path w="3034157" h="268732">
                  <a:moveTo>
                    <a:pt x="0" y="0"/>
                  </a:moveTo>
                  <a:lnTo>
                    <a:pt x="3034157" y="0"/>
                  </a:lnTo>
                  <a:lnTo>
                    <a:pt x="3034157" y="268732"/>
                  </a:lnTo>
                  <a:lnTo>
                    <a:pt x="0" y="268732"/>
                  </a:lnTo>
                  <a:close/>
                </a:path>
              </a:pathLst>
            </a:custGeom>
            <a:solidFill>
              <a:srgbClr val="000000">
                <a:alpha val="0"/>
              </a:srgbClr>
            </a:solidFill>
          </p:spPr>
        </p:sp>
        <p:sp>
          <p:nvSpPr>
            <p:cNvPr id="9" name="Freeform 9"/>
            <p:cNvSpPr/>
            <p:nvPr/>
          </p:nvSpPr>
          <p:spPr>
            <a:xfrm>
              <a:off x="4231894" y="246888"/>
              <a:ext cx="807339" cy="293624"/>
            </a:xfrm>
            <a:custGeom>
              <a:avLst/>
              <a:gdLst/>
              <a:ahLst/>
              <a:cxnLst/>
              <a:rect l="l" t="t" r="r" b="b"/>
              <a:pathLst>
                <a:path w="807339" h="293624">
                  <a:moveTo>
                    <a:pt x="0" y="0"/>
                  </a:moveTo>
                  <a:lnTo>
                    <a:pt x="807339" y="0"/>
                  </a:lnTo>
                  <a:lnTo>
                    <a:pt x="807339" y="293624"/>
                  </a:lnTo>
                  <a:lnTo>
                    <a:pt x="0" y="293624"/>
                  </a:lnTo>
                  <a:close/>
                </a:path>
              </a:pathLst>
            </a:custGeom>
            <a:solidFill>
              <a:srgbClr val="000000">
                <a:alpha val="0"/>
              </a:srgbClr>
            </a:solidFill>
          </p:spPr>
        </p:sp>
      </p:grpSp>
      <p:grpSp>
        <p:nvGrpSpPr>
          <p:cNvPr id="10" name="Group 10"/>
          <p:cNvGrpSpPr>
            <a:grpSpLocks noChangeAspect="1"/>
          </p:cNvGrpSpPr>
          <p:nvPr/>
        </p:nvGrpSpPr>
        <p:grpSpPr>
          <a:xfrm>
            <a:off x="-63503" y="-63503"/>
            <a:ext cx="9270997" cy="1668999"/>
            <a:chOff x="0" y="0"/>
            <a:chExt cx="9271000" cy="1668996"/>
          </a:xfrm>
        </p:grpSpPr>
        <p:sp>
          <p:nvSpPr>
            <p:cNvPr id="11" name="Freeform 11"/>
            <p:cNvSpPr/>
            <p:nvPr/>
          </p:nvSpPr>
          <p:spPr>
            <a:xfrm>
              <a:off x="63500" y="63500"/>
              <a:ext cx="9144000" cy="1542034"/>
            </a:xfrm>
            <a:custGeom>
              <a:avLst/>
              <a:gdLst/>
              <a:ahLst/>
              <a:cxnLst/>
              <a:rect l="l" t="t" r="r" b="b"/>
              <a:pathLst>
                <a:path w="9144000" h="1542034">
                  <a:moveTo>
                    <a:pt x="0" y="0"/>
                  </a:moveTo>
                  <a:lnTo>
                    <a:pt x="9144000" y="0"/>
                  </a:lnTo>
                  <a:lnTo>
                    <a:pt x="9144000" y="1542034"/>
                  </a:lnTo>
                  <a:lnTo>
                    <a:pt x="0" y="1542034"/>
                  </a:lnTo>
                  <a:close/>
                </a:path>
              </a:pathLst>
            </a:custGeom>
            <a:solidFill>
              <a:srgbClr val="D8D8D8">
                <a:alpha val="24706"/>
              </a:srgbClr>
            </a:solidFill>
          </p:spPr>
        </p:sp>
        <p:sp>
          <p:nvSpPr>
            <p:cNvPr id="12" name="Freeform 12"/>
            <p:cNvSpPr/>
            <p:nvPr/>
          </p:nvSpPr>
          <p:spPr>
            <a:xfrm>
              <a:off x="140589" y="144780"/>
              <a:ext cx="7103364" cy="1337691"/>
            </a:xfrm>
            <a:custGeom>
              <a:avLst/>
              <a:gdLst/>
              <a:ahLst/>
              <a:cxnLst/>
              <a:rect l="l" t="t" r="r" b="b"/>
              <a:pathLst>
                <a:path w="7103364" h="1337691">
                  <a:moveTo>
                    <a:pt x="0" y="0"/>
                  </a:moveTo>
                  <a:lnTo>
                    <a:pt x="7103364" y="0"/>
                  </a:lnTo>
                  <a:lnTo>
                    <a:pt x="7103364" y="1337691"/>
                  </a:lnTo>
                  <a:lnTo>
                    <a:pt x="0" y="1337691"/>
                  </a:lnTo>
                  <a:close/>
                </a:path>
              </a:pathLst>
            </a:custGeom>
            <a:solidFill>
              <a:srgbClr val="000000">
                <a:alpha val="0"/>
              </a:srgbClr>
            </a:solidFill>
          </p:spPr>
        </p:sp>
        <p:sp>
          <p:nvSpPr>
            <p:cNvPr id="13" name="Freeform 13"/>
            <p:cNvSpPr/>
            <p:nvPr/>
          </p:nvSpPr>
          <p:spPr>
            <a:xfrm>
              <a:off x="7600442" y="246126"/>
              <a:ext cx="1213739" cy="1231519"/>
            </a:xfrm>
            <a:custGeom>
              <a:avLst/>
              <a:gdLst/>
              <a:ahLst/>
              <a:cxnLst/>
              <a:rect l="l" t="t" r="r" b="b"/>
              <a:pathLst>
                <a:path w="1213739" h="1231519">
                  <a:moveTo>
                    <a:pt x="0" y="0"/>
                  </a:moveTo>
                  <a:lnTo>
                    <a:pt x="1213739" y="0"/>
                  </a:lnTo>
                  <a:lnTo>
                    <a:pt x="1213739" y="1231519"/>
                  </a:lnTo>
                  <a:lnTo>
                    <a:pt x="0" y="1231519"/>
                  </a:lnTo>
                  <a:close/>
                </a:path>
              </a:pathLst>
            </a:custGeom>
            <a:solidFill>
              <a:srgbClr val="000000">
                <a:alpha val="0"/>
              </a:srgbClr>
            </a:solidFill>
          </p:spPr>
        </p:sp>
      </p:grpSp>
      <p:sp>
        <p:nvSpPr>
          <p:cNvPr id="14" name="Freeform 14"/>
          <p:cNvSpPr/>
          <p:nvPr/>
        </p:nvSpPr>
        <p:spPr>
          <a:xfrm>
            <a:off x="7536942" y="182661"/>
            <a:ext cx="1213799" cy="1231497"/>
          </a:xfrm>
          <a:custGeom>
            <a:avLst/>
            <a:gdLst/>
            <a:ahLst/>
            <a:cxnLst/>
            <a:rect l="l" t="t" r="r" b="b"/>
            <a:pathLst>
              <a:path w="1213799" h="1231497">
                <a:moveTo>
                  <a:pt x="0" y="0"/>
                </a:moveTo>
                <a:lnTo>
                  <a:pt x="1213799" y="0"/>
                </a:lnTo>
                <a:lnTo>
                  <a:pt x="1213799" y="1231497"/>
                </a:lnTo>
                <a:lnTo>
                  <a:pt x="0" y="1231497"/>
                </a:lnTo>
                <a:lnTo>
                  <a:pt x="0" y="0"/>
                </a:lnTo>
                <a:close/>
              </a:path>
            </a:pathLst>
          </a:custGeom>
          <a:blipFill>
            <a:blip r:embed="rId4"/>
            <a:stretch>
              <a:fillRect/>
            </a:stretch>
          </a:blipFill>
        </p:spPr>
      </p:sp>
      <p:grpSp>
        <p:nvGrpSpPr>
          <p:cNvPr id="15" name="Group 15"/>
          <p:cNvGrpSpPr>
            <a:grpSpLocks noChangeAspect="1"/>
          </p:cNvGrpSpPr>
          <p:nvPr/>
        </p:nvGrpSpPr>
        <p:grpSpPr>
          <a:xfrm>
            <a:off x="876795" y="1225820"/>
            <a:ext cx="7056396" cy="3392033"/>
            <a:chOff x="0" y="0"/>
            <a:chExt cx="7056399" cy="3392030"/>
          </a:xfrm>
        </p:grpSpPr>
        <p:sp>
          <p:nvSpPr>
            <p:cNvPr id="16" name="Freeform 16"/>
            <p:cNvSpPr/>
            <p:nvPr/>
          </p:nvSpPr>
          <p:spPr>
            <a:xfrm>
              <a:off x="63500" y="1540256"/>
              <a:ext cx="6624955" cy="441960"/>
            </a:xfrm>
            <a:custGeom>
              <a:avLst/>
              <a:gdLst/>
              <a:ahLst/>
              <a:cxnLst/>
              <a:rect l="l" t="t" r="r" b="b"/>
              <a:pathLst>
                <a:path w="6624955" h="441960">
                  <a:moveTo>
                    <a:pt x="0" y="0"/>
                  </a:moveTo>
                  <a:lnTo>
                    <a:pt x="6624955" y="0"/>
                  </a:lnTo>
                  <a:lnTo>
                    <a:pt x="6624955" y="441960"/>
                  </a:lnTo>
                  <a:lnTo>
                    <a:pt x="0" y="441960"/>
                  </a:lnTo>
                  <a:close/>
                </a:path>
              </a:pathLst>
            </a:custGeom>
            <a:solidFill>
              <a:srgbClr val="000000">
                <a:alpha val="0"/>
              </a:srgbClr>
            </a:solidFill>
          </p:spPr>
        </p:sp>
        <p:sp>
          <p:nvSpPr>
            <p:cNvPr id="17" name="Freeform 17"/>
            <p:cNvSpPr/>
            <p:nvPr/>
          </p:nvSpPr>
          <p:spPr>
            <a:xfrm>
              <a:off x="63500" y="63500"/>
              <a:ext cx="6929374" cy="479679"/>
            </a:xfrm>
            <a:custGeom>
              <a:avLst/>
              <a:gdLst/>
              <a:ahLst/>
              <a:cxnLst/>
              <a:rect l="l" t="t" r="r" b="b"/>
              <a:pathLst>
                <a:path w="6929374" h="479679">
                  <a:moveTo>
                    <a:pt x="0" y="0"/>
                  </a:moveTo>
                  <a:lnTo>
                    <a:pt x="6929374" y="0"/>
                  </a:lnTo>
                  <a:lnTo>
                    <a:pt x="6929374" y="479679"/>
                  </a:lnTo>
                  <a:lnTo>
                    <a:pt x="0" y="479679"/>
                  </a:lnTo>
                  <a:close/>
                </a:path>
              </a:pathLst>
            </a:custGeom>
            <a:solidFill>
              <a:srgbClr val="000000">
                <a:alpha val="0"/>
              </a:srgbClr>
            </a:solidFill>
          </p:spPr>
        </p:sp>
        <p:sp>
          <p:nvSpPr>
            <p:cNvPr id="18" name="Freeform 18"/>
            <p:cNvSpPr/>
            <p:nvPr/>
          </p:nvSpPr>
          <p:spPr>
            <a:xfrm>
              <a:off x="63500" y="608330"/>
              <a:ext cx="6929374" cy="859536"/>
            </a:xfrm>
            <a:custGeom>
              <a:avLst/>
              <a:gdLst/>
              <a:ahLst/>
              <a:cxnLst/>
              <a:rect l="l" t="t" r="r" b="b"/>
              <a:pathLst>
                <a:path w="6929374" h="859536">
                  <a:moveTo>
                    <a:pt x="0" y="0"/>
                  </a:moveTo>
                  <a:lnTo>
                    <a:pt x="6929374" y="0"/>
                  </a:lnTo>
                  <a:lnTo>
                    <a:pt x="6929374" y="859536"/>
                  </a:lnTo>
                  <a:lnTo>
                    <a:pt x="0" y="859536"/>
                  </a:lnTo>
                  <a:close/>
                </a:path>
              </a:pathLst>
            </a:custGeom>
            <a:solidFill>
              <a:srgbClr val="000000">
                <a:alpha val="0"/>
              </a:srgbClr>
            </a:solidFill>
          </p:spPr>
        </p:sp>
        <p:sp>
          <p:nvSpPr>
            <p:cNvPr id="19" name="Freeform 19"/>
            <p:cNvSpPr/>
            <p:nvPr/>
          </p:nvSpPr>
          <p:spPr>
            <a:xfrm>
              <a:off x="63500" y="1952752"/>
              <a:ext cx="6929374" cy="1375791"/>
            </a:xfrm>
            <a:custGeom>
              <a:avLst/>
              <a:gdLst/>
              <a:ahLst/>
              <a:cxnLst/>
              <a:rect l="l" t="t" r="r" b="b"/>
              <a:pathLst>
                <a:path w="6929374" h="1375791">
                  <a:moveTo>
                    <a:pt x="0" y="0"/>
                  </a:moveTo>
                  <a:lnTo>
                    <a:pt x="6929374" y="0"/>
                  </a:lnTo>
                  <a:lnTo>
                    <a:pt x="6929374" y="1375791"/>
                  </a:lnTo>
                  <a:lnTo>
                    <a:pt x="0" y="1375791"/>
                  </a:lnTo>
                  <a:close/>
                </a:path>
              </a:pathLst>
            </a:custGeom>
            <a:solidFill>
              <a:srgbClr val="000000">
                <a:alpha val="0"/>
              </a:srgbClr>
            </a:solidFill>
          </p:spPr>
        </p:sp>
      </p:grpSp>
      <p:sp>
        <p:nvSpPr>
          <p:cNvPr id="21" name="TextBox 21"/>
          <p:cNvSpPr txBox="1"/>
          <p:nvPr/>
        </p:nvSpPr>
        <p:spPr>
          <a:xfrm>
            <a:off x="1203817" y="3174121"/>
            <a:ext cx="3233033" cy="530352"/>
          </a:xfrm>
          <a:prstGeom prst="rect">
            <a:avLst/>
          </a:prstGeom>
        </p:spPr>
        <p:txBody>
          <a:bodyPr lIns="0" tIns="0" rIns="0" bIns="0" rtlCol="0" anchor="t">
            <a:spAutoFit/>
          </a:bodyPr>
          <a:lstStyle/>
          <a:p>
            <a:pPr algn="l">
              <a:lnSpc>
                <a:spcPts val="2170"/>
              </a:lnSpc>
            </a:pPr>
            <a:r>
              <a:rPr lang="en-US" sz="1399" spc="-11">
                <a:solidFill>
                  <a:srgbClr val="3E4346"/>
                </a:solidFill>
                <a:latin typeface="IBM Plex Sans"/>
                <a:ea typeface="IBM Plex Sans"/>
                <a:cs typeface="IBM Plex Sans"/>
                <a:sym typeface="IBM Plex Sans"/>
              </a:rPr>
              <a:t>Create a template with chef generate Define the contents of the ERB template</a:t>
            </a:r>
          </a:p>
        </p:txBody>
      </p:sp>
      <p:sp>
        <p:nvSpPr>
          <p:cNvPr id="22" name="TextBox 22"/>
          <p:cNvSpPr txBox="1"/>
          <p:nvPr/>
        </p:nvSpPr>
        <p:spPr>
          <a:xfrm>
            <a:off x="1178423" y="3723389"/>
            <a:ext cx="3979316" cy="257308"/>
          </a:xfrm>
          <a:prstGeom prst="rect">
            <a:avLst/>
          </a:prstGeom>
        </p:spPr>
        <p:txBody>
          <a:bodyPr lIns="0" tIns="0" rIns="0" bIns="0" rtlCol="0" anchor="t">
            <a:spAutoFit/>
          </a:bodyPr>
          <a:lstStyle/>
          <a:p>
            <a:pPr algn="l">
              <a:lnSpc>
                <a:spcPts val="2170"/>
              </a:lnSpc>
            </a:pPr>
            <a:r>
              <a:rPr lang="en-US" sz="1399" spc="-11">
                <a:solidFill>
                  <a:srgbClr val="3E4346"/>
                </a:solidFill>
                <a:latin typeface="IBM Plex Sans"/>
                <a:ea typeface="IBM Plex Sans"/>
                <a:cs typeface="IBM Plex Sans"/>
                <a:sym typeface="IBM Plex Sans"/>
              </a:rPr>
              <a:t>Change the file resource to the template resource</a:t>
            </a:r>
          </a:p>
        </p:txBody>
      </p:sp>
      <p:sp>
        <p:nvSpPr>
          <p:cNvPr id="23" name="TextBox 23"/>
          <p:cNvSpPr txBox="1"/>
          <p:nvPr/>
        </p:nvSpPr>
        <p:spPr>
          <a:xfrm>
            <a:off x="1203817" y="3999614"/>
            <a:ext cx="3727409" cy="533533"/>
          </a:xfrm>
          <a:prstGeom prst="rect">
            <a:avLst/>
          </a:prstGeom>
        </p:spPr>
        <p:txBody>
          <a:bodyPr lIns="0" tIns="0" rIns="0" bIns="0" rtlCol="0" anchor="t">
            <a:spAutoFit/>
          </a:bodyPr>
          <a:lstStyle/>
          <a:p>
            <a:pPr algn="l">
              <a:lnSpc>
                <a:spcPts val="2170"/>
              </a:lnSpc>
            </a:pPr>
            <a:r>
              <a:rPr lang="en-US" sz="1399" spc="-11">
                <a:solidFill>
                  <a:srgbClr val="3E4346"/>
                </a:solidFill>
                <a:latin typeface="IBM Plex Sans"/>
                <a:ea typeface="IBM Plex Sans"/>
                <a:cs typeface="IBM Plex Sans"/>
                <a:sym typeface="IBM Plex Sans"/>
              </a:rPr>
              <a:t>Update the cookbook's version number Apply the updated recipe and verify the results</a:t>
            </a:r>
          </a:p>
        </p:txBody>
      </p:sp>
      <p:sp>
        <p:nvSpPr>
          <p:cNvPr id="25" name="TextBox 25"/>
          <p:cNvSpPr txBox="1"/>
          <p:nvPr/>
        </p:nvSpPr>
        <p:spPr>
          <a:xfrm>
            <a:off x="143713" y="609057"/>
            <a:ext cx="6215910" cy="1003725"/>
          </a:xfrm>
          <a:prstGeom prst="rect">
            <a:avLst/>
          </a:prstGeom>
        </p:spPr>
        <p:txBody>
          <a:bodyPr lIns="0" tIns="0" rIns="0" bIns="0" rtlCol="0" anchor="t">
            <a:spAutoFit/>
          </a:bodyPr>
          <a:lstStyle/>
          <a:p>
            <a:pPr algn="l">
              <a:lnSpc>
                <a:spcPts val="7020"/>
              </a:lnSpc>
            </a:pPr>
            <a:r>
              <a:rPr lang="en-US" sz="9500" spc="-76">
                <a:solidFill>
                  <a:srgbClr val="F2F2F2"/>
                </a:solidFill>
                <a:latin typeface="IBM Plex Sans"/>
                <a:ea typeface="IBM Plex Sans"/>
                <a:cs typeface="IBM Plex Sans"/>
                <a:sym typeface="IBM Plex Sans"/>
              </a:rPr>
              <a:t>EXERCISE</a:t>
            </a:r>
          </a:p>
        </p:txBody>
      </p:sp>
      <p:sp>
        <p:nvSpPr>
          <p:cNvPr id="26" name="TextBox 26"/>
          <p:cNvSpPr txBox="1"/>
          <p:nvPr/>
        </p:nvSpPr>
        <p:spPr>
          <a:xfrm>
            <a:off x="987923" y="1043502"/>
            <a:ext cx="3223374" cy="822169"/>
          </a:xfrm>
          <a:prstGeom prst="rect">
            <a:avLst/>
          </a:prstGeom>
        </p:spPr>
        <p:txBody>
          <a:bodyPr lIns="0" tIns="0" rIns="0" bIns="0" rtlCol="0" anchor="t">
            <a:spAutoFit/>
          </a:bodyPr>
          <a:lstStyle/>
          <a:p>
            <a:pPr algn="l">
              <a:lnSpc>
                <a:spcPts val="7401"/>
              </a:lnSpc>
            </a:pPr>
            <a:r>
              <a:rPr lang="en-US" sz="3200" spc="38">
                <a:solidFill>
                  <a:srgbClr val="F18B21"/>
                </a:solidFill>
                <a:latin typeface="Open Sans"/>
                <a:ea typeface="Open Sans"/>
                <a:cs typeface="Open Sans"/>
                <a:sym typeface="Open Sans"/>
              </a:rPr>
              <a:t>Cleaner Recipes</a:t>
            </a:r>
          </a:p>
        </p:txBody>
      </p:sp>
      <p:sp>
        <p:nvSpPr>
          <p:cNvPr id="27" name="TextBox 27"/>
          <p:cNvSpPr txBox="1"/>
          <p:nvPr/>
        </p:nvSpPr>
        <p:spPr>
          <a:xfrm>
            <a:off x="1006973" y="2847137"/>
            <a:ext cx="1126455" cy="298161"/>
          </a:xfrm>
          <a:prstGeom prst="rect">
            <a:avLst/>
          </a:prstGeom>
        </p:spPr>
        <p:txBody>
          <a:bodyPr lIns="0" tIns="0" rIns="0" bIns="0" rtlCol="0" anchor="t">
            <a:spAutoFit/>
          </a:bodyPr>
          <a:lstStyle/>
          <a:p>
            <a:pPr algn="l">
              <a:lnSpc>
                <a:spcPts val="2520"/>
              </a:lnSpc>
            </a:pPr>
            <a:r>
              <a:rPr lang="en-US" sz="1800" spc="21">
                <a:solidFill>
                  <a:srgbClr val="3E4346"/>
                </a:solidFill>
                <a:latin typeface="Open Sans"/>
                <a:ea typeface="Open Sans"/>
                <a:cs typeface="Open Sans"/>
                <a:sym typeface="Open Sans"/>
              </a:rPr>
              <a:t>Objective:</a:t>
            </a:r>
          </a:p>
        </p:txBody>
      </p:sp>
      <p:sp>
        <p:nvSpPr>
          <p:cNvPr id="28" name="TextBox 28"/>
          <p:cNvSpPr txBox="1"/>
          <p:nvPr/>
        </p:nvSpPr>
        <p:spPr>
          <a:xfrm>
            <a:off x="1051417" y="2139096"/>
            <a:ext cx="6734632" cy="268205"/>
          </a:xfrm>
          <a:prstGeom prst="rect">
            <a:avLst/>
          </a:prstGeom>
        </p:spPr>
        <p:txBody>
          <a:bodyPr lIns="0" tIns="0" rIns="0" bIns="0" rtlCol="0" anchor="t">
            <a:spAutoFit/>
          </a:bodyPr>
          <a:lstStyle/>
          <a:p>
            <a:pPr algn="l">
              <a:lnSpc>
                <a:spcPts val="2240"/>
              </a:lnSpc>
            </a:pPr>
            <a:r>
              <a:rPr lang="en-US" sz="1600" i="1" spc="-16">
                <a:solidFill>
                  <a:srgbClr val="7F7F7F"/>
                </a:solidFill>
                <a:latin typeface="Open Sans Italics"/>
                <a:ea typeface="Open Sans Italics"/>
                <a:cs typeface="Open Sans Italics"/>
                <a:sym typeface="Open Sans Italics"/>
              </a:rPr>
              <a:t>This is a change to the cookbook so it is time to update the version again.</a:t>
            </a:r>
          </a:p>
        </p:txBody>
      </p:sp>
      <p:sp>
        <p:nvSpPr>
          <p:cNvPr id="29" name="TextBox 29"/>
          <p:cNvSpPr txBox="1"/>
          <p:nvPr/>
        </p:nvSpPr>
        <p:spPr>
          <a:xfrm>
            <a:off x="937765" y="3161538"/>
            <a:ext cx="128864" cy="1357446"/>
          </a:xfrm>
          <a:prstGeom prst="rect">
            <a:avLst/>
          </a:prstGeom>
        </p:spPr>
        <p:txBody>
          <a:bodyPr lIns="0" tIns="0" rIns="0" bIns="0" rtlCol="0" anchor="t">
            <a:spAutoFit/>
          </a:bodyPr>
          <a:lstStyle/>
          <a:p>
            <a:pPr algn="just">
              <a:lnSpc>
                <a:spcPts val="2169"/>
              </a:lnSpc>
            </a:pPr>
            <a:r>
              <a:rPr lang="en-US" sz="1200" spc="58">
                <a:solidFill>
                  <a:srgbClr val="3E4346"/>
                </a:solidFill>
                <a:latin typeface="IBM Plex Sans Condensed"/>
                <a:ea typeface="IBM Plex Sans Condensed"/>
                <a:cs typeface="IBM Plex Sans Condensed"/>
                <a:sym typeface="IBM Plex Sans Condensed"/>
              </a:rPr>
              <a:t>✓ ✓ ✓ ✓ ✓</a:t>
            </a:r>
          </a:p>
        </p:txBody>
      </p:sp>
      <p:sp>
        <p:nvSpPr>
          <p:cNvPr id="30" name="TextBox 29">
            <a:extLst>
              <a:ext uri="{FF2B5EF4-FFF2-40B4-BE49-F238E27FC236}">
                <a16:creationId xmlns:a16="http://schemas.microsoft.com/office/drawing/2014/main" id="{FF914EB6-9EDD-DD42-934C-48E473C41D75}"/>
              </a:ext>
            </a:extLst>
          </p:cNvPr>
          <p:cNvSpPr txBox="1"/>
          <p:nvPr/>
        </p:nvSpPr>
        <p:spPr>
          <a:xfrm>
            <a:off x="0" y="4700885"/>
            <a:ext cx="2514600" cy="461665"/>
          </a:xfrm>
          <a:prstGeom prst="rect">
            <a:avLst/>
          </a:prstGeom>
          <a:noFill/>
        </p:spPr>
        <p:txBody>
          <a:bodyPr wrap="square">
            <a:spAutoFit/>
          </a:bodyPr>
          <a:lstStyle/>
          <a:p>
            <a:r>
              <a:rPr lang="en-US" sz="1200" dirty="0">
                <a:solidFill>
                  <a:srgbClr val="7030A0"/>
                </a:solidFill>
              </a:rPr>
              <a:t>Author: </a:t>
            </a:r>
            <a:r>
              <a:rPr lang="en-US" sz="1200" dirty="0" err="1">
                <a:solidFill>
                  <a:srgbClr val="7030A0"/>
                </a:solidFill>
              </a:rPr>
              <a:t>Nho</a:t>
            </a:r>
            <a:r>
              <a:rPr lang="en-US" sz="1200" dirty="0">
                <a:solidFill>
                  <a:srgbClr val="7030A0"/>
                </a:solidFill>
              </a:rPr>
              <a:t> Luong</a:t>
            </a:r>
          </a:p>
          <a:p>
            <a:r>
              <a:rPr lang="en-US" sz="1200" dirty="0">
                <a:solidFill>
                  <a:srgbClr val="7030A0"/>
                </a:solidFill>
              </a:rPr>
              <a:t>Skill: DevOps Engineer Lead</a:t>
            </a:r>
            <a:endParaRPr lang="en-VN"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3"/>
          <p:cNvSpPr/>
          <p:nvPr/>
        </p:nvSpPr>
        <p:spPr>
          <a:xfrm>
            <a:off x="8518027" y="4600575"/>
            <a:ext cx="534895" cy="542925"/>
          </a:xfrm>
          <a:custGeom>
            <a:avLst/>
            <a:gdLst/>
            <a:ahLst/>
            <a:cxnLst/>
            <a:rect l="l" t="t" r="r" b="b"/>
            <a:pathLst>
              <a:path w="534895" h="542925">
                <a:moveTo>
                  <a:pt x="0" y="0"/>
                </a:moveTo>
                <a:lnTo>
                  <a:pt x="534895" y="0"/>
                </a:lnTo>
                <a:lnTo>
                  <a:pt x="534895" y="542925"/>
                </a:lnTo>
                <a:lnTo>
                  <a:pt x="0" y="542925"/>
                </a:lnTo>
                <a:lnTo>
                  <a:pt x="0" y="0"/>
                </a:lnTo>
                <a:close/>
              </a:path>
            </a:pathLst>
          </a:custGeom>
          <a:blipFill>
            <a:blip r:embed="rId2"/>
            <a:stretch>
              <a:fillRect b="-7749"/>
            </a:stretch>
          </a:blipFill>
        </p:spPr>
      </p:sp>
      <p:sp>
        <p:nvSpPr>
          <p:cNvPr id="4" name="Freeform 4"/>
          <p:cNvSpPr/>
          <p:nvPr/>
        </p:nvSpPr>
        <p:spPr>
          <a:xfrm>
            <a:off x="0" y="4556493"/>
            <a:ext cx="9144000" cy="138798"/>
          </a:xfrm>
          <a:custGeom>
            <a:avLst/>
            <a:gdLst/>
            <a:ahLst/>
            <a:cxnLst/>
            <a:rect l="l" t="t" r="r" b="b"/>
            <a:pathLst>
              <a:path w="9144000" h="138798">
                <a:moveTo>
                  <a:pt x="0" y="0"/>
                </a:moveTo>
                <a:lnTo>
                  <a:pt x="9144000" y="0"/>
                </a:lnTo>
                <a:lnTo>
                  <a:pt x="9144000" y="138799"/>
                </a:lnTo>
                <a:lnTo>
                  <a:pt x="0" y="138799"/>
                </a:lnTo>
                <a:lnTo>
                  <a:pt x="0" y="0"/>
                </a:lnTo>
                <a:close/>
              </a:path>
            </a:pathLst>
          </a:custGeom>
          <a:blipFill>
            <a:blip r:embed="rId3"/>
            <a:stretch>
              <a:fillRect l="-645" r="-645"/>
            </a:stretch>
          </a:blipFill>
        </p:spPr>
      </p:sp>
      <p:grpSp>
        <p:nvGrpSpPr>
          <p:cNvPr id="5" name="Group 5"/>
          <p:cNvGrpSpPr>
            <a:grpSpLocks noChangeAspect="1"/>
          </p:cNvGrpSpPr>
          <p:nvPr/>
        </p:nvGrpSpPr>
        <p:grpSpPr>
          <a:xfrm>
            <a:off x="339328" y="751884"/>
            <a:ext cx="232200" cy="321602"/>
            <a:chOff x="0" y="0"/>
            <a:chExt cx="232194" cy="321602"/>
          </a:xfrm>
        </p:grpSpPr>
        <p:sp>
          <p:nvSpPr>
            <p:cNvPr id="6" name="Freeform 6"/>
            <p:cNvSpPr/>
            <p:nvPr/>
          </p:nvSpPr>
          <p:spPr>
            <a:xfrm>
              <a:off x="0" y="0"/>
              <a:ext cx="232156" cy="321564"/>
            </a:xfrm>
            <a:custGeom>
              <a:avLst/>
              <a:gdLst/>
              <a:ahLst/>
              <a:cxnLst/>
              <a:rect l="l" t="t" r="r" b="b"/>
              <a:pathLst>
                <a:path w="232156" h="321564">
                  <a:moveTo>
                    <a:pt x="0" y="0"/>
                  </a:moveTo>
                  <a:lnTo>
                    <a:pt x="232156" y="0"/>
                  </a:lnTo>
                  <a:lnTo>
                    <a:pt x="232156" y="321564"/>
                  </a:lnTo>
                  <a:lnTo>
                    <a:pt x="0" y="321564"/>
                  </a:lnTo>
                  <a:close/>
                </a:path>
              </a:pathLst>
            </a:custGeom>
            <a:solidFill>
              <a:srgbClr val="000000">
                <a:alpha val="0"/>
              </a:srgbClr>
            </a:solidFill>
          </p:spPr>
        </p:sp>
      </p:grpSp>
      <p:grpSp>
        <p:nvGrpSpPr>
          <p:cNvPr id="7" name="Group 7"/>
          <p:cNvGrpSpPr>
            <a:grpSpLocks noChangeAspect="1"/>
          </p:cNvGrpSpPr>
          <p:nvPr/>
        </p:nvGrpSpPr>
        <p:grpSpPr>
          <a:xfrm>
            <a:off x="-63503" y="4509992"/>
            <a:ext cx="9270997" cy="604056"/>
            <a:chOff x="0" y="0"/>
            <a:chExt cx="9271000" cy="604050"/>
          </a:xfrm>
        </p:grpSpPr>
        <p:sp>
          <p:nvSpPr>
            <p:cNvPr id="8" name="Freeform 8"/>
            <p:cNvSpPr/>
            <p:nvPr/>
          </p:nvSpPr>
          <p:spPr>
            <a:xfrm>
              <a:off x="63500" y="82550"/>
              <a:ext cx="9144000" cy="20701"/>
            </a:xfrm>
            <a:custGeom>
              <a:avLst/>
              <a:gdLst/>
              <a:ahLst/>
              <a:cxnLst/>
              <a:rect l="l" t="t" r="r" b="b"/>
              <a:pathLst>
                <a:path w="9144000" h="20701">
                  <a:moveTo>
                    <a:pt x="9144000" y="0"/>
                  </a:moveTo>
                  <a:lnTo>
                    <a:pt x="0" y="20701"/>
                  </a:lnTo>
                </a:path>
              </a:pathLst>
            </a:custGeom>
            <a:solidFill>
              <a:srgbClr val="000000">
                <a:alpha val="0"/>
              </a:srgbClr>
            </a:solidFill>
          </p:spPr>
        </p:sp>
        <p:sp>
          <p:nvSpPr>
            <p:cNvPr id="9" name="Freeform 9"/>
            <p:cNvSpPr/>
            <p:nvPr/>
          </p:nvSpPr>
          <p:spPr>
            <a:xfrm>
              <a:off x="63500" y="63500"/>
              <a:ext cx="9144000" cy="58801"/>
            </a:xfrm>
            <a:custGeom>
              <a:avLst/>
              <a:gdLst/>
              <a:ahLst/>
              <a:cxnLst/>
              <a:rect l="l" t="t" r="r" b="b"/>
              <a:pathLst>
                <a:path w="9144000" h="58801">
                  <a:moveTo>
                    <a:pt x="9144000" y="0"/>
                  </a:moveTo>
                  <a:lnTo>
                    <a:pt x="0" y="20701"/>
                  </a:lnTo>
                  <a:lnTo>
                    <a:pt x="0" y="39751"/>
                  </a:lnTo>
                  <a:lnTo>
                    <a:pt x="0" y="58801"/>
                  </a:lnTo>
                  <a:lnTo>
                    <a:pt x="9144000" y="38100"/>
                  </a:lnTo>
                  <a:lnTo>
                    <a:pt x="9144000" y="19050"/>
                  </a:lnTo>
                  <a:lnTo>
                    <a:pt x="9144000" y="0"/>
                  </a:lnTo>
                  <a:close/>
                </a:path>
              </a:pathLst>
            </a:custGeom>
            <a:solidFill>
              <a:srgbClr val="F18B21">
                <a:alpha val="49412"/>
              </a:srgbClr>
            </a:solidFill>
          </p:spPr>
        </p:sp>
        <p:sp>
          <p:nvSpPr>
            <p:cNvPr id="10" name="Freeform 10"/>
            <p:cNvSpPr/>
            <p:nvPr/>
          </p:nvSpPr>
          <p:spPr>
            <a:xfrm>
              <a:off x="399288" y="246888"/>
              <a:ext cx="3034157" cy="268732"/>
            </a:xfrm>
            <a:custGeom>
              <a:avLst/>
              <a:gdLst/>
              <a:ahLst/>
              <a:cxnLst/>
              <a:rect l="l" t="t" r="r" b="b"/>
              <a:pathLst>
                <a:path w="3034157" h="268732">
                  <a:moveTo>
                    <a:pt x="0" y="0"/>
                  </a:moveTo>
                  <a:lnTo>
                    <a:pt x="3034157" y="0"/>
                  </a:lnTo>
                  <a:lnTo>
                    <a:pt x="3034157" y="268732"/>
                  </a:lnTo>
                  <a:lnTo>
                    <a:pt x="0" y="268732"/>
                  </a:lnTo>
                  <a:close/>
                </a:path>
              </a:pathLst>
            </a:custGeom>
            <a:solidFill>
              <a:srgbClr val="000000">
                <a:alpha val="0"/>
              </a:srgbClr>
            </a:solidFill>
          </p:spPr>
        </p:sp>
        <p:sp>
          <p:nvSpPr>
            <p:cNvPr id="11" name="Freeform 11"/>
            <p:cNvSpPr/>
            <p:nvPr/>
          </p:nvSpPr>
          <p:spPr>
            <a:xfrm>
              <a:off x="4231894" y="246888"/>
              <a:ext cx="807339" cy="293624"/>
            </a:xfrm>
            <a:custGeom>
              <a:avLst/>
              <a:gdLst/>
              <a:ahLst/>
              <a:cxnLst/>
              <a:rect l="l" t="t" r="r" b="b"/>
              <a:pathLst>
                <a:path w="807339" h="293624">
                  <a:moveTo>
                    <a:pt x="0" y="0"/>
                  </a:moveTo>
                  <a:lnTo>
                    <a:pt x="807339" y="0"/>
                  </a:lnTo>
                  <a:lnTo>
                    <a:pt x="807339" y="293624"/>
                  </a:lnTo>
                  <a:lnTo>
                    <a:pt x="0" y="293624"/>
                  </a:lnTo>
                  <a:close/>
                </a:path>
              </a:pathLst>
            </a:custGeom>
            <a:solidFill>
              <a:srgbClr val="000000">
                <a:alpha val="0"/>
              </a:srgbClr>
            </a:solidFill>
          </p:spPr>
        </p:sp>
      </p:grpSp>
      <p:sp>
        <p:nvSpPr>
          <p:cNvPr id="12" name="Freeform 12"/>
          <p:cNvSpPr/>
          <p:nvPr/>
        </p:nvSpPr>
        <p:spPr>
          <a:xfrm>
            <a:off x="339328" y="751884"/>
            <a:ext cx="232200" cy="321602"/>
          </a:xfrm>
          <a:custGeom>
            <a:avLst/>
            <a:gdLst/>
            <a:ahLst/>
            <a:cxnLst/>
            <a:rect l="l" t="t" r="r" b="b"/>
            <a:pathLst>
              <a:path w="232200" h="321602">
                <a:moveTo>
                  <a:pt x="0" y="0"/>
                </a:moveTo>
                <a:lnTo>
                  <a:pt x="232201" y="0"/>
                </a:lnTo>
                <a:lnTo>
                  <a:pt x="232201" y="321603"/>
                </a:lnTo>
                <a:lnTo>
                  <a:pt x="0" y="321603"/>
                </a:lnTo>
                <a:lnTo>
                  <a:pt x="0" y="0"/>
                </a:lnTo>
                <a:close/>
              </a:path>
            </a:pathLst>
          </a:custGeom>
          <a:blipFill>
            <a:blip r:embed="rId4"/>
            <a:stretch>
              <a:fillRect/>
            </a:stretch>
          </a:blipFill>
        </p:spPr>
      </p:sp>
      <p:sp>
        <p:nvSpPr>
          <p:cNvPr id="21" name="TextBox 21"/>
          <p:cNvSpPr txBox="1"/>
          <p:nvPr/>
        </p:nvSpPr>
        <p:spPr>
          <a:xfrm>
            <a:off x="342899" y="278711"/>
            <a:ext cx="8458203" cy="461665"/>
          </a:xfrm>
          <a:prstGeom prst="rect">
            <a:avLst/>
          </a:prstGeom>
        </p:spPr>
        <p:txBody>
          <a:bodyPr wrap="square" lIns="0" tIns="0" rIns="0" bIns="0" rtlCol="0" anchor="t">
            <a:spAutoFit/>
          </a:bodyPr>
          <a:lstStyle/>
          <a:p>
            <a:pPr algn="l">
              <a:lnSpc>
                <a:spcPts val="3600"/>
              </a:lnSpc>
            </a:pPr>
            <a:r>
              <a:rPr lang="en-US" sz="3300" spc="39" dirty="0">
                <a:solidFill>
                  <a:srgbClr val="F18B21"/>
                </a:solidFill>
                <a:latin typeface="Open Sans"/>
                <a:ea typeface="Open Sans"/>
                <a:cs typeface="Open Sans"/>
                <a:sym typeface="Open Sans"/>
              </a:rPr>
              <a:t>Updating the Cookbook's Version Number</a:t>
            </a:r>
          </a:p>
        </p:txBody>
      </p:sp>
      <p:sp>
        <p:nvSpPr>
          <p:cNvPr id="22" name="TextBox 22"/>
          <p:cNvSpPr txBox="1"/>
          <p:nvPr/>
        </p:nvSpPr>
        <p:spPr>
          <a:xfrm>
            <a:off x="678246" y="639399"/>
            <a:ext cx="8078395" cy="2416687"/>
          </a:xfrm>
          <a:prstGeom prst="rect">
            <a:avLst/>
          </a:prstGeom>
        </p:spPr>
        <p:txBody>
          <a:bodyPr wrap="square" lIns="0" tIns="0" rIns="0" bIns="0" rtlCol="0" anchor="t">
            <a:spAutoFit/>
          </a:bodyPr>
          <a:lstStyle/>
          <a:p>
            <a:pPr algn="l">
              <a:lnSpc>
                <a:spcPts val="3497"/>
              </a:lnSpc>
            </a:pPr>
            <a:r>
              <a:rPr lang="en-US" sz="1600" b="1" spc="116" dirty="0">
                <a:solidFill>
                  <a:srgbClr val="3E4346"/>
                </a:solidFill>
                <a:latin typeface="Montserrat Bold"/>
                <a:ea typeface="Montserrat Bold"/>
                <a:cs typeface="Montserrat Bold"/>
                <a:sym typeface="Montserrat Bold"/>
              </a:rPr>
              <a:t>~/cookbooks/workstation/</a:t>
            </a:r>
            <a:r>
              <a:rPr lang="en-US" sz="1600" b="1" spc="116" dirty="0" err="1">
                <a:solidFill>
                  <a:srgbClr val="3E4346"/>
                </a:solidFill>
                <a:latin typeface="Montserrat Bold"/>
                <a:ea typeface="Montserrat Bold"/>
                <a:cs typeface="Montserrat Bold"/>
                <a:sym typeface="Montserrat Bold"/>
              </a:rPr>
              <a:t>metadata.rb</a:t>
            </a:r>
            <a:r>
              <a:rPr lang="en-US" sz="1600" b="1" spc="116" dirty="0">
                <a:solidFill>
                  <a:srgbClr val="3E4346"/>
                </a:solidFill>
                <a:latin typeface="Montserrat Bold"/>
                <a:ea typeface="Montserrat Bold"/>
                <a:cs typeface="Montserrat Bold"/>
                <a:sym typeface="Montserrat Bold"/>
              </a:rPr>
              <a:t> name 'workstation’</a:t>
            </a:r>
          </a:p>
          <a:p>
            <a:pPr algn="l">
              <a:lnSpc>
                <a:spcPts val="1401"/>
              </a:lnSpc>
            </a:pPr>
            <a:endParaRPr lang="en-US" sz="1600" b="1" spc="116" dirty="0">
              <a:solidFill>
                <a:srgbClr val="3E4346"/>
              </a:solidFill>
              <a:latin typeface="Montserrat Bold"/>
              <a:ea typeface="Montserrat Bold"/>
              <a:cs typeface="Montserrat Bold"/>
              <a:sym typeface="Montserrat Bold"/>
            </a:endParaRPr>
          </a:p>
          <a:p>
            <a:pPr algn="l">
              <a:lnSpc>
                <a:spcPts val="1401"/>
              </a:lnSpc>
            </a:pPr>
            <a:r>
              <a:rPr lang="en-US" sz="1600" b="1" spc="116" dirty="0">
                <a:solidFill>
                  <a:srgbClr val="3E4346"/>
                </a:solidFill>
                <a:latin typeface="Montserrat Bold"/>
                <a:ea typeface="Montserrat Bold"/>
                <a:cs typeface="Montserrat Bold"/>
                <a:sym typeface="Montserrat Bold"/>
              </a:rPr>
              <a:t>maintainer 'The Authors'</a:t>
            </a:r>
          </a:p>
          <a:p>
            <a:pPr algn="l">
              <a:lnSpc>
                <a:spcPts val="3398"/>
              </a:lnSpc>
            </a:pPr>
            <a:r>
              <a:rPr lang="en-US" sz="1600" b="1" spc="116" dirty="0" err="1">
                <a:solidFill>
                  <a:srgbClr val="3E4346"/>
                </a:solidFill>
                <a:latin typeface="Montserrat Bold"/>
                <a:ea typeface="Montserrat Bold"/>
                <a:cs typeface="Montserrat Bold"/>
                <a:sym typeface="Montserrat Bold"/>
              </a:rPr>
              <a:t>maintainer_email</a:t>
            </a:r>
            <a:r>
              <a:rPr lang="en-US" sz="1600" b="1" spc="116" dirty="0">
                <a:solidFill>
                  <a:srgbClr val="3E4346"/>
                </a:solidFill>
                <a:latin typeface="Montserrat Bold"/>
                <a:ea typeface="Montserrat Bold"/>
                <a:cs typeface="Montserrat Bold"/>
                <a:sym typeface="Montserrat Bold"/>
              </a:rPr>
              <a:t> '</a:t>
            </a:r>
            <a:r>
              <a:rPr lang="en-US" sz="1600" b="1" spc="116" dirty="0" err="1">
                <a:solidFill>
                  <a:srgbClr val="3E4346"/>
                </a:solidFill>
                <a:latin typeface="Montserrat Bold"/>
                <a:ea typeface="Montserrat Bold"/>
                <a:cs typeface="Montserrat Bold"/>
                <a:sym typeface="Montserrat Bold"/>
              </a:rPr>
              <a:t>you@example.com</a:t>
            </a:r>
            <a:r>
              <a:rPr lang="en-US" sz="1600" b="1" spc="116" dirty="0">
                <a:solidFill>
                  <a:srgbClr val="3E4346"/>
                </a:solidFill>
                <a:latin typeface="Montserrat Bold"/>
                <a:ea typeface="Montserrat Bold"/>
                <a:cs typeface="Montserrat Bold"/>
                <a:sym typeface="Montserrat Bold"/>
              </a:rPr>
              <a:t>'</a:t>
            </a:r>
          </a:p>
          <a:p>
            <a:pPr algn="l">
              <a:lnSpc>
                <a:spcPts val="1401"/>
              </a:lnSpc>
            </a:pPr>
            <a:r>
              <a:rPr lang="en-US" sz="1600" b="1" spc="116" dirty="0">
                <a:solidFill>
                  <a:srgbClr val="3E4346"/>
                </a:solidFill>
                <a:latin typeface="Montserrat Bold"/>
                <a:ea typeface="Montserrat Bold"/>
                <a:cs typeface="Montserrat Bold"/>
                <a:sym typeface="Montserrat Bold"/>
              </a:rPr>
              <a:t>license '</a:t>
            </a:r>
            <a:r>
              <a:rPr lang="en-US" sz="1600" b="1" spc="116" dirty="0" err="1">
                <a:solidFill>
                  <a:srgbClr val="3E4346"/>
                </a:solidFill>
                <a:latin typeface="Montserrat Bold"/>
                <a:ea typeface="Montserrat Bold"/>
                <a:cs typeface="Montserrat Bold"/>
                <a:sym typeface="Montserrat Bold"/>
              </a:rPr>
              <a:t>all_rights</a:t>
            </a:r>
            <a:r>
              <a:rPr lang="en-US" sz="1600" b="1" spc="116" dirty="0">
                <a:solidFill>
                  <a:srgbClr val="3E4346"/>
                </a:solidFill>
                <a:latin typeface="Montserrat Bold"/>
                <a:ea typeface="Montserrat Bold"/>
                <a:cs typeface="Montserrat Bold"/>
                <a:sym typeface="Montserrat Bold"/>
              </a:rPr>
              <a:t>'</a:t>
            </a:r>
          </a:p>
          <a:p>
            <a:pPr algn="l">
              <a:lnSpc>
                <a:spcPts val="3398"/>
              </a:lnSpc>
            </a:pPr>
            <a:r>
              <a:rPr lang="en-US" sz="1600" b="1" spc="116" dirty="0">
                <a:solidFill>
                  <a:srgbClr val="3E4346"/>
                </a:solidFill>
                <a:latin typeface="Montserrat Bold"/>
                <a:ea typeface="Montserrat Bold"/>
                <a:cs typeface="Montserrat Bold"/>
                <a:sym typeface="Montserrat Bold"/>
              </a:rPr>
              <a:t>description 'Installs/Configures workstation'</a:t>
            </a:r>
          </a:p>
          <a:p>
            <a:pPr algn="l">
              <a:lnSpc>
                <a:spcPts val="1401"/>
              </a:lnSpc>
            </a:pPr>
            <a:r>
              <a:rPr lang="en-US" sz="1600" b="1" spc="116" dirty="0" err="1">
                <a:solidFill>
                  <a:srgbClr val="3E4346"/>
                </a:solidFill>
                <a:latin typeface="Montserrat Bold"/>
                <a:ea typeface="Montserrat Bold"/>
                <a:cs typeface="Montserrat Bold"/>
                <a:sym typeface="Montserrat Bold"/>
              </a:rPr>
              <a:t>long_description</a:t>
            </a:r>
            <a:r>
              <a:rPr lang="en-US" sz="1600" b="1" spc="116" dirty="0">
                <a:solidFill>
                  <a:srgbClr val="3E4346"/>
                </a:solidFill>
                <a:latin typeface="Montserrat Bold"/>
                <a:ea typeface="Montserrat Bold"/>
                <a:cs typeface="Montserrat Bold"/>
                <a:sym typeface="Montserrat Bold"/>
              </a:rPr>
              <a:t> 'Installs/Configures workstation'</a:t>
            </a:r>
          </a:p>
          <a:p>
            <a:pPr algn="l">
              <a:lnSpc>
                <a:spcPts val="3398"/>
              </a:lnSpc>
            </a:pPr>
            <a:r>
              <a:rPr lang="en-US" sz="1600" b="1" spc="116" dirty="0">
                <a:solidFill>
                  <a:srgbClr val="3E4346"/>
                </a:solidFill>
                <a:latin typeface="Montserrat Bold"/>
                <a:ea typeface="Montserrat Bold"/>
                <a:cs typeface="Montserrat Bold"/>
                <a:sym typeface="Montserrat Bold"/>
              </a:rPr>
              <a:t>version '0.2.1'</a:t>
            </a:r>
          </a:p>
        </p:txBody>
      </p:sp>
      <p:sp>
        <p:nvSpPr>
          <p:cNvPr id="23" name="TextBox 22">
            <a:extLst>
              <a:ext uri="{FF2B5EF4-FFF2-40B4-BE49-F238E27FC236}">
                <a16:creationId xmlns:a16="http://schemas.microsoft.com/office/drawing/2014/main" id="{22873161-C918-0F4C-BA8F-69E17E6BDF1E}"/>
              </a:ext>
            </a:extLst>
          </p:cNvPr>
          <p:cNvSpPr txBox="1"/>
          <p:nvPr/>
        </p:nvSpPr>
        <p:spPr>
          <a:xfrm>
            <a:off x="0" y="4700885"/>
            <a:ext cx="2514600" cy="461665"/>
          </a:xfrm>
          <a:prstGeom prst="rect">
            <a:avLst/>
          </a:prstGeom>
          <a:noFill/>
        </p:spPr>
        <p:txBody>
          <a:bodyPr wrap="square">
            <a:spAutoFit/>
          </a:bodyPr>
          <a:lstStyle/>
          <a:p>
            <a:r>
              <a:rPr lang="en-US" sz="1200" dirty="0">
                <a:solidFill>
                  <a:srgbClr val="7030A0"/>
                </a:solidFill>
              </a:rPr>
              <a:t>Author: </a:t>
            </a:r>
            <a:r>
              <a:rPr lang="en-US" sz="1200" dirty="0" err="1">
                <a:solidFill>
                  <a:srgbClr val="7030A0"/>
                </a:solidFill>
              </a:rPr>
              <a:t>Nho</a:t>
            </a:r>
            <a:r>
              <a:rPr lang="en-US" sz="1200" dirty="0">
                <a:solidFill>
                  <a:srgbClr val="7030A0"/>
                </a:solidFill>
              </a:rPr>
              <a:t> Luong</a:t>
            </a:r>
          </a:p>
          <a:p>
            <a:r>
              <a:rPr lang="en-US" sz="1200" dirty="0">
                <a:solidFill>
                  <a:srgbClr val="7030A0"/>
                </a:solidFill>
              </a:rPr>
              <a:t>Skill: DevOps Engineer Lead</a:t>
            </a:r>
            <a:endParaRPr lang="en-V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3"/>
          <p:cNvSpPr/>
          <p:nvPr/>
        </p:nvSpPr>
        <p:spPr>
          <a:xfrm>
            <a:off x="8518027" y="4600575"/>
            <a:ext cx="534895" cy="542925"/>
          </a:xfrm>
          <a:custGeom>
            <a:avLst/>
            <a:gdLst/>
            <a:ahLst/>
            <a:cxnLst/>
            <a:rect l="l" t="t" r="r" b="b"/>
            <a:pathLst>
              <a:path w="534895" h="542925">
                <a:moveTo>
                  <a:pt x="0" y="0"/>
                </a:moveTo>
                <a:lnTo>
                  <a:pt x="534895" y="0"/>
                </a:lnTo>
                <a:lnTo>
                  <a:pt x="534895" y="542925"/>
                </a:lnTo>
                <a:lnTo>
                  <a:pt x="0" y="542925"/>
                </a:lnTo>
                <a:lnTo>
                  <a:pt x="0" y="0"/>
                </a:lnTo>
                <a:close/>
              </a:path>
            </a:pathLst>
          </a:custGeom>
          <a:blipFill>
            <a:blip r:embed="rId2"/>
            <a:stretch>
              <a:fillRect b="-7749"/>
            </a:stretch>
          </a:blipFill>
        </p:spPr>
      </p:sp>
      <p:sp>
        <p:nvSpPr>
          <p:cNvPr id="4" name="Freeform 4"/>
          <p:cNvSpPr/>
          <p:nvPr/>
        </p:nvSpPr>
        <p:spPr>
          <a:xfrm>
            <a:off x="0" y="4556493"/>
            <a:ext cx="9144000" cy="138798"/>
          </a:xfrm>
          <a:custGeom>
            <a:avLst/>
            <a:gdLst/>
            <a:ahLst/>
            <a:cxnLst/>
            <a:rect l="l" t="t" r="r" b="b"/>
            <a:pathLst>
              <a:path w="9144000" h="138798">
                <a:moveTo>
                  <a:pt x="0" y="0"/>
                </a:moveTo>
                <a:lnTo>
                  <a:pt x="9144000" y="0"/>
                </a:lnTo>
                <a:lnTo>
                  <a:pt x="9144000" y="138799"/>
                </a:lnTo>
                <a:lnTo>
                  <a:pt x="0" y="138799"/>
                </a:lnTo>
                <a:lnTo>
                  <a:pt x="0" y="0"/>
                </a:lnTo>
                <a:close/>
              </a:path>
            </a:pathLst>
          </a:custGeom>
          <a:blipFill>
            <a:blip r:embed="rId3"/>
            <a:stretch>
              <a:fillRect l="-645" r="-645"/>
            </a:stretch>
          </a:blipFill>
        </p:spPr>
      </p:sp>
      <p:grpSp>
        <p:nvGrpSpPr>
          <p:cNvPr id="5" name="Group 5"/>
          <p:cNvGrpSpPr>
            <a:grpSpLocks noChangeAspect="1"/>
          </p:cNvGrpSpPr>
          <p:nvPr/>
        </p:nvGrpSpPr>
        <p:grpSpPr>
          <a:xfrm>
            <a:off x="-63503" y="4509992"/>
            <a:ext cx="9270997" cy="604056"/>
            <a:chOff x="0" y="0"/>
            <a:chExt cx="9271000" cy="604050"/>
          </a:xfrm>
        </p:grpSpPr>
        <p:sp>
          <p:nvSpPr>
            <p:cNvPr id="6" name="Freeform 6"/>
            <p:cNvSpPr/>
            <p:nvPr/>
          </p:nvSpPr>
          <p:spPr>
            <a:xfrm>
              <a:off x="63500" y="82550"/>
              <a:ext cx="9144000" cy="20701"/>
            </a:xfrm>
            <a:custGeom>
              <a:avLst/>
              <a:gdLst/>
              <a:ahLst/>
              <a:cxnLst/>
              <a:rect l="l" t="t" r="r" b="b"/>
              <a:pathLst>
                <a:path w="9144000" h="20701">
                  <a:moveTo>
                    <a:pt x="9144000" y="0"/>
                  </a:moveTo>
                  <a:lnTo>
                    <a:pt x="0" y="20701"/>
                  </a:lnTo>
                </a:path>
              </a:pathLst>
            </a:custGeom>
            <a:solidFill>
              <a:srgbClr val="000000">
                <a:alpha val="0"/>
              </a:srgbClr>
            </a:solidFill>
          </p:spPr>
        </p:sp>
        <p:sp>
          <p:nvSpPr>
            <p:cNvPr id="7" name="Freeform 7"/>
            <p:cNvSpPr/>
            <p:nvPr/>
          </p:nvSpPr>
          <p:spPr>
            <a:xfrm>
              <a:off x="63500" y="63500"/>
              <a:ext cx="9144000" cy="58801"/>
            </a:xfrm>
            <a:custGeom>
              <a:avLst/>
              <a:gdLst/>
              <a:ahLst/>
              <a:cxnLst/>
              <a:rect l="l" t="t" r="r" b="b"/>
              <a:pathLst>
                <a:path w="9144000" h="58801">
                  <a:moveTo>
                    <a:pt x="9144000" y="0"/>
                  </a:moveTo>
                  <a:lnTo>
                    <a:pt x="0" y="20701"/>
                  </a:lnTo>
                  <a:lnTo>
                    <a:pt x="0" y="39751"/>
                  </a:lnTo>
                  <a:lnTo>
                    <a:pt x="0" y="58801"/>
                  </a:lnTo>
                  <a:lnTo>
                    <a:pt x="9144000" y="38100"/>
                  </a:lnTo>
                  <a:lnTo>
                    <a:pt x="9144000" y="19050"/>
                  </a:lnTo>
                  <a:lnTo>
                    <a:pt x="9144000" y="0"/>
                  </a:lnTo>
                  <a:close/>
                </a:path>
              </a:pathLst>
            </a:custGeom>
            <a:solidFill>
              <a:srgbClr val="F18B21">
                <a:alpha val="49412"/>
              </a:srgbClr>
            </a:solidFill>
          </p:spPr>
        </p:sp>
        <p:sp>
          <p:nvSpPr>
            <p:cNvPr id="8" name="Freeform 8"/>
            <p:cNvSpPr/>
            <p:nvPr/>
          </p:nvSpPr>
          <p:spPr>
            <a:xfrm>
              <a:off x="399288" y="246888"/>
              <a:ext cx="3034157" cy="268732"/>
            </a:xfrm>
            <a:custGeom>
              <a:avLst/>
              <a:gdLst/>
              <a:ahLst/>
              <a:cxnLst/>
              <a:rect l="l" t="t" r="r" b="b"/>
              <a:pathLst>
                <a:path w="3034157" h="268732">
                  <a:moveTo>
                    <a:pt x="0" y="0"/>
                  </a:moveTo>
                  <a:lnTo>
                    <a:pt x="3034157" y="0"/>
                  </a:lnTo>
                  <a:lnTo>
                    <a:pt x="3034157" y="268732"/>
                  </a:lnTo>
                  <a:lnTo>
                    <a:pt x="0" y="268732"/>
                  </a:lnTo>
                  <a:close/>
                </a:path>
              </a:pathLst>
            </a:custGeom>
            <a:solidFill>
              <a:srgbClr val="000000">
                <a:alpha val="0"/>
              </a:srgbClr>
            </a:solidFill>
          </p:spPr>
        </p:sp>
        <p:sp>
          <p:nvSpPr>
            <p:cNvPr id="9" name="Freeform 9"/>
            <p:cNvSpPr/>
            <p:nvPr/>
          </p:nvSpPr>
          <p:spPr>
            <a:xfrm>
              <a:off x="4231894" y="246888"/>
              <a:ext cx="807339" cy="293624"/>
            </a:xfrm>
            <a:custGeom>
              <a:avLst/>
              <a:gdLst/>
              <a:ahLst/>
              <a:cxnLst/>
              <a:rect l="l" t="t" r="r" b="b"/>
              <a:pathLst>
                <a:path w="807339" h="293624">
                  <a:moveTo>
                    <a:pt x="0" y="0"/>
                  </a:moveTo>
                  <a:lnTo>
                    <a:pt x="807339" y="0"/>
                  </a:lnTo>
                  <a:lnTo>
                    <a:pt x="807339" y="293624"/>
                  </a:lnTo>
                  <a:lnTo>
                    <a:pt x="0" y="293624"/>
                  </a:lnTo>
                  <a:close/>
                </a:path>
              </a:pathLst>
            </a:custGeom>
            <a:solidFill>
              <a:srgbClr val="000000">
                <a:alpha val="0"/>
              </a:srgbClr>
            </a:solidFill>
          </p:spPr>
        </p:sp>
      </p:grpSp>
      <p:grpSp>
        <p:nvGrpSpPr>
          <p:cNvPr id="10" name="Group 10"/>
          <p:cNvGrpSpPr>
            <a:grpSpLocks noChangeAspect="1"/>
          </p:cNvGrpSpPr>
          <p:nvPr/>
        </p:nvGrpSpPr>
        <p:grpSpPr>
          <a:xfrm>
            <a:off x="-63503" y="-63503"/>
            <a:ext cx="9270997" cy="1668999"/>
            <a:chOff x="0" y="0"/>
            <a:chExt cx="9271000" cy="1668996"/>
          </a:xfrm>
        </p:grpSpPr>
        <p:sp>
          <p:nvSpPr>
            <p:cNvPr id="11" name="Freeform 11"/>
            <p:cNvSpPr/>
            <p:nvPr/>
          </p:nvSpPr>
          <p:spPr>
            <a:xfrm>
              <a:off x="63500" y="63500"/>
              <a:ext cx="9144000" cy="1542034"/>
            </a:xfrm>
            <a:custGeom>
              <a:avLst/>
              <a:gdLst/>
              <a:ahLst/>
              <a:cxnLst/>
              <a:rect l="l" t="t" r="r" b="b"/>
              <a:pathLst>
                <a:path w="9144000" h="1542034">
                  <a:moveTo>
                    <a:pt x="0" y="0"/>
                  </a:moveTo>
                  <a:lnTo>
                    <a:pt x="9144000" y="0"/>
                  </a:lnTo>
                  <a:lnTo>
                    <a:pt x="9144000" y="1542034"/>
                  </a:lnTo>
                  <a:lnTo>
                    <a:pt x="0" y="1542034"/>
                  </a:lnTo>
                  <a:close/>
                </a:path>
              </a:pathLst>
            </a:custGeom>
            <a:solidFill>
              <a:srgbClr val="D8D8D8">
                <a:alpha val="24706"/>
              </a:srgbClr>
            </a:solidFill>
          </p:spPr>
        </p:sp>
        <p:sp>
          <p:nvSpPr>
            <p:cNvPr id="12" name="Freeform 12"/>
            <p:cNvSpPr/>
            <p:nvPr/>
          </p:nvSpPr>
          <p:spPr>
            <a:xfrm>
              <a:off x="140589" y="144780"/>
              <a:ext cx="7103364" cy="1337691"/>
            </a:xfrm>
            <a:custGeom>
              <a:avLst/>
              <a:gdLst/>
              <a:ahLst/>
              <a:cxnLst/>
              <a:rect l="l" t="t" r="r" b="b"/>
              <a:pathLst>
                <a:path w="7103364" h="1337691">
                  <a:moveTo>
                    <a:pt x="0" y="0"/>
                  </a:moveTo>
                  <a:lnTo>
                    <a:pt x="7103364" y="0"/>
                  </a:lnTo>
                  <a:lnTo>
                    <a:pt x="7103364" y="1337691"/>
                  </a:lnTo>
                  <a:lnTo>
                    <a:pt x="0" y="1337691"/>
                  </a:lnTo>
                  <a:close/>
                </a:path>
              </a:pathLst>
            </a:custGeom>
            <a:solidFill>
              <a:srgbClr val="000000">
                <a:alpha val="0"/>
              </a:srgbClr>
            </a:solidFill>
          </p:spPr>
        </p:sp>
        <p:sp>
          <p:nvSpPr>
            <p:cNvPr id="13" name="Freeform 13"/>
            <p:cNvSpPr/>
            <p:nvPr/>
          </p:nvSpPr>
          <p:spPr>
            <a:xfrm>
              <a:off x="7600442" y="246126"/>
              <a:ext cx="1213739" cy="1231519"/>
            </a:xfrm>
            <a:custGeom>
              <a:avLst/>
              <a:gdLst/>
              <a:ahLst/>
              <a:cxnLst/>
              <a:rect l="l" t="t" r="r" b="b"/>
              <a:pathLst>
                <a:path w="1213739" h="1231519">
                  <a:moveTo>
                    <a:pt x="0" y="0"/>
                  </a:moveTo>
                  <a:lnTo>
                    <a:pt x="1213739" y="0"/>
                  </a:lnTo>
                  <a:lnTo>
                    <a:pt x="1213739" y="1231519"/>
                  </a:lnTo>
                  <a:lnTo>
                    <a:pt x="0" y="1231519"/>
                  </a:lnTo>
                  <a:close/>
                </a:path>
              </a:pathLst>
            </a:custGeom>
            <a:solidFill>
              <a:srgbClr val="000000">
                <a:alpha val="0"/>
              </a:srgbClr>
            </a:solidFill>
          </p:spPr>
        </p:sp>
      </p:grpSp>
      <p:sp>
        <p:nvSpPr>
          <p:cNvPr id="14" name="Freeform 14"/>
          <p:cNvSpPr/>
          <p:nvPr/>
        </p:nvSpPr>
        <p:spPr>
          <a:xfrm>
            <a:off x="7536942" y="182661"/>
            <a:ext cx="1213799" cy="1231497"/>
          </a:xfrm>
          <a:custGeom>
            <a:avLst/>
            <a:gdLst/>
            <a:ahLst/>
            <a:cxnLst/>
            <a:rect l="l" t="t" r="r" b="b"/>
            <a:pathLst>
              <a:path w="1213799" h="1231497">
                <a:moveTo>
                  <a:pt x="0" y="0"/>
                </a:moveTo>
                <a:lnTo>
                  <a:pt x="1213799" y="0"/>
                </a:lnTo>
                <a:lnTo>
                  <a:pt x="1213799" y="1231497"/>
                </a:lnTo>
                <a:lnTo>
                  <a:pt x="0" y="1231497"/>
                </a:lnTo>
                <a:lnTo>
                  <a:pt x="0" y="0"/>
                </a:lnTo>
                <a:close/>
              </a:path>
            </a:pathLst>
          </a:custGeom>
          <a:blipFill>
            <a:blip r:embed="rId4"/>
            <a:stretch>
              <a:fillRect/>
            </a:stretch>
          </a:blipFill>
        </p:spPr>
      </p:sp>
      <p:grpSp>
        <p:nvGrpSpPr>
          <p:cNvPr id="15" name="Group 15"/>
          <p:cNvGrpSpPr>
            <a:grpSpLocks noChangeAspect="1"/>
          </p:cNvGrpSpPr>
          <p:nvPr/>
        </p:nvGrpSpPr>
        <p:grpSpPr>
          <a:xfrm>
            <a:off x="876795" y="1225820"/>
            <a:ext cx="7056396" cy="3392033"/>
            <a:chOff x="0" y="0"/>
            <a:chExt cx="7056399" cy="3392030"/>
          </a:xfrm>
        </p:grpSpPr>
        <p:sp>
          <p:nvSpPr>
            <p:cNvPr id="16" name="Freeform 16"/>
            <p:cNvSpPr/>
            <p:nvPr/>
          </p:nvSpPr>
          <p:spPr>
            <a:xfrm>
              <a:off x="63500" y="1540256"/>
              <a:ext cx="6624955" cy="441960"/>
            </a:xfrm>
            <a:custGeom>
              <a:avLst/>
              <a:gdLst/>
              <a:ahLst/>
              <a:cxnLst/>
              <a:rect l="l" t="t" r="r" b="b"/>
              <a:pathLst>
                <a:path w="6624955" h="441960">
                  <a:moveTo>
                    <a:pt x="0" y="0"/>
                  </a:moveTo>
                  <a:lnTo>
                    <a:pt x="6624955" y="0"/>
                  </a:lnTo>
                  <a:lnTo>
                    <a:pt x="6624955" y="441960"/>
                  </a:lnTo>
                  <a:lnTo>
                    <a:pt x="0" y="441960"/>
                  </a:lnTo>
                  <a:close/>
                </a:path>
              </a:pathLst>
            </a:custGeom>
            <a:solidFill>
              <a:srgbClr val="000000">
                <a:alpha val="0"/>
              </a:srgbClr>
            </a:solidFill>
          </p:spPr>
        </p:sp>
        <p:sp>
          <p:nvSpPr>
            <p:cNvPr id="17" name="Freeform 17"/>
            <p:cNvSpPr/>
            <p:nvPr/>
          </p:nvSpPr>
          <p:spPr>
            <a:xfrm>
              <a:off x="63500" y="63500"/>
              <a:ext cx="6929374" cy="479679"/>
            </a:xfrm>
            <a:custGeom>
              <a:avLst/>
              <a:gdLst/>
              <a:ahLst/>
              <a:cxnLst/>
              <a:rect l="l" t="t" r="r" b="b"/>
              <a:pathLst>
                <a:path w="6929374" h="479679">
                  <a:moveTo>
                    <a:pt x="0" y="0"/>
                  </a:moveTo>
                  <a:lnTo>
                    <a:pt x="6929374" y="0"/>
                  </a:lnTo>
                  <a:lnTo>
                    <a:pt x="6929374" y="479679"/>
                  </a:lnTo>
                  <a:lnTo>
                    <a:pt x="0" y="479679"/>
                  </a:lnTo>
                  <a:close/>
                </a:path>
              </a:pathLst>
            </a:custGeom>
            <a:solidFill>
              <a:srgbClr val="000000">
                <a:alpha val="0"/>
              </a:srgbClr>
            </a:solidFill>
          </p:spPr>
        </p:sp>
        <p:sp>
          <p:nvSpPr>
            <p:cNvPr id="18" name="Freeform 18"/>
            <p:cNvSpPr/>
            <p:nvPr/>
          </p:nvSpPr>
          <p:spPr>
            <a:xfrm>
              <a:off x="63500" y="608330"/>
              <a:ext cx="6929374" cy="859536"/>
            </a:xfrm>
            <a:custGeom>
              <a:avLst/>
              <a:gdLst/>
              <a:ahLst/>
              <a:cxnLst/>
              <a:rect l="l" t="t" r="r" b="b"/>
              <a:pathLst>
                <a:path w="6929374" h="859536">
                  <a:moveTo>
                    <a:pt x="0" y="0"/>
                  </a:moveTo>
                  <a:lnTo>
                    <a:pt x="6929374" y="0"/>
                  </a:lnTo>
                  <a:lnTo>
                    <a:pt x="6929374" y="859536"/>
                  </a:lnTo>
                  <a:lnTo>
                    <a:pt x="0" y="859536"/>
                  </a:lnTo>
                  <a:close/>
                </a:path>
              </a:pathLst>
            </a:custGeom>
            <a:solidFill>
              <a:srgbClr val="000000">
                <a:alpha val="0"/>
              </a:srgbClr>
            </a:solidFill>
          </p:spPr>
        </p:sp>
        <p:sp>
          <p:nvSpPr>
            <p:cNvPr id="19" name="Freeform 19"/>
            <p:cNvSpPr/>
            <p:nvPr/>
          </p:nvSpPr>
          <p:spPr>
            <a:xfrm>
              <a:off x="63500" y="1952752"/>
              <a:ext cx="6929374" cy="1375791"/>
            </a:xfrm>
            <a:custGeom>
              <a:avLst/>
              <a:gdLst/>
              <a:ahLst/>
              <a:cxnLst/>
              <a:rect l="l" t="t" r="r" b="b"/>
              <a:pathLst>
                <a:path w="6929374" h="1375791">
                  <a:moveTo>
                    <a:pt x="0" y="0"/>
                  </a:moveTo>
                  <a:lnTo>
                    <a:pt x="6929374" y="0"/>
                  </a:lnTo>
                  <a:lnTo>
                    <a:pt x="6929374" y="1375791"/>
                  </a:lnTo>
                  <a:lnTo>
                    <a:pt x="0" y="1375791"/>
                  </a:lnTo>
                  <a:close/>
                </a:path>
              </a:pathLst>
            </a:custGeom>
            <a:solidFill>
              <a:srgbClr val="000000">
                <a:alpha val="0"/>
              </a:srgbClr>
            </a:solidFill>
          </p:spPr>
        </p:sp>
      </p:grpSp>
      <p:sp>
        <p:nvSpPr>
          <p:cNvPr id="21" name="TextBox 21"/>
          <p:cNvSpPr txBox="1"/>
          <p:nvPr/>
        </p:nvSpPr>
        <p:spPr>
          <a:xfrm>
            <a:off x="1203817" y="3174121"/>
            <a:ext cx="3233033" cy="530352"/>
          </a:xfrm>
          <a:prstGeom prst="rect">
            <a:avLst/>
          </a:prstGeom>
        </p:spPr>
        <p:txBody>
          <a:bodyPr lIns="0" tIns="0" rIns="0" bIns="0" rtlCol="0" anchor="t">
            <a:spAutoFit/>
          </a:bodyPr>
          <a:lstStyle/>
          <a:p>
            <a:pPr algn="l">
              <a:lnSpc>
                <a:spcPts val="2170"/>
              </a:lnSpc>
            </a:pPr>
            <a:r>
              <a:rPr lang="en-US" sz="1399" spc="-11">
                <a:solidFill>
                  <a:srgbClr val="3E4346"/>
                </a:solidFill>
                <a:latin typeface="IBM Plex Sans"/>
                <a:ea typeface="IBM Plex Sans"/>
                <a:cs typeface="IBM Plex Sans"/>
                <a:sym typeface="IBM Plex Sans"/>
              </a:rPr>
              <a:t>Create a template with chef generate Define the contents of the ERB template</a:t>
            </a:r>
          </a:p>
        </p:txBody>
      </p:sp>
      <p:sp>
        <p:nvSpPr>
          <p:cNvPr id="22" name="TextBox 22"/>
          <p:cNvSpPr txBox="1"/>
          <p:nvPr/>
        </p:nvSpPr>
        <p:spPr>
          <a:xfrm>
            <a:off x="1178423" y="3723389"/>
            <a:ext cx="3979316" cy="257308"/>
          </a:xfrm>
          <a:prstGeom prst="rect">
            <a:avLst/>
          </a:prstGeom>
        </p:spPr>
        <p:txBody>
          <a:bodyPr lIns="0" tIns="0" rIns="0" bIns="0" rtlCol="0" anchor="t">
            <a:spAutoFit/>
          </a:bodyPr>
          <a:lstStyle/>
          <a:p>
            <a:pPr algn="l">
              <a:lnSpc>
                <a:spcPts val="2170"/>
              </a:lnSpc>
            </a:pPr>
            <a:r>
              <a:rPr lang="en-US" sz="1399" spc="-11">
                <a:solidFill>
                  <a:srgbClr val="3E4346"/>
                </a:solidFill>
                <a:latin typeface="IBM Plex Sans"/>
                <a:ea typeface="IBM Plex Sans"/>
                <a:cs typeface="IBM Plex Sans"/>
                <a:sym typeface="IBM Plex Sans"/>
              </a:rPr>
              <a:t>Change the file resource to the template resource</a:t>
            </a:r>
          </a:p>
        </p:txBody>
      </p:sp>
      <p:sp>
        <p:nvSpPr>
          <p:cNvPr id="23" name="TextBox 23"/>
          <p:cNvSpPr txBox="1"/>
          <p:nvPr/>
        </p:nvSpPr>
        <p:spPr>
          <a:xfrm>
            <a:off x="1203817" y="3999614"/>
            <a:ext cx="3727409" cy="533533"/>
          </a:xfrm>
          <a:prstGeom prst="rect">
            <a:avLst/>
          </a:prstGeom>
        </p:spPr>
        <p:txBody>
          <a:bodyPr lIns="0" tIns="0" rIns="0" bIns="0" rtlCol="0" anchor="t">
            <a:spAutoFit/>
          </a:bodyPr>
          <a:lstStyle/>
          <a:p>
            <a:pPr algn="l">
              <a:lnSpc>
                <a:spcPts val="2170"/>
              </a:lnSpc>
            </a:pPr>
            <a:r>
              <a:rPr lang="en-US" sz="1399" spc="-11">
                <a:solidFill>
                  <a:srgbClr val="3E4346"/>
                </a:solidFill>
                <a:latin typeface="IBM Plex Sans"/>
                <a:ea typeface="IBM Plex Sans"/>
                <a:cs typeface="IBM Plex Sans"/>
                <a:sym typeface="IBM Plex Sans"/>
              </a:rPr>
              <a:t>Update the cookbook's version number Apply the updated recipe and verify the results</a:t>
            </a:r>
          </a:p>
        </p:txBody>
      </p:sp>
      <p:sp>
        <p:nvSpPr>
          <p:cNvPr id="25" name="TextBox 25"/>
          <p:cNvSpPr txBox="1"/>
          <p:nvPr/>
        </p:nvSpPr>
        <p:spPr>
          <a:xfrm>
            <a:off x="143713" y="609057"/>
            <a:ext cx="6215910" cy="1003725"/>
          </a:xfrm>
          <a:prstGeom prst="rect">
            <a:avLst/>
          </a:prstGeom>
        </p:spPr>
        <p:txBody>
          <a:bodyPr lIns="0" tIns="0" rIns="0" bIns="0" rtlCol="0" anchor="t">
            <a:spAutoFit/>
          </a:bodyPr>
          <a:lstStyle/>
          <a:p>
            <a:pPr algn="l">
              <a:lnSpc>
                <a:spcPts val="7020"/>
              </a:lnSpc>
            </a:pPr>
            <a:r>
              <a:rPr lang="en-US" sz="9500" spc="-76">
                <a:solidFill>
                  <a:srgbClr val="F2F2F2"/>
                </a:solidFill>
                <a:latin typeface="IBM Plex Sans"/>
                <a:ea typeface="IBM Plex Sans"/>
                <a:cs typeface="IBM Plex Sans"/>
                <a:sym typeface="IBM Plex Sans"/>
              </a:rPr>
              <a:t>EXERCISE</a:t>
            </a:r>
          </a:p>
        </p:txBody>
      </p:sp>
      <p:sp>
        <p:nvSpPr>
          <p:cNvPr id="26" name="TextBox 26"/>
          <p:cNvSpPr txBox="1"/>
          <p:nvPr/>
        </p:nvSpPr>
        <p:spPr>
          <a:xfrm>
            <a:off x="987923" y="1043502"/>
            <a:ext cx="3223374" cy="822169"/>
          </a:xfrm>
          <a:prstGeom prst="rect">
            <a:avLst/>
          </a:prstGeom>
        </p:spPr>
        <p:txBody>
          <a:bodyPr lIns="0" tIns="0" rIns="0" bIns="0" rtlCol="0" anchor="t">
            <a:spAutoFit/>
          </a:bodyPr>
          <a:lstStyle/>
          <a:p>
            <a:pPr algn="l">
              <a:lnSpc>
                <a:spcPts val="7401"/>
              </a:lnSpc>
            </a:pPr>
            <a:r>
              <a:rPr lang="en-US" sz="3200" spc="38">
                <a:solidFill>
                  <a:srgbClr val="F18B21"/>
                </a:solidFill>
                <a:latin typeface="Open Sans"/>
                <a:ea typeface="Open Sans"/>
                <a:cs typeface="Open Sans"/>
                <a:sym typeface="Open Sans"/>
              </a:rPr>
              <a:t>Cleaner Recipes</a:t>
            </a:r>
          </a:p>
        </p:txBody>
      </p:sp>
      <p:sp>
        <p:nvSpPr>
          <p:cNvPr id="27" name="TextBox 27"/>
          <p:cNvSpPr txBox="1"/>
          <p:nvPr/>
        </p:nvSpPr>
        <p:spPr>
          <a:xfrm>
            <a:off x="1006973" y="2847137"/>
            <a:ext cx="1126455" cy="298161"/>
          </a:xfrm>
          <a:prstGeom prst="rect">
            <a:avLst/>
          </a:prstGeom>
        </p:spPr>
        <p:txBody>
          <a:bodyPr lIns="0" tIns="0" rIns="0" bIns="0" rtlCol="0" anchor="t">
            <a:spAutoFit/>
          </a:bodyPr>
          <a:lstStyle/>
          <a:p>
            <a:pPr algn="l">
              <a:lnSpc>
                <a:spcPts val="2520"/>
              </a:lnSpc>
            </a:pPr>
            <a:r>
              <a:rPr lang="en-US" sz="1800" spc="21">
                <a:solidFill>
                  <a:srgbClr val="3E4346"/>
                </a:solidFill>
                <a:latin typeface="Open Sans"/>
                <a:ea typeface="Open Sans"/>
                <a:cs typeface="Open Sans"/>
                <a:sym typeface="Open Sans"/>
              </a:rPr>
              <a:t>Objective:</a:t>
            </a:r>
          </a:p>
        </p:txBody>
      </p:sp>
      <p:sp>
        <p:nvSpPr>
          <p:cNvPr id="28" name="TextBox 28"/>
          <p:cNvSpPr txBox="1"/>
          <p:nvPr/>
        </p:nvSpPr>
        <p:spPr>
          <a:xfrm>
            <a:off x="1051417" y="2139096"/>
            <a:ext cx="6734632" cy="268205"/>
          </a:xfrm>
          <a:prstGeom prst="rect">
            <a:avLst/>
          </a:prstGeom>
        </p:spPr>
        <p:txBody>
          <a:bodyPr lIns="0" tIns="0" rIns="0" bIns="0" rtlCol="0" anchor="t">
            <a:spAutoFit/>
          </a:bodyPr>
          <a:lstStyle/>
          <a:p>
            <a:pPr algn="l">
              <a:lnSpc>
                <a:spcPts val="2240"/>
              </a:lnSpc>
            </a:pPr>
            <a:r>
              <a:rPr lang="en-US" sz="1600" i="1" spc="-16">
                <a:solidFill>
                  <a:srgbClr val="7F7F7F"/>
                </a:solidFill>
                <a:latin typeface="Open Sans Italics"/>
                <a:ea typeface="Open Sans Italics"/>
                <a:cs typeface="Open Sans Italics"/>
                <a:sym typeface="Open Sans Italics"/>
              </a:rPr>
              <a:t>This is a change to the cookbook so it is time to update the version again.</a:t>
            </a:r>
          </a:p>
        </p:txBody>
      </p:sp>
      <p:sp>
        <p:nvSpPr>
          <p:cNvPr id="29" name="TextBox 29"/>
          <p:cNvSpPr txBox="1"/>
          <p:nvPr/>
        </p:nvSpPr>
        <p:spPr>
          <a:xfrm>
            <a:off x="937765" y="3161538"/>
            <a:ext cx="128864" cy="1357446"/>
          </a:xfrm>
          <a:prstGeom prst="rect">
            <a:avLst/>
          </a:prstGeom>
        </p:spPr>
        <p:txBody>
          <a:bodyPr lIns="0" tIns="0" rIns="0" bIns="0" rtlCol="0" anchor="t">
            <a:spAutoFit/>
          </a:bodyPr>
          <a:lstStyle/>
          <a:p>
            <a:pPr algn="just">
              <a:lnSpc>
                <a:spcPts val="2169"/>
              </a:lnSpc>
            </a:pPr>
            <a:r>
              <a:rPr lang="en-US" sz="1200" spc="58">
                <a:solidFill>
                  <a:srgbClr val="3E4346"/>
                </a:solidFill>
                <a:latin typeface="IBM Plex Sans Condensed"/>
                <a:ea typeface="IBM Plex Sans Condensed"/>
                <a:cs typeface="IBM Plex Sans Condensed"/>
                <a:sym typeface="IBM Plex Sans Condensed"/>
              </a:rPr>
              <a:t>✓ ✓ ✓ ✓ ✓</a:t>
            </a:r>
          </a:p>
        </p:txBody>
      </p:sp>
      <p:sp>
        <p:nvSpPr>
          <p:cNvPr id="30" name="TextBox 29">
            <a:extLst>
              <a:ext uri="{FF2B5EF4-FFF2-40B4-BE49-F238E27FC236}">
                <a16:creationId xmlns:a16="http://schemas.microsoft.com/office/drawing/2014/main" id="{0EBB6BBA-D45E-AB4C-A963-B99FC0AFA0B2}"/>
              </a:ext>
            </a:extLst>
          </p:cNvPr>
          <p:cNvSpPr txBox="1"/>
          <p:nvPr/>
        </p:nvSpPr>
        <p:spPr>
          <a:xfrm>
            <a:off x="0" y="4700885"/>
            <a:ext cx="2514600" cy="461665"/>
          </a:xfrm>
          <a:prstGeom prst="rect">
            <a:avLst/>
          </a:prstGeom>
          <a:noFill/>
        </p:spPr>
        <p:txBody>
          <a:bodyPr wrap="square">
            <a:spAutoFit/>
          </a:bodyPr>
          <a:lstStyle/>
          <a:p>
            <a:r>
              <a:rPr lang="en-US" sz="1200" dirty="0">
                <a:solidFill>
                  <a:srgbClr val="7030A0"/>
                </a:solidFill>
              </a:rPr>
              <a:t>Author: </a:t>
            </a:r>
            <a:r>
              <a:rPr lang="en-US" sz="1200" dirty="0" err="1">
                <a:solidFill>
                  <a:srgbClr val="7030A0"/>
                </a:solidFill>
              </a:rPr>
              <a:t>Nho</a:t>
            </a:r>
            <a:r>
              <a:rPr lang="en-US" sz="1200" dirty="0">
                <a:solidFill>
                  <a:srgbClr val="7030A0"/>
                </a:solidFill>
              </a:rPr>
              <a:t> Luong</a:t>
            </a:r>
          </a:p>
          <a:p>
            <a:r>
              <a:rPr lang="en-US" sz="1200" dirty="0">
                <a:solidFill>
                  <a:srgbClr val="7030A0"/>
                </a:solidFill>
              </a:rPr>
              <a:t>Skill: DevOps Engineer Lead</a:t>
            </a:r>
            <a:endParaRPr lang="en-VN"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3"/>
          <p:cNvSpPr/>
          <p:nvPr/>
        </p:nvSpPr>
        <p:spPr>
          <a:xfrm>
            <a:off x="8518027" y="4600575"/>
            <a:ext cx="534895" cy="542925"/>
          </a:xfrm>
          <a:custGeom>
            <a:avLst/>
            <a:gdLst/>
            <a:ahLst/>
            <a:cxnLst/>
            <a:rect l="l" t="t" r="r" b="b"/>
            <a:pathLst>
              <a:path w="534895" h="542925">
                <a:moveTo>
                  <a:pt x="0" y="0"/>
                </a:moveTo>
                <a:lnTo>
                  <a:pt x="534895" y="0"/>
                </a:lnTo>
                <a:lnTo>
                  <a:pt x="534895" y="542925"/>
                </a:lnTo>
                <a:lnTo>
                  <a:pt x="0" y="542925"/>
                </a:lnTo>
                <a:lnTo>
                  <a:pt x="0" y="0"/>
                </a:lnTo>
                <a:close/>
              </a:path>
            </a:pathLst>
          </a:custGeom>
          <a:blipFill>
            <a:blip r:embed="rId2"/>
            <a:stretch>
              <a:fillRect b="-7749"/>
            </a:stretch>
          </a:blipFill>
        </p:spPr>
      </p:sp>
      <p:sp>
        <p:nvSpPr>
          <p:cNvPr id="4" name="Freeform 4"/>
          <p:cNvSpPr/>
          <p:nvPr/>
        </p:nvSpPr>
        <p:spPr>
          <a:xfrm>
            <a:off x="0" y="4556493"/>
            <a:ext cx="9144000" cy="138798"/>
          </a:xfrm>
          <a:custGeom>
            <a:avLst/>
            <a:gdLst/>
            <a:ahLst/>
            <a:cxnLst/>
            <a:rect l="l" t="t" r="r" b="b"/>
            <a:pathLst>
              <a:path w="9144000" h="138798">
                <a:moveTo>
                  <a:pt x="0" y="0"/>
                </a:moveTo>
                <a:lnTo>
                  <a:pt x="9144000" y="0"/>
                </a:lnTo>
                <a:lnTo>
                  <a:pt x="9144000" y="138799"/>
                </a:lnTo>
                <a:lnTo>
                  <a:pt x="0" y="138799"/>
                </a:lnTo>
                <a:lnTo>
                  <a:pt x="0" y="0"/>
                </a:lnTo>
                <a:close/>
              </a:path>
            </a:pathLst>
          </a:custGeom>
          <a:blipFill>
            <a:blip r:embed="rId3"/>
            <a:stretch>
              <a:fillRect l="-645" r="-645"/>
            </a:stretch>
          </a:blipFill>
        </p:spPr>
      </p:sp>
      <p:grpSp>
        <p:nvGrpSpPr>
          <p:cNvPr id="5" name="Group 5"/>
          <p:cNvGrpSpPr>
            <a:grpSpLocks noChangeAspect="1"/>
          </p:cNvGrpSpPr>
          <p:nvPr/>
        </p:nvGrpSpPr>
        <p:grpSpPr>
          <a:xfrm>
            <a:off x="138408" y="806348"/>
            <a:ext cx="395402" cy="302704"/>
            <a:chOff x="0" y="0"/>
            <a:chExt cx="395402" cy="302704"/>
          </a:xfrm>
        </p:grpSpPr>
        <p:sp>
          <p:nvSpPr>
            <p:cNvPr id="6" name="Freeform 6"/>
            <p:cNvSpPr/>
            <p:nvPr/>
          </p:nvSpPr>
          <p:spPr>
            <a:xfrm>
              <a:off x="0" y="0"/>
              <a:ext cx="395351" cy="302641"/>
            </a:xfrm>
            <a:custGeom>
              <a:avLst/>
              <a:gdLst/>
              <a:ahLst/>
              <a:cxnLst/>
              <a:rect l="l" t="t" r="r" b="b"/>
              <a:pathLst>
                <a:path w="395351" h="302641">
                  <a:moveTo>
                    <a:pt x="0" y="0"/>
                  </a:moveTo>
                  <a:lnTo>
                    <a:pt x="395351" y="0"/>
                  </a:lnTo>
                  <a:lnTo>
                    <a:pt x="395351" y="302641"/>
                  </a:lnTo>
                  <a:lnTo>
                    <a:pt x="0" y="302641"/>
                  </a:lnTo>
                  <a:close/>
                </a:path>
              </a:pathLst>
            </a:custGeom>
            <a:solidFill>
              <a:srgbClr val="000000">
                <a:alpha val="0"/>
              </a:srgbClr>
            </a:solidFill>
          </p:spPr>
        </p:sp>
      </p:grpSp>
      <p:grpSp>
        <p:nvGrpSpPr>
          <p:cNvPr id="7" name="Group 7"/>
          <p:cNvGrpSpPr>
            <a:grpSpLocks noChangeAspect="1"/>
          </p:cNvGrpSpPr>
          <p:nvPr/>
        </p:nvGrpSpPr>
        <p:grpSpPr>
          <a:xfrm>
            <a:off x="-63503" y="4509992"/>
            <a:ext cx="9270997" cy="604056"/>
            <a:chOff x="0" y="0"/>
            <a:chExt cx="9271000" cy="604050"/>
          </a:xfrm>
        </p:grpSpPr>
        <p:sp>
          <p:nvSpPr>
            <p:cNvPr id="8" name="Freeform 8"/>
            <p:cNvSpPr/>
            <p:nvPr/>
          </p:nvSpPr>
          <p:spPr>
            <a:xfrm>
              <a:off x="63500" y="82550"/>
              <a:ext cx="9144000" cy="20701"/>
            </a:xfrm>
            <a:custGeom>
              <a:avLst/>
              <a:gdLst/>
              <a:ahLst/>
              <a:cxnLst/>
              <a:rect l="l" t="t" r="r" b="b"/>
              <a:pathLst>
                <a:path w="9144000" h="20701">
                  <a:moveTo>
                    <a:pt x="9144000" y="0"/>
                  </a:moveTo>
                  <a:lnTo>
                    <a:pt x="0" y="20701"/>
                  </a:lnTo>
                </a:path>
              </a:pathLst>
            </a:custGeom>
            <a:solidFill>
              <a:srgbClr val="000000">
                <a:alpha val="0"/>
              </a:srgbClr>
            </a:solidFill>
          </p:spPr>
        </p:sp>
        <p:sp>
          <p:nvSpPr>
            <p:cNvPr id="9" name="Freeform 9"/>
            <p:cNvSpPr/>
            <p:nvPr/>
          </p:nvSpPr>
          <p:spPr>
            <a:xfrm>
              <a:off x="63500" y="63500"/>
              <a:ext cx="9144000" cy="58801"/>
            </a:xfrm>
            <a:custGeom>
              <a:avLst/>
              <a:gdLst/>
              <a:ahLst/>
              <a:cxnLst/>
              <a:rect l="l" t="t" r="r" b="b"/>
              <a:pathLst>
                <a:path w="9144000" h="58801">
                  <a:moveTo>
                    <a:pt x="9144000" y="0"/>
                  </a:moveTo>
                  <a:lnTo>
                    <a:pt x="0" y="20701"/>
                  </a:lnTo>
                  <a:lnTo>
                    <a:pt x="0" y="39751"/>
                  </a:lnTo>
                  <a:lnTo>
                    <a:pt x="0" y="58801"/>
                  </a:lnTo>
                  <a:lnTo>
                    <a:pt x="9144000" y="38100"/>
                  </a:lnTo>
                  <a:lnTo>
                    <a:pt x="9144000" y="19050"/>
                  </a:lnTo>
                  <a:lnTo>
                    <a:pt x="9144000" y="0"/>
                  </a:lnTo>
                  <a:close/>
                </a:path>
              </a:pathLst>
            </a:custGeom>
            <a:solidFill>
              <a:srgbClr val="F18B21">
                <a:alpha val="49412"/>
              </a:srgbClr>
            </a:solidFill>
          </p:spPr>
        </p:sp>
        <p:sp>
          <p:nvSpPr>
            <p:cNvPr id="10" name="Freeform 10"/>
            <p:cNvSpPr/>
            <p:nvPr/>
          </p:nvSpPr>
          <p:spPr>
            <a:xfrm>
              <a:off x="399288" y="246888"/>
              <a:ext cx="3034157" cy="268732"/>
            </a:xfrm>
            <a:custGeom>
              <a:avLst/>
              <a:gdLst/>
              <a:ahLst/>
              <a:cxnLst/>
              <a:rect l="l" t="t" r="r" b="b"/>
              <a:pathLst>
                <a:path w="3034157" h="268732">
                  <a:moveTo>
                    <a:pt x="0" y="0"/>
                  </a:moveTo>
                  <a:lnTo>
                    <a:pt x="3034157" y="0"/>
                  </a:lnTo>
                  <a:lnTo>
                    <a:pt x="3034157" y="268732"/>
                  </a:lnTo>
                  <a:lnTo>
                    <a:pt x="0" y="268732"/>
                  </a:lnTo>
                  <a:close/>
                </a:path>
              </a:pathLst>
            </a:custGeom>
            <a:solidFill>
              <a:srgbClr val="000000">
                <a:alpha val="0"/>
              </a:srgbClr>
            </a:solidFill>
          </p:spPr>
        </p:sp>
        <p:sp>
          <p:nvSpPr>
            <p:cNvPr id="11" name="Freeform 11"/>
            <p:cNvSpPr/>
            <p:nvPr/>
          </p:nvSpPr>
          <p:spPr>
            <a:xfrm>
              <a:off x="4231894" y="246888"/>
              <a:ext cx="807339" cy="293624"/>
            </a:xfrm>
            <a:custGeom>
              <a:avLst/>
              <a:gdLst/>
              <a:ahLst/>
              <a:cxnLst/>
              <a:rect l="l" t="t" r="r" b="b"/>
              <a:pathLst>
                <a:path w="807339" h="293624">
                  <a:moveTo>
                    <a:pt x="0" y="0"/>
                  </a:moveTo>
                  <a:lnTo>
                    <a:pt x="807339" y="0"/>
                  </a:lnTo>
                  <a:lnTo>
                    <a:pt x="807339" y="293624"/>
                  </a:lnTo>
                  <a:lnTo>
                    <a:pt x="0" y="293624"/>
                  </a:lnTo>
                  <a:close/>
                </a:path>
              </a:pathLst>
            </a:custGeom>
            <a:solidFill>
              <a:srgbClr val="000000">
                <a:alpha val="0"/>
              </a:srgbClr>
            </a:solidFill>
          </p:spPr>
        </p:sp>
      </p:grpSp>
      <p:sp>
        <p:nvSpPr>
          <p:cNvPr id="12" name="Freeform 12"/>
          <p:cNvSpPr/>
          <p:nvPr/>
        </p:nvSpPr>
        <p:spPr>
          <a:xfrm>
            <a:off x="138408" y="806348"/>
            <a:ext cx="395402" cy="302704"/>
          </a:xfrm>
          <a:custGeom>
            <a:avLst/>
            <a:gdLst/>
            <a:ahLst/>
            <a:cxnLst/>
            <a:rect l="l" t="t" r="r" b="b"/>
            <a:pathLst>
              <a:path w="395402" h="302704">
                <a:moveTo>
                  <a:pt x="0" y="0"/>
                </a:moveTo>
                <a:lnTo>
                  <a:pt x="395402" y="0"/>
                </a:lnTo>
                <a:lnTo>
                  <a:pt x="395402" y="302705"/>
                </a:lnTo>
                <a:lnTo>
                  <a:pt x="0" y="302705"/>
                </a:lnTo>
                <a:lnTo>
                  <a:pt x="0" y="0"/>
                </a:lnTo>
                <a:close/>
              </a:path>
            </a:pathLst>
          </a:custGeom>
          <a:blipFill>
            <a:blip r:embed="rId4"/>
            <a:stretch>
              <a:fillRect/>
            </a:stretch>
          </a:blipFill>
        </p:spPr>
      </p:sp>
      <p:sp>
        <p:nvSpPr>
          <p:cNvPr id="13" name="Freeform 13"/>
          <p:cNvSpPr/>
          <p:nvPr/>
        </p:nvSpPr>
        <p:spPr>
          <a:xfrm>
            <a:off x="0" y="4556493"/>
            <a:ext cx="9144000" cy="138798"/>
          </a:xfrm>
          <a:custGeom>
            <a:avLst/>
            <a:gdLst/>
            <a:ahLst/>
            <a:cxnLst/>
            <a:rect l="l" t="t" r="r" b="b"/>
            <a:pathLst>
              <a:path w="9144000" h="138798">
                <a:moveTo>
                  <a:pt x="0" y="0"/>
                </a:moveTo>
                <a:lnTo>
                  <a:pt x="9144000" y="0"/>
                </a:lnTo>
                <a:lnTo>
                  <a:pt x="9144000" y="138799"/>
                </a:lnTo>
                <a:lnTo>
                  <a:pt x="0" y="138799"/>
                </a:lnTo>
                <a:lnTo>
                  <a:pt x="0" y="0"/>
                </a:lnTo>
                <a:close/>
              </a:path>
            </a:pathLst>
          </a:custGeom>
          <a:blipFill>
            <a:blip r:embed="rId5"/>
            <a:stretch>
              <a:fillRect l="-645" r="-645"/>
            </a:stretch>
          </a:blipFill>
        </p:spPr>
      </p:sp>
      <p:grpSp>
        <p:nvGrpSpPr>
          <p:cNvPr id="14" name="Group 14"/>
          <p:cNvGrpSpPr>
            <a:grpSpLocks noChangeAspect="1"/>
          </p:cNvGrpSpPr>
          <p:nvPr/>
        </p:nvGrpSpPr>
        <p:grpSpPr>
          <a:xfrm>
            <a:off x="-63503" y="1232878"/>
            <a:ext cx="9270997" cy="3462909"/>
            <a:chOff x="0" y="0"/>
            <a:chExt cx="9271000" cy="3462909"/>
          </a:xfrm>
        </p:grpSpPr>
        <p:sp>
          <p:nvSpPr>
            <p:cNvPr id="15" name="Freeform 15"/>
            <p:cNvSpPr/>
            <p:nvPr/>
          </p:nvSpPr>
          <p:spPr>
            <a:xfrm>
              <a:off x="63500" y="3359658"/>
              <a:ext cx="9144000" cy="20701"/>
            </a:xfrm>
            <a:custGeom>
              <a:avLst/>
              <a:gdLst/>
              <a:ahLst/>
              <a:cxnLst/>
              <a:rect l="l" t="t" r="r" b="b"/>
              <a:pathLst>
                <a:path w="9144000" h="20701">
                  <a:moveTo>
                    <a:pt x="9144000" y="0"/>
                  </a:moveTo>
                  <a:lnTo>
                    <a:pt x="0" y="20701"/>
                  </a:lnTo>
                </a:path>
              </a:pathLst>
            </a:custGeom>
            <a:solidFill>
              <a:srgbClr val="000000">
                <a:alpha val="0"/>
              </a:srgbClr>
            </a:solidFill>
          </p:spPr>
        </p:sp>
        <p:sp>
          <p:nvSpPr>
            <p:cNvPr id="16" name="Freeform 16"/>
            <p:cNvSpPr/>
            <p:nvPr/>
          </p:nvSpPr>
          <p:spPr>
            <a:xfrm>
              <a:off x="63500" y="3340608"/>
              <a:ext cx="9144000" cy="58801"/>
            </a:xfrm>
            <a:custGeom>
              <a:avLst/>
              <a:gdLst/>
              <a:ahLst/>
              <a:cxnLst/>
              <a:rect l="l" t="t" r="r" b="b"/>
              <a:pathLst>
                <a:path w="9144000" h="58801">
                  <a:moveTo>
                    <a:pt x="9144000" y="0"/>
                  </a:moveTo>
                  <a:lnTo>
                    <a:pt x="0" y="20701"/>
                  </a:lnTo>
                  <a:lnTo>
                    <a:pt x="0" y="39751"/>
                  </a:lnTo>
                  <a:lnTo>
                    <a:pt x="0" y="58801"/>
                  </a:lnTo>
                  <a:lnTo>
                    <a:pt x="9144000" y="38100"/>
                  </a:lnTo>
                  <a:lnTo>
                    <a:pt x="9144000" y="19050"/>
                  </a:lnTo>
                  <a:lnTo>
                    <a:pt x="9144000" y="0"/>
                  </a:lnTo>
                  <a:close/>
                </a:path>
              </a:pathLst>
            </a:custGeom>
            <a:solidFill>
              <a:srgbClr val="F18B21"/>
            </a:solidFill>
          </p:spPr>
        </p:sp>
        <p:sp>
          <p:nvSpPr>
            <p:cNvPr id="17" name="Freeform 17"/>
            <p:cNvSpPr/>
            <p:nvPr/>
          </p:nvSpPr>
          <p:spPr>
            <a:xfrm>
              <a:off x="694182" y="69850"/>
              <a:ext cx="8113141" cy="3139186"/>
            </a:xfrm>
            <a:custGeom>
              <a:avLst/>
              <a:gdLst/>
              <a:ahLst/>
              <a:cxnLst/>
              <a:rect l="l" t="t" r="r" b="b"/>
              <a:pathLst>
                <a:path w="8113141" h="3139186">
                  <a:moveTo>
                    <a:pt x="0" y="0"/>
                  </a:moveTo>
                  <a:lnTo>
                    <a:pt x="8113141" y="0"/>
                  </a:lnTo>
                  <a:lnTo>
                    <a:pt x="8113141" y="3139186"/>
                  </a:lnTo>
                  <a:lnTo>
                    <a:pt x="0" y="3139186"/>
                  </a:lnTo>
                  <a:close/>
                </a:path>
              </a:pathLst>
            </a:custGeom>
            <a:solidFill>
              <a:srgbClr val="000000"/>
            </a:solidFill>
          </p:spPr>
        </p:sp>
        <p:sp>
          <p:nvSpPr>
            <p:cNvPr id="18" name="Freeform 18"/>
            <p:cNvSpPr/>
            <p:nvPr/>
          </p:nvSpPr>
          <p:spPr>
            <a:xfrm>
              <a:off x="687960" y="63500"/>
              <a:ext cx="8125841" cy="3152013"/>
            </a:xfrm>
            <a:custGeom>
              <a:avLst/>
              <a:gdLst/>
              <a:ahLst/>
              <a:cxnLst/>
              <a:rect l="l" t="t" r="r" b="b"/>
              <a:pathLst>
                <a:path w="8125841" h="3152013">
                  <a:moveTo>
                    <a:pt x="95122" y="0"/>
                  </a:moveTo>
                  <a:lnTo>
                    <a:pt x="145922" y="0"/>
                  </a:lnTo>
                  <a:lnTo>
                    <a:pt x="145922" y="12700"/>
                  </a:lnTo>
                  <a:lnTo>
                    <a:pt x="95122" y="12700"/>
                  </a:lnTo>
                  <a:close/>
                  <a:moveTo>
                    <a:pt x="184022" y="0"/>
                  </a:moveTo>
                  <a:lnTo>
                    <a:pt x="234822" y="0"/>
                  </a:lnTo>
                  <a:lnTo>
                    <a:pt x="234822" y="12700"/>
                  </a:lnTo>
                  <a:lnTo>
                    <a:pt x="184022" y="12700"/>
                  </a:lnTo>
                  <a:close/>
                  <a:moveTo>
                    <a:pt x="272922" y="0"/>
                  </a:moveTo>
                  <a:lnTo>
                    <a:pt x="323722" y="0"/>
                  </a:lnTo>
                  <a:lnTo>
                    <a:pt x="323722" y="12700"/>
                  </a:lnTo>
                  <a:lnTo>
                    <a:pt x="272922" y="12700"/>
                  </a:lnTo>
                  <a:close/>
                  <a:moveTo>
                    <a:pt x="361822" y="0"/>
                  </a:moveTo>
                  <a:lnTo>
                    <a:pt x="412622" y="0"/>
                  </a:lnTo>
                  <a:lnTo>
                    <a:pt x="412622" y="12700"/>
                  </a:lnTo>
                  <a:lnTo>
                    <a:pt x="361822" y="12700"/>
                  </a:lnTo>
                  <a:close/>
                  <a:moveTo>
                    <a:pt x="450722" y="0"/>
                  </a:moveTo>
                  <a:lnTo>
                    <a:pt x="501522" y="0"/>
                  </a:lnTo>
                  <a:lnTo>
                    <a:pt x="501522" y="12700"/>
                  </a:lnTo>
                  <a:lnTo>
                    <a:pt x="450722" y="12700"/>
                  </a:lnTo>
                  <a:close/>
                  <a:moveTo>
                    <a:pt x="539622" y="0"/>
                  </a:moveTo>
                  <a:lnTo>
                    <a:pt x="590422" y="0"/>
                  </a:lnTo>
                  <a:lnTo>
                    <a:pt x="590422" y="12700"/>
                  </a:lnTo>
                  <a:lnTo>
                    <a:pt x="539622" y="12700"/>
                  </a:lnTo>
                  <a:close/>
                  <a:moveTo>
                    <a:pt x="628522" y="0"/>
                  </a:moveTo>
                  <a:lnTo>
                    <a:pt x="679322" y="0"/>
                  </a:lnTo>
                  <a:lnTo>
                    <a:pt x="679322" y="12700"/>
                  </a:lnTo>
                  <a:lnTo>
                    <a:pt x="628522" y="12700"/>
                  </a:lnTo>
                  <a:close/>
                  <a:moveTo>
                    <a:pt x="717422" y="0"/>
                  </a:moveTo>
                  <a:lnTo>
                    <a:pt x="768222" y="0"/>
                  </a:lnTo>
                  <a:lnTo>
                    <a:pt x="768222" y="12700"/>
                  </a:lnTo>
                  <a:lnTo>
                    <a:pt x="717422" y="12700"/>
                  </a:lnTo>
                  <a:close/>
                  <a:moveTo>
                    <a:pt x="806322" y="0"/>
                  </a:moveTo>
                  <a:lnTo>
                    <a:pt x="857122" y="0"/>
                  </a:lnTo>
                  <a:lnTo>
                    <a:pt x="857122" y="12700"/>
                  </a:lnTo>
                  <a:lnTo>
                    <a:pt x="806322" y="12700"/>
                  </a:lnTo>
                  <a:close/>
                  <a:moveTo>
                    <a:pt x="895222" y="0"/>
                  </a:moveTo>
                  <a:lnTo>
                    <a:pt x="946022" y="0"/>
                  </a:lnTo>
                  <a:lnTo>
                    <a:pt x="946022" y="12700"/>
                  </a:lnTo>
                  <a:lnTo>
                    <a:pt x="895222" y="12700"/>
                  </a:lnTo>
                  <a:close/>
                  <a:moveTo>
                    <a:pt x="984122" y="0"/>
                  </a:moveTo>
                  <a:lnTo>
                    <a:pt x="1034922" y="0"/>
                  </a:lnTo>
                  <a:lnTo>
                    <a:pt x="1034922" y="12700"/>
                  </a:lnTo>
                  <a:lnTo>
                    <a:pt x="984122" y="12700"/>
                  </a:lnTo>
                  <a:close/>
                  <a:moveTo>
                    <a:pt x="1073022" y="0"/>
                  </a:moveTo>
                  <a:lnTo>
                    <a:pt x="1123822" y="0"/>
                  </a:lnTo>
                  <a:lnTo>
                    <a:pt x="1123822" y="12700"/>
                  </a:lnTo>
                  <a:lnTo>
                    <a:pt x="1073022" y="12700"/>
                  </a:lnTo>
                  <a:close/>
                  <a:moveTo>
                    <a:pt x="1161922" y="0"/>
                  </a:moveTo>
                  <a:lnTo>
                    <a:pt x="1212722" y="0"/>
                  </a:lnTo>
                  <a:lnTo>
                    <a:pt x="1212722" y="12700"/>
                  </a:lnTo>
                  <a:lnTo>
                    <a:pt x="1161922" y="12700"/>
                  </a:lnTo>
                  <a:close/>
                  <a:moveTo>
                    <a:pt x="1250822" y="0"/>
                  </a:moveTo>
                  <a:lnTo>
                    <a:pt x="1301622" y="0"/>
                  </a:lnTo>
                  <a:lnTo>
                    <a:pt x="1301622" y="12700"/>
                  </a:lnTo>
                  <a:lnTo>
                    <a:pt x="1250822" y="12700"/>
                  </a:lnTo>
                  <a:close/>
                  <a:moveTo>
                    <a:pt x="1339722" y="0"/>
                  </a:moveTo>
                  <a:lnTo>
                    <a:pt x="1390522" y="0"/>
                  </a:lnTo>
                  <a:lnTo>
                    <a:pt x="1390522" y="12700"/>
                  </a:lnTo>
                  <a:lnTo>
                    <a:pt x="1339722" y="12700"/>
                  </a:lnTo>
                  <a:close/>
                  <a:moveTo>
                    <a:pt x="1428622" y="0"/>
                  </a:moveTo>
                  <a:lnTo>
                    <a:pt x="1479422" y="0"/>
                  </a:lnTo>
                  <a:lnTo>
                    <a:pt x="1479422" y="12700"/>
                  </a:lnTo>
                  <a:lnTo>
                    <a:pt x="1428622" y="12700"/>
                  </a:lnTo>
                  <a:close/>
                  <a:moveTo>
                    <a:pt x="1517522" y="0"/>
                  </a:moveTo>
                  <a:lnTo>
                    <a:pt x="1568322" y="0"/>
                  </a:lnTo>
                  <a:lnTo>
                    <a:pt x="1568322" y="12700"/>
                  </a:lnTo>
                  <a:lnTo>
                    <a:pt x="1517522" y="12700"/>
                  </a:lnTo>
                  <a:close/>
                  <a:moveTo>
                    <a:pt x="1606422" y="0"/>
                  </a:moveTo>
                  <a:lnTo>
                    <a:pt x="1657222" y="0"/>
                  </a:lnTo>
                  <a:lnTo>
                    <a:pt x="1657222" y="12700"/>
                  </a:lnTo>
                  <a:lnTo>
                    <a:pt x="1606422" y="12700"/>
                  </a:lnTo>
                  <a:close/>
                  <a:moveTo>
                    <a:pt x="1695322" y="0"/>
                  </a:moveTo>
                  <a:lnTo>
                    <a:pt x="1746122" y="0"/>
                  </a:lnTo>
                  <a:lnTo>
                    <a:pt x="1746122" y="12700"/>
                  </a:lnTo>
                  <a:lnTo>
                    <a:pt x="1695322" y="12700"/>
                  </a:lnTo>
                  <a:close/>
                  <a:moveTo>
                    <a:pt x="1784222" y="0"/>
                  </a:moveTo>
                  <a:lnTo>
                    <a:pt x="1835022" y="0"/>
                  </a:lnTo>
                  <a:lnTo>
                    <a:pt x="1835022" y="12700"/>
                  </a:lnTo>
                  <a:lnTo>
                    <a:pt x="1784222" y="12700"/>
                  </a:lnTo>
                  <a:close/>
                  <a:moveTo>
                    <a:pt x="1873122" y="0"/>
                  </a:moveTo>
                  <a:lnTo>
                    <a:pt x="1923922" y="0"/>
                  </a:lnTo>
                  <a:lnTo>
                    <a:pt x="1923922" y="12700"/>
                  </a:lnTo>
                  <a:lnTo>
                    <a:pt x="1873122" y="12700"/>
                  </a:lnTo>
                  <a:close/>
                  <a:moveTo>
                    <a:pt x="1962022" y="0"/>
                  </a:moveTo>
                  <a:lnTo>
                    <a:pt x="2012822" y="0"/>
                  </a:lnTo>
                  <a:lnTo>
                    <a:pt x="2012822" y="12700"/>
                  </a:lnTo>
                  <a:lnTo>
                    <a:pt x="1962022" y="12700"/>
                  </a:lnTo>
                  <a:close/>
                  <a:moveTo>
                    <a:pt x="2050922" y="0"/>
                  </a:moveTo>
                  <a:lnTo>
                    <a:pt x="2101722" y="0"/>
                  </a:lnTo>
                  <a:lnTo>
                    <a:pt x="2101722" y="12700"/>
                  </a:lnTo>
                  <a:lnTo>
                    <a:pt x="2050922" y="12700"/>
                  </a:lnTo>
                  <a:close/>
                  <a:moveTo>
                    <a:pt x="2139822" y="0"/>
                  </a:moveTo>
                  <a:lnTo>
                    <a:pt x="2190622" y="0"/>
                  </a:lnTo>
                  <a:lnTo>
                    <a:pt x="2190622" y="12700"/>
                  </a:lnTo>
                  <a:lnTo>
                    <a:pt x="2139822" y="12700"/>
                  </a:lnTo>
                  <a:close/>
                  <a:moveTo>
                    <a:pt x="2228722" y="0"/>
                  </a:moveTo>
                  <a:lnTo>
                    <a:pt x="2279522" y="0"/>
                  </a:lnTo>
                  <a:lnTo>
                    <a:pt x="2279522" y="12700"/>
                  </a:lnTo>
                  <a:lnTo>
                    <a:pt x="2228722" y="12700"/>
                  </a:lnTo>
                  <a:close/>
                  <a:moveTo>
                    <a:pt x="2317622" y="0"/>
                  </a:moveTo>
                  <a:lnTo>
                    <a:pt x="2368422" y="0"/>
                  </a:lnTo>
                  <a:lnTo>
                    <a:pt x="2368422" y="12700"/>
                  </a:lnTo>
                  <a:lnTo>
                    <a:pt x="2317622" y="12700"/>
                  </a:lnTo>
                  <a:close/>
                  <a:moveTo>
                    <a:pt x="2406522" y="0"/>
                  </a:moveTo>
                  <a:lnTo>
                    <a:pt x="2457322" y="0"/>
                  </a:lnTo>
                  <a:lnTo>
                    <a:pt x="2457322" y="12700"/>
                  </a:lnTo>
                  <a:lnTo>
                    <a:pt x="2406522" y="12700"/>
                  </a:lnTo>
                  <a:close/>
                  <a:moveTo>
                    <a:pt x="2495422" y="0"/>
                  </a:moveTo>
                  <a:lnTo>
                    <a:pt x="2546222" y="0"/>
                  </a:lnTo>
                  <a:lnTo>
                    <a:pt x="2546222" y="12700"/>
                  </a:lnTo>
                  <a:lnTo>
                    <a:pt x="2495422" y="12700"/>
                  </a:lnTo>
                  <a:close/>
                  <a:moveTo>
                    <a:pt x="2584322" y="0"/>
                  </a:moveTo>
                  <a:lnTo>
                    <a:pt x="2635122" y="0"/>
                  </a:lnTo>
                  <a:lnTo>
                    <a:pt x="2635122" y="12700"/>
                  </a:lnTo>
                  <a:lnTo>
                    <a:pt x="2584322" y="12700"/>
                  </a:lnTo>
                  <a:close/>
                  <a:moveTo>
                    <a:pt x="2673222" y="0"/>
                  </a:moveTo>
                  <a:lnTo>
                    <a:pt x="2724022" y="0"/>
                  </a:lnTo>
                  <a:lnTo>
                    <a:pt x="2724022" y="12700"/>
                  </a:lnTo>
                  <a:lnTo>
                    <a:pt x="2673222" y="12700"/>
                  </a:lnTo>
                  <a:close/>
                  <a:moveTo>
                    <a:pt x="2762122" y="0"/>
                  </a:moveTo>
                  <a:lnTo>
                    <a:pt x="2812922" y="0"/>
                  </a:lnTo>
                  <a:lnTo>
                    <a:pt x="2812922" y="12700"/>
                  </a:lnTo>
                  <a:lnTo>
                    <a:pt x="2762122" y="12700"/>
                  </a:lnTo>
                  <a:close/>
                  <a:moveTo>
                    <a:pt x="2851022" y="0"/>
                  </a:moveTo>
                  <a:lnTo>
                    <a:pt x="2901822" y="0"/>
                  </a:lnTo>
                  <a:lnTo>
                    <a:pt x="2901822" y="12700"/>
                  </a:lnTo>
                  <a:lnTo>
                    <a:pt x="2851022" y="12700"/>
                  </a:lnTo>
                  <a:close/>
                  <a:moveTo>
                    <a:pt x="2939922" y="0"/>
                  </a:moveTo>
                  <a:lnTo>
                    <a:pt x="2990722" y="0"/>
                  </a:lnTo>
                  <a:lnTo>
                    <a:pt x="2990722" y="12700"/>
                  </a:lnTo>
                  <a:lnTo>
                    <a:pt x="2939922" y="12700"/>
                  </a:lnTo>
                  <a:close/>
                  <a:moveTo>
                    <a:pt x="3028822" y="0"/>
                  </a:moveTo>
                  <a:lnTo>
                    <a:pt x="3079622" y="0"/>
                  </a:lnTo>
                  <a:lnTo>
                    <a:pt x="3079622" y="12700"/>
                  </a:lnTo>
                  <a:lnTo>
                    <a:pt x="3028822" y="12700"/>
                  </a:lnTo>
                  <a:close/>
                  <a:moveTo>
                    <a:pt x="3117722" y="0"/>
                  </a:moveTo>
                  <a:lnTo>
                    <a:pt x="3168522" y="0"/>
                  </a:lnTo>
                  <a:lnTo>
                    <a:pt x="3168522" y="12700"/>
                  </a:lnTo>
                  <a:lnTo>
                    <a:pt x="3117722" y="12700"/>
                  </a:lnTo>
                  <a:close/>
                  <a:moveTo>
                    <a:pt x="3206622" y="0"/>
                  </a:moveTo>
                  <a:lnTo>
                    <a:pt x="3257422" y="0"/>
                  </a:lnTo>
                  <a:lnTo>
                    <a:pt x="3257422" y="12700"/>
                  </a:lnTo>
                  <a:lnTo>
                    <a:pt x="3206622" y="12700"/>
                  </a:lnTo>
                  <a:close/>
                  <a:moveTo>
                    <a:pt x="3295522" y="0"/>
                  </a:moveTo>
                  <a:lnTo>
                    <a:pt x="3346322" y="0"/>
                  </a:lnTo>
                  <a:lnTo>
                    <a:pt x="3346322" y="12700"/>
                  </a:lnTo>
                  <a:lnTo>
                    <a:pt x="3295522" y="12700"/>
                  </a:lnTo>
                  <a:close/>
                  <a:moveTo>
                    <a:pt x="3384422" y="0"/>
                  </a:moveTo>
                  <a:lnTo>
                    <a:pt x="3435222" y="0"/>
                  </a:lnTo>
                  <a:lnTo>
                    <a:pt x="3435222" y="12700"/>
                  </a:lnTo>
                  <a:lnTo>
                    <a:pt x="3384422" y="12700"/>
                  </a:lnTo>
                  <a:close/>
                  <a:moveTo>
                    <a:pt x="3473322" y="0"/>
                  </a:moveTo>
                  <a:lnTo>
                    <a:pt x="3524122" y="0"/>
                  </a:lnTo>
                  <a:lnTo>
                    <a:pt x="3524122" y="12700"/>
                  </a:lnTo>
                  <a:lnTo>
                    <a:pt x="3473322" y="12700"/>
                  </a:lnTo>
                  <a:close/>
                  <a:moveTo>
                    <a:pt x="3562222" y="0"/>
                  </a:moveTo>
                  <a:lnTo>
                    <a:pt x="3613022" y="0"/>
                  </a:lnTo>
                  <a:lnTo>
                    <a:pt x="3613022" y="12700"/>
                  </a:lnTo>
                  <a:lnTo>
                    <a:pt x="3562222" y="12700"/>
                  </a:lnTo>
                  <a:close/>
                  <a:moveTo>
                    <a:pt x="3651122" y="0"/>
                  </a:moveTo>
                  <a:lnTo>
                    <a:pt x="3701922" y="0"/>
                  </a:lnTo>
                  <a:lnTo>
                    <a:pt x="3701922" y="12700"/>
                  </a:lnTo>
                  <a:lnTo>
                    <a:pt x="3651122" y="12700"/>
                  </a:lnTo>
                  <a:close/>
                  <a:moveTo>
                    <a:pt x="3740022" y="0"/>
                  </a:moveTo>
                  <a:lnTo>
                    <a:pt x="3790822" y="0"/>
                  </a:lnTo>
                  <a:lnTo>
                    <a:pt x="3790822" y="12700"/>
                  </a:lnTo>
                  <a:lnTo>
                    <a:pt x="3740022" y="12700"/>
                  </a:lnTo>
                  <a:close/>
                  <a:moveTo>
                    <a:pt x="3828922" y="0"/>
                  </a:moveTo>
                  <a:lnTo>
                    <a:pt x="3879722" y="0"/>
                  </a:lnTo>
                  <a:lnTo>
                    <a:pt x="3879722" y="12700"/>
                  </a:lnTo>
                  <a:lnTo>
                    <a:pt x="3828922" y="12700"/>
                  </a:lnTo>
                  <a:close/>
                  <a:moveTo>
                    <a:pt x="3917822" y="0"/>
                  </a:moveTo>
                  <a:lnTo>
                    <a:pt x="3968622" y="0"/>
                  </a:lnTo>
                  <a:lnTo>
                    <a:pt x="3968622" y="12700"/>
                  </a:lnTo>
                  <a:lnTo>
                    <a:pt x="3917822" y="12700"/>
                  </a:lnTo>
                  <a:close/>
                  <a:moveTo>
                    <a:pt x="4006722" y="0"/>
                  </a:moveTo>
                  <a:lnTo>
                    <a:pt x="4057522" y="0"/>
                  </a:lnTo>
                  <a:lnTo>
                    <a:pt x="4057522" y="12700"/>
                  </a:lnTo>
                  <a:lnTo>
                    <a:pt x="4006722" y="12700"/>
                  </a:lnTo>
                  <a:close/>
                  <a:moveTo>
                    <a:pt x="4095622" y="0"/>
                  </a:moveTo>
                  <a:lnTo>
                    <a:pt x="4146422" y="0"/>
                  </a:lnTo>
                  <a:lnTo>
                    <a:pt x="4146422" y="12700"/>
                  </a:lnTo>
                  <a:lnTo>
                    <a:pt x="4095622" y="12700"/>
                  </a:lnTo>
                  <a:close/>
                  <a:moveTo>
                    <a:pt x="4184522" y="0"/>
                  </a:moveTo>
                  <a:lnTo>
                    <a:pt x="4235322" y="0"/>
                  </a:lnTo>
                  <a:lnTo>
                    <a:pt x="4235322" y="12700"/>
                  </a:lnTo>
                  <a:lnTo>
                    <a:pt x="4184522" y="12700"/>
                  </a:lnTo>
                  <a:close/>
                  <a:moveTo>
                    <a:pt x="4273422" y="0"/>
                  </a:moveTo>
                  <a:lnTo>
                    <a:pt x="4324222" y="0"/>
                  </a:lnTo>
                  <a:lnTo>
                    <a:pt x="4324222" y="12700"/>
                  </a:lnTo>
                  <a:lnTo>
                    <a:pt x="4273422" y="12700"/>
                  </a:lnTo>
                  <a:close/>
                  <a:moveTo>
                    <a:pt x="4362322" y="0"/>
                  </a:moveTo>
                  <a:lnTo>
                    <a:pt x="4413122" y="0"/>
                  </a:lnTo>
                  <a:lnTo>
                    <a:pt x="4413122" y="12700"/>
                  </a:lnTo>
                  <a:lnTo>
                    <a:pt x="4362322" y="12700"/>
                  </a:lnTo>
                  <a:close/>
                  <a:moveTo>
                    <a:pt x="4451222" y="0"/>
                  </a:moveTo>
                  <a:lnTo>
                    <a:pt x="4502022" y="0"/>
                  </a:lnTo>
                  <a:lnTo>
                    <a:pt x="4502022" y="12700"/>
                  </a:lnTo>
                  <a:lnTo>
                    <a:pt x="4451222" y="12700"/>
                  </a:lnTo>
                  <a:close/>
                  <a:moveTo>
                    <a:pt x="4540122" y="0"/>
                  </a:moveTo>
                  <a:lnTo>
                    <a:pt x="4590922" y="0"/>
                  </a:lnTo>
                  <a:lnTo>
                    <a:pt x="4590922" y="12700"/>
                  </a:lnTo>
                  <a:lnTo>
                    <a:pt x="4540122" y="12700"/>
                  </a:lnTo>
                  <a:close/>
                  <a:moveTo>
                    <a:pt x="4629022" y="0"/>
                  </a:moveTo>
                  <a:lnTo>
                    <a:pt x="4679822" y="0"/>
                  </a:lnTo>
                  <a:lnTo>
                    <a:pt x="4679822" y="12700"/>
                  </a:lnTo>
                  <a:lnTo>
                    <a:pt x="4629022" y="12700"/>
                  </a:lnTo>
                  <a:close/>
                  <a:moveTo>
                    <a:pt x="4717922" y="0"/>
                  </a:moveTo>
                  <a:lnTo>
                    <a:pt x="4768722" y="0"/>
                  </a:lnTo>
                  <a:lnTo>
                    <a:pt x="4768722" y="12700"/>
                  </a:lnTo>
                  <a:lnTo>
                    <a:pt x="4717922" y="12700"/>
                  </a:lnTo>
                  <a:close/>
                  <a:moveTo>
                    <a:pt x="4806822" y="0"/>
                  </a:moveTo>
                  <a:lnTo>
                    <a:pt x="4857622" y="0"/>
                  </a:lnTo>
                  <a:lnTo>
                    <a:pt x="4857622" y="12700"/>
                  </a:lnTo>
                  <a:lnTo>
                    <a:pt x="4806822" y="12700"/>
                  </a:lnTo>
                  <a:close/>
                  <a:moveTo>
                    <a:pt x="4895722" y="0"/>
                  </a:moveTo>
                  <a:lnTo>
                    <a:pt x="4946522" y="0"/>
                  </a:lnTo>
                  <a:lnTo>
                    <a:pt x="4946522" y="12700"/>
                  </a:lnTo>
                  <a:lnTo>
                    <a:pt x="4895722" y="12700"/>
                  </a:lnTo>
                  <a:close/>
                  <a:moveTo>
                    <a:pt x="4984622" y="0"/>
                  </a:moveTo>
                  <a:lnTo>
                    <a:pt x="5035422" y="0"/>
                  </a:lnTo>
                  <a:lnTo>
                    <a:pt x="5035422" y="12700"/>
                  </a:lnTo>
                  <a:lnTo>
                    <a:pt x="4984622" y="12700"/>
                  </a:lnTo>
                  <a:close/>
                  <a:moveTo>
                    <a:pt x="5073522" y="0"/>
                  </a:moveTo>
                  <a:lnTo>
                    <a:pt x="5124322" y="0"/>
                  </a:lnTo>
                  <a:lnTo>
                    <a:pt x="5124322" y="12700"/>
                  </a:lnTo>
                  <a:lnTo>
                    <a:pt x="5073522" y="12700"/>
                  </a:lnTo>
                  <a:close/>
                  <a:moveTo>
                    <a:pt x="5162422" y="0"/>
                  </a:moveTo>
                  <a:lnTo>
                    <a:pt x="5213222" y="0"/>
                  </a:lnTo>
                  <a:lnTo>
                    <a:pt x="5213222" y="12700"/>
                  </a:lnTo>
                  <a:lnTo>
                    <a:pt x="5162422" y="12700"/>
                  </a:lnTo>
                  <a:close/>
                  <a:moveTo>
                    <a:pt x="5251322" y="0"/>
                  </a:moveTo>
                  <a:lnTo>
                    <a:pt x="5302122" y="0"/>
                  </a:lnTo>
                  <a:lnTo>
                    <a:pt x="5302122" y="12700"/>
                  </a:lnTo>
                  <a:lnTo>
                    <a:pt x="5251322" y="12700"/>
                  </a:lnTo>
                  <a:close/>
                  <a:moveTo>
                    <a:pt x="5340222" y="0"/>
                  </a:moveTo>
                  <a:lnTo>
                    <a:pt x="5391022" y="0"/>
                  </a:lnTo>
                  <a:lnTo>
                    <a:pt x="5391022" y="12700"/>
                  </a:lnTo>
                  <a:lnTo>
                    <a:pt x="5340222" y="12700"/>
                  </a:lnTo>
                  <a:close/>
                  <a:moveTo>
                    <a:pt x="5429122" y="0"/>
                  </a:moveTo>
                  <a:lnTo>
                    <a:pt x="5479922" y="0"/>
                  </a:lnTo>
                  <a:lnTo>
                    <a:pt x="5479922" y="12700"/>
                  </a:lnTo>
                  <a:lnTo>
                    <a:pt x="5429122" y="12700"/>
                  </a:lnTo>
                  <a:close/>
                  <a:moveTo>
                    <a:pt x="5518022" y="0"/>
                  </a:moveTo>
                  <a:lnTo>
                    <a:pt x="5568822" y="0"/>
                  </a:lnTo>
                  <a:lnTo>
                    <a:pt x="5568822" y="12700"/>
                  </a:lnTo>
                  <a:lnTo>
                    <a:pt x="5518022" y="12700"/>
                  </a:lnTo>
                  <a:close/>
                  <a:moveTo>
                    <a:pt x="5606922" y="0"/>
                  </a:moveTo>
                  <a:lnTo>
                    <a:pt x="5657722" y="0"/>
                  </a:lnTo>
                  <a:lnTo>
                    <a:pt x="5657722" y="12700"/>
                  </a:lnTo>
                  <a:lnTo>
                    <a:pt x="5606922" y="12700"/>
                  </a:lnTo>
                  <a:close/>
                  <a:moveTo>
                    <a:pt x="5695822" y="0"/>
                  </a:moveTo>
                  <a:lnTo>
                    <a:pt x="5746622" y="0"/>
                  </a:lnTo>
                  <a:lnTo>
                    <a:pt x="5746622" y="12700"/>
                  </a:lnTo>
                  <a:lnTo>
                    <a:pt x="5695822" y="12700"/>
                  </a:lnTo>
                  <a:close/>
                  <a:moveTo>
                    <a:pt x="5784722" y="0"/>
                  </a:moveTo>
                  <a:lnTo>
                    <a:pt x="5835522" y="0"/>
                  </a:lnTo>
                  <a:lnTo>
                    <a:pt x="5835522" y="12700"/>
                  </a:lnTo>
                  <a:lnTo>
                    <a:pt x="5784722" y="12700"/>
                  </a:lnTo>
                  <a:close/>
                  <a:moveTo>
                    <a:pt x="5873622" y="0"/>
                  </a:moveTo>
                  <a:lnTo>
                    <a:pt x="5924422" y="0"/>
                  </a:lnTo>
                  <a:lnTo>
                    <a:pt x="5924422" y="12700"/>
                  </a:lnTo>
                  <a:lnTo>
                    <a:pt x="5873622" y="12700"/>
                  </a:lnTo>
                  <a:close/>
                  <a:moveTo>
                    <a:pt x="5962522" y="0"/>
                  </a:moveTo>
                  <a:lnTo>
                    <a:pt x="6013322" y="0"/>
                  </a:lnTo>
                  <a:lnTo>
                    <a:pt x="6013322" y="12700"/>
                  </a:lnTo>
                  <a:lnTo>
                    <a:pt x="5962522" y="12700"/>
                  </a:lnTo>
                  <a:close/>
                  <a:moveTo>
                    <a:pt x="6051422" y="0"/>
                  </a:moveTo>
                  <a:lnTo>
                    <a:pt x="6102222" y="0"/>
                  </a:lnTo>
                  <a:lnTo>
                    <a:pt x="6102222" y="12700"/>
                  </a:lnTo>
                  <a:lnTo>
                    <a:pt x="6051422" y="12700"/>
                  </a:lnTo>
                  <a:close/>
                  <a:moveTo>
                    <a:pt x="6140322" y="0"/>
                  </a:moveTo>
                  <a:lnTo>
                    <a:pt x="6191122" y="0"/>
                  </a:lnTo>
                  <a:lnTo>
                    <a:pt x="6191122" y="12700"/>
                  </a:lnTo>
                  <a:lnTo>
                    <a:pt x="6140322" y="12700"/>
                  </a:lnTo>
                  <a:close/>
                  <a:moveTo>
                    <a:pt x="6229222" y="0"/>
                  </a:moveTo>
                  <a:lnTo>
                    <a:pt x="6280022" y="0"/>
                  </a:lnTo>
                  <a:lnTo>
                    <a:pt x="6280022" y="12700"/>
                  </a:lnTo>
                  <a:lnTo>
                    <a:pt x="6229222" y="12700"/>
                  </a:lnTo>
                  <a:close/>
                  <a:moveTo>
                    <a:pt x="6318122" y="0"/>
                  </a:moveTo>
                  <a:lnTo>
                    <a:pt x="6368922" y="0"/>
                  </a:lnTo>
                  <a:lnTo>
                    <a:pt x="6368922" y="12700"/>
                  </a:lnTo>
                  <a:lnTo>
                    <a:pt x="6318122" y="12700"/>
                  </a:lnTo>
                  <a:close/>
                  <a:moveTo>
                    <a:pt x="6407022" y="0"/>
                  </a:moveTo>
                  <a:lnTo>
                    <a:pt x="6457822" y="0"/>
                  </a:lnTo>
                  <a:lnTo>
                    <a:pt x="6457822" y="12700"/>
                  </a:lnTo>
                  <a:lnTo>
                    <a:pt x="6407022" y="12700"/>
                  </a:lnTo>
                  <a:close/>
                  <a:moveTo>
                    <a:pt x="6495922" y="0"/>
                  </a:moveTo>
                  <a:lnTo>
                    <a:pt x="6546722" y="0"/>
                  </a:lnTo>
                  <a:lnTo>
                    <a:pt x="6546722" y="12700"/>
                  </a:lnTo>
                  <a:lnTo>
                    <a:pt x="6495922" y="12700"/>
                  </a:lnTo>
                  <a:close/>
                  <a:moveTo>
                    <a:pt x="6584822" y="0"/>
                  </a:moveTo>
                  <a:lnTo>
                    <a:pt x="6635622" y="0"/>
                  </a:lnTo>
                  <a:lnTo>
                    <a:pt x="6635622" y="12700"/>
                  </a:lnTo>
                  <a:lnTo>
                    <a:pt x="6584822" y="12700"/>
                  </a:lnTo>
                  <a:close/>
                  <a:moveTo>
                    <a:pt x="6673722" y="0"/>
                  </a:moveTo>
                  <a:lnTo>
                    <a:pt x="6724522" y="0"/>
                  </a:lnTo>
                  <a:lnTo>
                    <a:pt x="6724522" y="12700"/>
                  </a:lnTo>
                  <a:lnTo>
                    <a:pt x="6673722" y="12700"/>
                  </a:lnTo>
                  <a:close/>
                  <a:moveTo>
                    <a:pt x="6762622" y="0"/>
                  </a:moveTo>
                  <a:lnTo>
                    <a:pt x="6813422" y="0"/>
                  </a:lnTo>
                  <a:lnTo>
                    <a:pt x="6813422" y="12700"/>
                  </a:lnTo>
                  <a:lnTo>
                    <a:pt x="6762622" y="12700"/>
                  </a:lnTo>
                  <a:close/>
                  <a:moveTo>
                    <a:pt x="6851522" y="0"/>
                  </a:moveTo>
                  <a:lnTo>
                    <a:pt x="6902322" y="0"/>
                  </a:lnTo>
                  <a:lnTo>
                    <a:pt x="6902322" y="12700"/>
                  </a:lnTo>
                  <a:lnTo>
                    <a:pt x="6851522" y="12700"/>
                  </a:lnTo>
                  <a:close/>
                  <a:moveTo>
                    <a:pt x="6940422" y="0"/>
                  </a:moveTo>
                  <a:lnTo>
                    <a:pt x="6991222" y="0"/>
                  </a:lnTo>
                  <a:lnTo>
                    <a:pt x="6991222" y="12700"/>
                  </a:lnTo>
                  <a:lnTo>
                    <a:pt x="6940422" y="12700"/>
                  </a:lnTo>
                  <a:close/>
                  <a:moveTo>
                    <a:pt x="7029322" y="0"/>
                  </a:moveTo>
                  <a:lnTo>
                    <a:pt x="7080122" y="0"/>
                  </a:lnTo>
                  <a:lnTo>
                    <a:pt x="7080122" y="12700"/>
                  </a:lnTo>
                  <a:lnTo>
                    <a:pt x="7029322" y="12700"/>
                  </a:lnTo>
                  <a:close/>
                  <a:moveTo>
                    <a:pt x="7118222" y="0"/>
                  </a:moveTo>
                  <a:lnTo>
                    <a:pt x="7169022" y="0"/>
                  </a:lnTo>
                  <a:lnTo>
                    <a:pt x="7169022" y="12700"/>
                  </a:lnTo>
                  <a:lnTo>
                    <a:pt x="7118222" y="12700"/>
                  </a:lnTo>
                  <a:close/>
                  <a:moveTo>
                    <a:pt x="7207122" y="0"/>
                  </a:moveTo>
                  <a:lnTo>
                    <a:pt x="7257922" y="0"/>
                  </a:lnTo>
                  <a:lnTo>
                    <a:pt x="7257922" y="12700"/>
                  </a:lnTo>
                  <a:lnTo>
                    <a:pt x="7207122" y="12700"/>
                  </a:lnTo>
                  <a:close/>
                  <a:moveTo>
                    <a:pt x="7296022" y="0"/>
                  </a:moveTo>
                  <a:lnTo>
                    <a:pt x="7346822" y="0"/>
                  </a:lnTo>
                  <a:lnTo>
                    <a:pt x="7346822" y="12700"/>
                  </a:lnTo>
                  <a:lnTo>
                    <a:pt x="7296022" y="12700"/>
                  </a:lnTo>
                  <a:close/>
                  <a:moveTo>
                    <a:pt x="7384922" y="0"/>
                  </a:moveTo>
                  <a:lnTo>
                    <a:pt x="7435722" y="0"/>
                  </a:lnTo>
                  <a:lnTo>
                    <a:pt x="7435722" y="12700"/>
                  </a:lnTo>
                  <a:lnTo>
                    <a:pt x="7384922" y="12700"/>
                  </a:lnTo>
                  <a:close/>
                  <a:moveTo>
                    <a:pt x="7473822" y="0"/>
                  </a:moveTo>
                  <a:lnTo>
                    <a:pt x="7524622" y="0"/>
                  </a:lnTo>
                  <a:lnTo>
                    <a:pt x="7524622" y="12700"/>
                  </a:lnTo>
                  <a:lnTo>
                    <a:pt x="7473822" y="12700"/>
                  </a:lnTo>
                  <a:close/>
                  <a:moveTo>
                    <a:pt x="7562722" y="0"/>
                  </a:moveTo>
                  <a:lnTo>
                    <a:pt x="7613522" y="0"/>
                  </a:lnTo>
                  <a:lnTo>
                    <a:pt x="7613522" y="12700"/>
                  </a:lnTo>
                  <a:lnTo>
                    <a:pt x="7562722" y="12700"/>
                  </a:lnTo>
                  <a:close/>
                  <a:moveTo>
                    <a:pt x="7651622" y="0"/>
                  </a:moveTo>
                  <a:lnTo>
                    <a:pt x="7702422" y="0"/>
                  </a:lnTo>
                  <a:lnTo>
                    <a:pt x="7702422" y="12700"/>
                  </a:lnTo>
                  <a:lnTo>
                    <a:pt x="7651622" y="12700"/>
                  </a:lnTo>
                  <a:close/>
                  <a:moveTo>
                    <a:pt x="7740522" y="0"/>
                  </a:moveTo>
                  <a:lnTo>
                    <a:pt x="7791322" y="0"/>
                  </a:lnTo>
                  <a:lnTo>
                    <a:pt x="7791322" y="12700"/>
                  </a:lnTo>
                  <a:lnTo>
                    <a:pt x="7740522" y="12700"/>
                  </a:lnTo>
                  <a:close/>
                  <a:moveTo>
                    <a:pt x="7829422" y="0"/>
                  </a:moveTo>
                  <a:lnTo>
                    <a:pt x="7880222" y="0"/>
                  </a:lnTo>
                  <a:lnTo>
                    <a:pt x="7880222" y="12700"/>
                  </a:lnTo>
                  <a:lnTo>
                    <a:pt x="7829422" y="12700"/>
                  </a:lnTo>
                  <a:close/>
                  <a:moveTo>
                    <a:pt x="7918322" y="0"/>
                  </a:moveTo>
                  <a:lnTo>
                    <a:pt x="7969122" y="0"/>
                  </a:lnTo>
                  <a:lnTo>
                    <a:pt x="7969122" y="12700"/>
                  </a:lnTo>
                  <a:lnTo>
                    <a:pt x="7918322" y="12700"/>
                  </a:lnTo>
                  <a:close/>
                  <a:moveTo>
                    <a:pt x="8007222" y="0"/>
                  </a:moveTo>
                  <a:lnTo>
                    <a:pt x="8058022" y="0"/>
                  </a:lnTo>
                  <a:lnTo>
                    <a:pt x="8058022" y="12700"/>
                  </a:lnTo>
                  <a:lnTo>
                    <a:pt x="8007222" y="12700"/>
                  </a:lnTo>
                  <a:close/>
                  <a:moveTo>
                    <a:pt x="8096122" y="0"/>
                  </a:moveTo>
                  <a:lnTo>
                    <a:pt x="8119491" y="0"/>
                  </a:lnTo>
                  <a:cubicBezTo>
                    <a:pt x="8123047" y="0"/>
                    <a:pt x="8125841" y="2794"/>
                    <a:pt x="8125841" y="6350"/>
                  </a:cubicBezTo>
                  <a:lnTo>
                    <a:pt x="8125841" y="33782"/>
                  </a:lnTo>
                  <a:lnTo>
                    <a:pt x="8113141" y="33782"/>
                  </a:lnTo>
                  <a:lnTo>
                    <a:pt x="8113141" y="6350"/>
                  </a:lnTo>
                  <a:lnTo>
                    <a:pt x="8119491" y="6350"/>
                  </a:lnTo>
                  <a:lnTo>
                    <a:pt x="8119491" y="12700"/>
                  </a:lnTo>
                  <a:lnTo>
                    <a:pt x="8096122" y="12700"/>
                  </a:lnTo>
                  <a:close/>
                  <a:moveTo>
                    <a:pt x="8125841" y="72009"/>
                  </a:moveTo>
                  <a:lnTo>
                    <a:pt x="8125841" y="122809"/>
                  </a:lnTo>
                  <a:lnTo>
                    <a:pt x="8113141" y="122809"/>
                  </a:lnTo>
                  <a:lnTo>
                    <a:pt x="8113141" y="72009"/>
                  </a:lnTo>
                  <a:close/>
                  <a:moveTo>
                    <a:pt x="8125841" y="160909"/>
                  </a:moveTo>
                  <a:lnTo>
                    <a:pt x="8125841" y="211709"/>
                  </a:lnTo>
                  <a:lnTo>
                    <a:pt x="8113141" y="211709"/>
                  </a:lnTo>
                  <a:lnTo>
                    <a:pt x="8113141" y="160909"/>
                  </a:lnTo>
                  <a:close/>
                  <a:moveTo>
                    <a:pt x="8125841" y="249809"/>
                  </a:moveTo>
                  <a:lnTo>
                    <a:pt x="8125841" y="300609"/>
                  </a:lnTo>
                  <a:lnTo>
                    <a:pt x="8113141" y="300609"/>
                  </a:lnTo>
                  <a:lnTo>
                    <a:pt x="8113141" y="249809"/>
                  </a:lnTo>
                  <a:close/>
                  <a:moveTo>
                    <a:pt x="8125841" y="338709"/>
                  </a:moveTo>
                  <a:lnTo>
                    <a:pt x="8125841" y="389509"/>
                  </a:lnTo>
                  <a:lnTo>
                    <a:pt x="8113141" y="389509"/>
                  </a:lnTo>
                  <a:lnTo>
                    <a:pt x="8113141" y="338709"/>
                  </a:lnTo>
                  <a:close/>
                  <a:moveTo>
                    <a:pt x="8125841" y="427609"/>
                  </a:moveTo>
                  <a:lnTo>
                    <a:pt x="8125841" y="478409"/>
                  </a:lnTo>
                  <a:lnTo>
                    <a:pt x="8113141" y="478409"/>
                  </a:lnTo>
                  <a:lnTo>
                    <a:pt x="8113141" y="427609"/>
                  </a:lnTo>
                  <a:close/>
                  <a:moveTo>
                    <a:pt x="8125841" y="516509"/>
                  </a:moveTo>
                  <a:lnTo>
                    <a:pt x="8125841" y="567309"/>
                  </a:lnTo>
                  <a:lnTo>
                    <a:pt x="8113141" y="567309"/>
                  </a:lnTo>
                  <a:lnTo>
                    <a:pt x="8113141" y="516509"/>
                  </a:lnTo>
                  <a:close/>
                  <a:moveTo>
                    <a:pt x="8125841" y="605409"/>
                  </a:moveTo>
                  <a:lnTo>
                    <a:pt x="8125841" y="656209"/>
                  </a:lnTo>
                  <a:lnTo>
                    <a:pt x="8113141" y="656209"/>
                  </a:lnTo>
                  <a:lnTo>
                    <a:pt x="8113141" y="605409"/>
                  </a:lnTo>
                  <a:close/>
                  <a:moveTo>
                    <a:pt x="8125841" y="694309"/>
                  </a:moveTo>
                  <a:lnTo>
                    <a:pt x="8125841" y="745109"/>
                  </a:lnTo>
                  <a:lnTo>
                    <a:pt x="8113141" y="745109"/>
                  </a:lnTo>
                  <a:lnTo>
                    <a:pt x="8113141" y="694309"/>
                  </a:lnTo>
                  <a:close/>
                  <a:moveTo>
                    <a:pt x="8125841" y="783209"/>
                  </a:moveTo>
                  <a:lnTo>
                    <a:pt x="8125841" y="834009"/>
                  </a:lnTo>
                  <a:lnTo>
                    <a:pt x="8113141" y="834009"/>
                  </a:lnTo>
                  <a:lnTo>
                    <a:pt x="8113141" y="783209"/>
                  </a:lnTo>
                  <a:close/>
                  <a:moveTo>
                    <a:pt x="8125841" y="872109"/>
                  </a:moveTo>
                  <a:lnTo>
                    <a:pt x="8125841" y="922909"/>
                  </a:lnTo>
                  <a:lnTo>
                    <a:pt x="8113141" y="922909"/>
                  </a:lnTo>
                  <a:lnTo>
                    <a:pt x="8113141" y="872109"/>
                  </a:lnTo>
                  <a:close/>
                  <a:moveTo>
                    <a:pt x="8125841" y="961009"/>
                  </a:moveTo>
                  <a:lnTo>
                    <a:pt x="8125841" y="1011809"/>
                  </a:lnTo>
                  <a:lnTo>
                    <a:pt x="8113141" y="1011809"/>
                  </a:lnTo>
                  <a:lnTo>
                    <a:pt x="8113141" y="961009"/>
                  </a:lnTo>
                  <a:close/>
                  <a:moveTo>
                    <a:pt x="8125841" y="1049909"/>
                  </a:moveTo>
                  <a:lnTo>
                    <a:pt x="8125841" y="1100709"/>
                  </a:lnTo>
                  <a:lnTo>
                    <a:pt x="8113141" y="1100709"/>
                  </a:lnTo>
                  <a:lnTo>
                    <a:pt x="8113141" y="1049909"/>
                  </a:lnTo>
                  <a:close/>
                  <a:moveTo>
                    <a:pt x="8125841" y="1138809"/>
                  </a:moveTo>
                  <a:lnTo>
                    <a:pt x="8125841" y="1189609"/>
                  </a:lnTo>
                  <a:lnTo>
                    <a:pt x="8113141" y="1189609"/>
                  </a:lnTo>
                  <a:lnTo>
                    <a:pt x="8113141" y="1138809"/>
                  </a:lnTo>
                  <a:close/>
                  <a:moveTo>
                    <a:pt x="8125841" y="1227709"/>
                  </a:moveTo>
                  <a:lnTo>
                    <a:pt x="8125841" y="1278509"/>
                  </a:lnTo>
                  <a:lnTo>
                    <a:pt x="8113141" y="1278509"/>
                  </a:lnTo>
                  <a:lnTo>
                    <a:pt x="8113141" y="1227709"/>
                  </a:lnTo>
                  <a:close/>
                  <a:moveTo>
                    <a:pt x="8125841" y="1316609"/>
                  </a:moveTo>
                  <a:lnTo>
                    <a:pt x="8125841" y="1367409"/>
                  </a:lnTo>
                  <a:lnTo>
                    <a:pt x="8113141" y="1367409"/>
                  </a:lnTo>
                  <a:lnTo>
                    <a:pt x="8113141" y="1316609"/>
                  </a:lnTo>
                  <a:close/>
                  <a:moveTo>
                    <a:pt x="8125841" y="1405509"/>
                  </a:moveTo>
                  <a:lnTo>
                    <a:pt x="8125841" y="1456309"/>
                  </a:lnTo>
                  <a:lnTo>
                    <a:pt x="8113141" y="1456309"/>
                  </a:lnTo>
                  <a:lnTo>
                    <a:pt x="8113141" y="1405509"/>
                  </a:lnTo>
                  <a:close/>
                  <a:moveTo>
                    <a:pt x="8125841" y="1494409"/>
                  </a:moveTo>
                  <a:lnTo>
                    <a:pt x="8125841" y="1545209"/>
                  </a:lnTo>
                  <a:lnTo>
                    <a:pt x="8113141" y="1545209"/>
                  </a:lnTo>
                  <a:lnTo>
                    <a:pt x="8113141" y="1494409"/>
                  </a:lnTo>
                  <a:close/>
                  <a:moveTo>
                    <a:pt x="8125841" y="1583309"/>
                  </a:moveTo>
                  <a:lnTo>
                    <a:pt x="8125841" y="1634109"/>
                  </a:lnTo>
                  <a:lnTo>
                    <a:pt x="8113141" y="1634109"/>
                  </a:lnTo>
                  <a:lnTo>
                    <a:pt x="8113141" y="1583309"/>
                  </a:lnTo>
                  <a:close/>
                  <a:moveTo>
                    <a:pt x="8125841" y="1672209"/>
                  </a:moveTo>
                  <a:lnTo>
                    <a:pt x="8125841" y="1723009"/>
                  </a:lnTo>
                  <a:lnTo>
                    <a:pt x="8113141" y="1723009"/>
                  </a:lnTo>
                  <a:lnTo>
                    <a:pt x="8113141" y="1672209"/>
                  </a:lnTo>
                  <a:close/>
                  <a:moveTo>
                    <a:pt x="8125841" y="1761109"/>
                  </a:moveTo>
                  <a:lnTo>
                    <a:pt x="8125841" y="1811909"/>
                  </a:lnTo>
                  <a:lnTo>
                    <a:pt x="8113141" y="1811909"/>
                  </a:lnTo>
                  <a:lnTo>
                    <a:pt x="8113141" y="1761109"/>
                  </a:lnTo>
                  <a:close/>
                  <a:moveTo>
                    <a:pt x="8125841" y="1850009"/>
                  </a:moveTo>
                  <a:lnTo>
                    <a:pt x="8125841" y="1900809"/>
                  </a:lnTo>
                  <a:lnTo>
                    <a:pt x="8113141" y="1900809"/>
                  </a:lnTo>
                  <a:lnTo>
                    <a:pt x="8113141" y="1850009"/>
                  </a:lnTo>
                  <a:close/>
                  <a:moveTo>
                    <a:pt x="8125841" y="1938909"/>
                  </a:moveTo>
                  <a:lnTo>
                    <a:pt x="8125841" y="1989709"/>
                  </a:lnTo>
                  <a:lnTo>
                    <a:pt x="8113141" y="1989709"/>
                  </a:lnTo>
                  <a:lnTo>
                    <a:pt x="8113141" y="1938909"/>
                  </a:lnTo>
                  <a:close/>
                  <a:moveTo>
                    <a:pt x="8125841" y="2027809"/>
                  </a:moveTo>
                  <a:lnTo>
                    <a:pt x="8125841" y="2078609"/>
                  </a:lnTo>
                  <a:lnTo>
                    <a:pt x="8113141" y="2078609"/>
                  </a:lnTo>
                  <a:lnTo>
                    <a:pt x="8113141" y="2027809"/>
                  </a:lnTo>
                  <a:close/>
                  <a:moveTo>
                    <a:pt x="8125841" y="2116709"/>
                  </a:moveTo>
                  <a:lnTo>
                    <a:pt x="8125841" y="2167509"/>
                  </a:lnTo>
                  <a:lnTo>
                    <a:pt x="8113141" y="2167509"/>
                  </a:lnTo>
                  <a:lnTo>
                    <a:pt x="8113141" y="2116709"/>
                  </a:lnTo>
                  <a:close/>
                  <a:moveTo>
                    <a:pt x="8125841" y="2205609"/>
                  </a:moveTo>
                  <a:lnTo>
                    <a:pt x="8125841" y="2256409"/>
                  </a:lnTo>
                  <a:lnTo>
                    <a:pt x="8113141" y="2256409"/>
                  </a:lnTo>
                  <a:lnTo>
                    <a:pt x="8113141" y="2205609"/>
                  </a:lnTo>
                  <a:close/>
                  <a:moveTo>
                    <a:pt x="8125841" y="2294509"/>
                  </a:moveTo>
                  <a:lnTo>
                    <a:pt x="8125841" y="2345309"/>
                  </a:lnTo>
                  <a:lnTo>
                    <a:pt x="8113141" y="2345309"/>
                  </a:lnTo>
                  <a:lnTo>
                    <a:pt x="8113141" y="2294509"/>
                  </a:lnTo>
                  <a:close/>
                  <a:moveTo>
                    <a:pt x="8125841" y="2383409"/>
                  </a:moveTo>
                  <a:lnTo>
                    <a:pt x="8125841" y="2434209"/>
                  </a:lnTo>
                  <a:lnTo>
                    <a:pt x="8113141" y="2434209"/>
                  </a:lnTo>
                  <a:lnTo>
                    <a:pt x="8113141" y="2383409"/>
                  </a:lnTo>
                  <a:close/>
                  <a:moveTo>
                    <a:pt x="8125841" y="2472309"/>
                  </a:moveTo>
                  <a:lnTo>
                    <a:pt x="8125841" y="2523109"/>
                  </a:lnTo>
                  <a:lnTo>
                    <a:pt x="8113141" y="2523109"/>
                  </a:lnTo>
                  <a:lnTo>
                    <a:pt x="8113141" y="2472309"/>
                  </a:lnTo>
                  <a:close/>
                  <a:moveTo>
                    <a:pt x="8125841" y="2561209"/>
                  </a:moveTo>
                  <a:lnTo>
                    <a:pt x="8125841" y="2612009"/>
                  </a:lnTo>
                  <a:lnTo>
                    <a:pt x="8113141" y="2612009"/>
                  </a:lnTo>
                  <a:lnTo>
                    <a:pt x="8113141" y="2561209"/>
                  </a:lnTo>
                  <a:close/>
                  <a:moveTo>
                    <a:pt x="8125841" y="2650109"/>
                  </a:moveTo>
                  <a:lnTo>
                    <a:pt x="8125841" y="2700909"/>
                  </a:lnTo>
                  <a:lnTo>
                    <a:pt x="8113141" y="2700909"/>
                  </a:lnTo>
                  <a:lnTo>
                    <a:pt x="8113141" y="2650109"/>
                  </a:lnTo>
                  <a:close/>
                  <a:moveTo>
                    <a:pt x="8125841" y="2739009"/>
                  </a:moveTo>
                  <a:lnTo>
                    <a:pt x="8125841" y="2789809"/>
                  </a:lnTo>
                  <a:lnTo>
                    <a:pt x="8113141" y="2789809"/>
                  </a:lnTo>
                  <a:lnTo>
                    <a:pt x="8113141" y="2739009"/>
                  </a:lnTo>
                  <a:close/>
                  <a:moveTo>
                    <a:pt x="8125841" y="2827909"/>
                  </a:moveTo>
                  <a:lnTo>
                    <a:pt x="8125841" y="2878709"/>
                  </a:lnTo>
                  <a:lnTo>
                    <a:pt x="8113141" y="2878709"/>
                  </a:lnTo>
                  <a:lnTo>
                    <a:pt x="8113141" y="2827909"/>
                  </a:lnTo>
                  <a:close/>
                  <a:moveTo>
                    <a:pt x="8125841" y="2916809"/>
                  </a:moveTo>
                  <a:lnTo>
                    <a:pt x="8125841" y="2967609"/>
                  </a:lnTo>
                  <a:lnTo>
                    <a:pt x="8113141" y="2967609"/>
                  </a:lnTo>
                  <a:lnTo>
                    <a:pt x="8113141" y="2916809"/>
                  </a:lnTo>
                  <a:close/>
                  <a:moveTo>
                    <a:pt x="8125841" y="3005709"/>
                  </a:moveTo>
                  <a:lnTo>
                    <a:pt x="8125841" y="3056509"/>
                  </a:lnTo>
                  <a:lnTo>
                    <a:pt x="8113141" y="3056509"/>
                  </a:lnTo>
                  <a:lnTo>
                    <a:pt x="8113141" y="3005709"/>
                  </a:lnTo>
                  <a:close/>
                  <a:moveTo>
                    <a:pt x="8125841" y="3094609"/>
                  </a:moveTo>
                  <a:lnTo>
                    <a:pt x="8125841" y="3145409"/>
                  </a:lnTo>
                  <a:lnTo>
                    <a:pt x="8113141" y="3145409"/>
                  </a:lnTo>
                  <a:lnTo>
                    <a:pt x="8113141" y="3094609"/>
                  </a:lnTo>
                  <a:close/>
                  <a:moveTo>
                    <a:pt x="8081645" y="3152013"/>
                  </a:moveTo>
                  <a:lnTo>
                    <a:pt x="8030845" y="3152013"/>
                  </a:lnTo>
                  <a:lnTo>
                    <a:pt x="8030845" y="3139313"/>
                  </a:lnTo>
                  <a:lnTo>
                    <a:pt x="8081645" y="3139313"/>
                  </a:lnTo>
                  <a:close/>
                  <a:moveTo>
                    <a:pt x="7992745" y="3152013"/>
                  </a:moveTo>
                  <a:lnTo>
                    <a:pt x="7941945" y="3152013"/>
                  </a:lnTo>
                  <a:lnTo>
                    <a:pt x="7941945" y="3139313"/>
                  </a:lnTo>
                  <a:lnTo>
                    <a:pt x="7992745" y="3139313"/>
                  </a:lnTo>
                  <a:close/>
                  <a:moveTo>
                    <a:pt x="7903845" y="3152013"/>
                  </a:moveTo>
                  <a:lnTo>
                    <a:pt x="7853045" y="3152013"/>
                  </a:lnTo>
                  <a:lnTo>
                    <a:pt x="7853045" y="3139313"/>
                  </a:lnTo>
                  <a:lnTo>
                    <a:pt x="7903845" y="3139313"/>
                  </a:lnTo>
                  <a:close/>
                  <a:moveTo>
                    <a:pt x="7814945" y="3152013"/>
                  </a:moveTo>
                  <a:lnTo>
                    <a:pt x="7764145" y="3152013"/>
                  </a:lnTo>
                  <a:lnTo>
                    <a:pt x="7764145" y="3139313"/>
                  </a:lnTo>
                  <a:lnTo>
                    <a:pt x="7814945" y="3139313"/>
                  </a:lnTo>
                  <a:close/>
                  <a:moveTo>
                    <a:pt x="7726045" y="3152013"/>
                  </a:moveTo>
                  <a:lnTo>
                    <a:pt x="7675245" y="3152013"/>
                  </a:lnTo>
                  <a:lnTo>
                    <a:pt x="7675245" y="3139313"/>
                  </a:lnTo>
                  <a:lnTo>
                    <a:pt x="7726045" y="3139313"/>
                  </a:lnTo>
                  <a:close/>
                  <a:moveTo>
                    <a:pt x="7637145" y="3152013"/>
                  </a:moveTo>
                  <a:lnTo>
                    <a:pt x="7586345" y="3152013"/>
                  </a:lnTo>
                  <a:lnTo>
                    <a:pt x="7586345" y="3139313"/>
                  </a:lnTo>
                  <a:lnTo>
                    <a:pt x="7637145" y="3139313"/>
                  </a:lnTo>
                  <a:close/>
                  <a:moveTo>
                    <a:pt x="7548245" y="3152013"/>
                  </a:moveTo>
                  <a:lnTo>
                    <a:pt x="7497445" y="3152013"/>
                  </a:lnTo>
                  <a:lnTo>
                    <a:pt x="7497445" y="3139313"/>
                  </a:lnTo>
                  <a:lnTo>
                    <a:pt x="7548245" y="3139313"/>
                  </a:lnTo>
                  <a:close/>
                  <a:moveTo>
                    <a:pt x="7459345" y="3152013"/>
                  </a:moveTo>
                  <a:lnTo>
                    <a:pt x="7408545" y="3152013"/>
                  </a:lnTo>
                  <a:lnTo>
                    <a:pt x="7408545" y="3139313"/>
                  </a:lnTo>
                  <a:lnTo>
                    <a:pt x="7459345" y="3139313"/>
                  </a:lnTo>
                  <a:close/>
                  <a:moveTo>
                    <a:pt x="7370445" y="3152013"/>
                  </a:moveTo>
                  <a:lnTo>
                    <a:pt x="7319645" y="3152013"/>
                  </a:lnTo>
                  <a:lnTo>
                    <a:pt x="7319645" y="3139313"/>
                  </a:lnTo>
                  <a:lnTo>
                    <a:pt x="7370445" y="3139313"/>
                  </a:lnTo>
                  <a:close/>
                  <a:moveTo>
                    <a:pt x="7281545" y="3152013"/>
                  </a:moveTo>
                  <a:lnTo>
                    <a:pt x="7230745" y="3152013"/>
                  </a:lnTo>
                  <a:lnTo>
                    <a:pt x="7230745" y="3139313"/>
                  </a:lnTo>
                  <a:lnTo>
                    <a:pt x="7281545" y="3139313"/>
                  </a:lnTo>
                  <a:close/>
                  <a:moveTo>
                    <a:pt x="7192645" y="3152013"/>
                  </a:moveTo>
                  <a:lnTo>
                    <a:pt x="7141845" y="3152013"/>
                  </a:lnTo>
                  <a:lnTo>
                    <a:pt x="7141845" y="3139313"/>
                  </a:lnTo>
                  <a:lnTo>
                    <a:pt x="7192645" y="3139313"/>
                  </a:lnTo>
                  <a:close/>
                  <a:moveTo>
                    <a:pt x="7103745" y="3152013"/>
                  </a:moveTo>
                  <a:lnTo>
                    <a:pt x="7052945" y="3152013"/>
                  </a:lnTo>
                  <a:lnTo>
                    <a:pt x="7052945" y="3139313"/>
                  </a:lnTo>
                  <a:lnTo>
                    <a:pt x="7103745" y="3139313"/>
                  </a:lnTo>
                  <a:close/>
                  <a:moveTo>
                    <a:pt x="7014845" y="3152013"/>
                  </a:moveTo>
                  <a:lnTo>
                    <a:pt x="6964045" y="3152013"/>
                  </a:lnTo>
                  <a:lnTo>
                    <a:pt x="6964045" y="3139313"/>
                  </a:lnTo>
                  <a:lnTo>
                    <a:pt x="7014845" y="3139313"/>
                  </a:lnTo>
                  <a:close/>
                  <a:moveTo>
                    <a:pt x="6925945" y="3152013"/>
                  </a:moveTo>
                  <a:lnTo>
                    <a:pt x="6875145" y="3152013"/>
                  </a:lnTo>
                  <a:lnTo>
                    <a:pt x="6875145" y="3139313"/>
                  </a:lnTo>
                  <a:lnTo>
                    <a:pt x="6925945" y="3139313"/>
                  </a:lnTo>
                  <a:close/>
                  <a:moveTo>
                    <a:pt x="6837045" y="3152013"/>
                  </a:moveTo>
                  <a:lnTo>
                    <a:pt x="6786245" y="3152013"/>
                  </a:lnTo>
                  <a:lnTo>
                    <a:pt x="6786245" y="3139313"/>
                  </a:lnTo>
                  <a:lnTo>
                    <a:pt x="6837045" y="3139313"/>
                  </a:lnTo>
                  <a:close/>
                  <a:moveTo>
                    <a:pt x="6748145" y="3152013"/>
                  </a:moveTo>
                  <a:lnTo>
                    <a:pt x="6697345" y="3152013"/>
                  </a:lnTo>
                  <a:lnTo>
                    <a:pt x="6697345" y="3139313"/>
                  </a:lnTo>
                  <a:lnTo>
                    <a:pt x="6748145" y="3139313"/>
                  </a:lnTo>
                  <a:close/>
                  <a:moveTo>
                    <a:pt x="6659245" y="3152013"/>
                  </a:moveTo>
                  <a:lnTo>
                    <a:pt x="6608445" y="3152013"/>
                  </a:lnTo>
                  <a:lnTo>
                    <a:pt x="6608445" y="3139313"/>
                  </a:lnTo>
                  <a:lnTo>
                    <a:pt x="6659245" y="3139313"/>
                  </a:lnTo>
                  <a:close/>
                  <a:moveTo>
                    <a:pt x="6570345" y="3152013"/>
                  </a:moveTo>
                  <a:lnTo>
                    <a:pt x="6519545" y="3152013"/>
                  </a:lnTo>
                  <a:lnTo>
                    <a:pt x="6519545" y="3139313"/>
                  </a:lnTo>
                  <a:lnTo>
                    <a:pt x="6570345" y="3139313"/>
                  </a:lnTo>
                  <a:close/>
                  <a:moveTo>
                    <a:pt x="6481445" y="3152013"/>
                  </a:moveTo>
                  <a:lnTo>
                    <a:pt x="6430645" y="3152013"/>
                  </a:lnTo>
                  <a:lnTo>
                    <a:pt x="6430645" y="3139313"/>
                  </a:lnTo>
                  <a:lnTo>
                    <a:pt x="6481445" y="3139313"/>
                  </a:lnTo>
                  <a:close/>
                  <a:moveTo>
                    <a:pt x="6392545" y="3152013"/>
                  </a:moveTo>
                  <a:lnTo>
                    <a:pt x="6341745" y="3152013"/>
                  </a:lnTo>
                  <a:lnTo>
                    <a:pt x="6341745" y="3139313"/>
                  </a:lnTo>
                  <a:lnTo>
                    <a:pt x="6392545" y="3139313"/>
                  </a:lnTo>
                  <a:close/>
                  <a:moveTo>
                    <a:pt x="6303645" y="3152013"/>
                  </a:moveTo>
                  <a:lnTo>
                    <a:pt x="6252845" y="3152013"/>
                  </a:lnTo>
                  <a:lnTo>
                    <a:pt x="6252845" y="3139313"/>
                  </a:lnTo>
                  <a:lnTo>
                    <a:pt x="6303645" y="3139313"/>
                  </a:lnTo>
                  <a:close/>
                  <a:moveTo>
                    <a:pt x="6214745" y="3152013"/>
                  </a:moveTo>
                  <a:lnTo>
                    <a:pt x="6163945" y="3152013"/>
                  </a:lnTo>
                  <a:lnTo>
                    <a:pt x="6163945" y="3139313"/>
                  </a:lnTo>
                  <a:lnTo>
                    <a:pt x="6214745" y="3139313"/>
                  </a:lnTo>
                  <a:close/>
                  <a:moveTo>
                    <a:pt x="6125845" y="3152013"/>
                  </a:moveTo>
                  <a:lnTo>
                    <a:pt x="6075045" y="3152013"/>
                  </a:lnTo>
                  <a:lnTo>
                    <a:pt x="6075045" y="3139313"/>
                  </a:lnTo>
                  <a:lnTo>
                    <a:pt x="6125845" y="3139313"/>
                  </a:lnTo>
                  <a:close/>
                  <a:moveTo>
                    <a:pt x="6036945" y="3152013"/>
                  </a:moveTo>
                  <a:lnTo>
                    <a:pt x="5986145" y="3152013"/>
                  </a:lnTo>
                  <a:lnTo>
                    <a:pt x="5986145" y="3139313"/>
                  </a:lnTo>
                  <a:lnTo>
                    <a:pt x="6036945" y="3139313"/>
                  </a:lnTo>
                  <a:close/>
                  <a:moveTo>
                    <a:pt x="5948045" y="3152013"/>
                  </a:moveTo>
                  <a:lnTo>
                    <a:pt x="5897245" y="3152013"/>
                  </a:lnTo>
                  <a:lnTo>
                    <a:pt x="5897245" y="3139313"/>
                  </a:lnTo>
                  <a:lnTo>
                    <a:pt x="5948045" y="3139313"/>
                  </a:lnTo>
                  <a:close/>
                  <a:moveTo>
                    <a:pt x="5859145" y="3152013"/>
                  </a:moveTo>
                  <a:lnTo>
                    <a:pt x="5808345" y="3152013"/>
                  </a:lnTo>
                  <a:lnTo>
                    <a:pt x="5808345" y="3139313"/>
                  </a:lnTo>
                  <a:lnTo>
                    <a:pt x="5859145" y="3139313"/>
                  </a:lnTo>
                  <a:close/>
                  <a:moveTo>
                    <a:pt x="5770245" y="3152013"/>
                  </a:moveTo>
                  <a:lnTo>
                    <a:pt x="5719445" y="3152013"/>
                  </a:lnTo>
                  <a:lnTo>
                    <a:pt x="5719445" y="3139313"/>
                  </a:lnTo>
                  <a:lnTo>
                    <a:pt x="5770245" y="3139313"/>
                  </a:lnTo>
                  <a:close/>
                  <a:moveTo>
                    <a:pt x="5681345" y="3152013"/>
                  </a:moveTo>
                  <a:lnTo>
                    <a:pt x="5630545" y="3152013"/>
                  </a:lnTo>
                  <a:lnTo>
                    <a:pt x="5630545" y="3139313"/>
                  </a:lnTo>
                  <a:lnTo>
                    <a:pt x="5681345" y="3139313"/>
                  </a:lnTo>
                  <a:close/>
                  <a:moveTo>
                    <a:pt x="5592445" y="3152013"/>
                  </a:moveTo>
                  <a:lnTo>
                    <a:pt x="5541645" y="3152013"/>
                  </a:lnTo>
                  <a:lnTo>
                    <a:pt x="5541645" y="3139313"/>
                  </a:lnTo>
                  <a:lnTo>
                    <a:pt x="5592445" y="3139313"/>
                  </a:lnTo>
                  <a:close/>
                  <a:moveTo>
                    <a:pt x="5503545" y="3152013"/>
                  </a:moveTo>
                  <a:lnTo>
                    <a:pt x="5452745" y="3152013"/>
                  </a:lnTo>
                  <a:lnTo>
                    <a:pt x="5452745" y="3139313"/>
                  </a:lnTo>
                  <a:lnTo>
                    <a:pt x="5503545" y="3139313"/>
                  </a:lnTo>
                  <a:close/>
                  <a:moveTo>
                    <a:pt x="5414645" y="3152013"/>
                  </a:moveTo>
                  <a:lnTo>
                    <a:pt x="5363845" y="3152013"/>
                  </a:lnTo>
                  <a:lnTo>
                    <a:pt x="5363845" y="3139313"/>
                  </a:lnTo>
                  <a:lnTo>
                    <a:pt x="5414645" y="3139313"/>
                  </a:lnTo>
                  <a:close/>
                  <a:moveTo>
                    <a:pt x="5325745" y="3152013"/>
                  </a:moveTo>
                  <a:lnTo>
                    <a:pt x="5274945" y="3152013"/>
                  </a:lnTo>
                  <a:lnTo>
                    <a:pt x="5274945" y="3139313"/>
                  </a:lnTo>
                  <a:lnTo>
                    <a:pt x="5325745" y="3139313"/>
                  </a:lnTo>
                  <a:close/>
                  <a:moveTo>
                    <a:pt x="5236845" y="3152013"/>
                  </a:moveTo>
                  <a:lnTo>
                    <a:pt x="5186045" y="3152013"/>
                  </a:lnTo>
                  <a:lnTo>
                    <a:pt x="5186045" y="3139313"/>
                  </a:lnTo>
                  <a:lnTo>
                    <a:pt x="5236845" y="3139313"/>
                  </a:lnTo>
                  <a:close/>
                  <a:moveTo>
                    <a:pt x="5147945" y="3152013"/>
                  </a:moveTo>
                  <a:lnTo>
                    <a:pt x="5097145" y="3152013"/>
                  </a:lnTo>
                  <a:lnTo>
                    <a:pt x="5097145" y="3139313"/>
                  </a:lnTo>
                  <a:lnTo>
                    <a:pt x="5147945" y="3139313"/>
                  </a:lnTo>
                  <a:close/>
                  <a:moveTo>
                    <a:pt x="5059045" y="3152013"/>
                  </a:moveTo>
                  <a:lnTo>
                    <a:pt x="5008245" y="3152013"/>
                  </a:lnTo>
                  <a:lnTo>
                    <a:pt x="5008245" y="3139313"/>
                  </a:lnTo>
                  <a:lnTo>
                    <a:pt x="5059045" y="3139313"/>
                  </a:lnTo>
                  <a:close/>
                  <a:moveTo>
                    <a:pt x="4970145" y="3152013"/>
                  </a:moveTo>
                  <a:lnTo>
                    <a:pt x="4919345" y="3152013"/>
                  </a:lnTo>
                  <a:lnTo>
                    <a:pt x="4919345" y="3139313"/>
                  </a:lnTo>
                  <a:lnTo>
                    <a:pt x="4970145" y="3139313"/>
                  </a:lnTo>
                  <a:close/>
                  <a:moveTo>
                    <a:pt x="4881245" y="3152013"/>
                  </a:moveTo>
                  <a:lnTo>
                    <a:pt x="4830445" y="3152013"/>
                  </a:lnTo>
                  <a:lnTo>
                    <a:pt x="4830445" y="3139313"/>
                  </a:lnTo>
                  <a:lnTo>
                    <a:pt x="4881245" y="3139313"/>
                  </a:lnTo>
                  <a:close/>
                  <a:moveTo>
                    <a:pt x="4792345" y="3152013"/>
                  </a:moveTo>
                  <a:lnTo>
                    <a:pt x="4741545" y="3152013"/>
                  </a:lnTo>
                  <a:lnTo>
                    <a:pt x="4741545" y="3139313"/>
                  </a:lnTo>
                  <a:lnTo>
                    <a:pt x="4792345" y="3139313"/>
                  </a:lnTo>
                  <a:close/>
                  <a:moveTo>
                    <a:pt x="4703445" y="3152013"/>
                  </a:moveTo>
                  <a:lnTo>
                    <a:pt x="4652645" y="3152013"/>
                  </a:lnTo>
                  <a:lnTo>
                    <a:pt x="4652645" y="3139313"/>
                  </a:lnTo>
                  <a:lnTo>
                    <a:pt x="4703445" y="3139313"/>
                  </a:lnTo>
                  <a:close/>
                  <a:moveTo>
                    <a:pt x="4614545" y="3152013"/>
                  </a:moveTo>
                  <a:lnTo>
                    <a:pt x="4563745" y="3152013"/>
                  </a:lnTo>
                  <a:lnTo>
                    <a:pt x="4563745" y="3139313"/>
                  </a:lnTo>
                  <a:lnTo>
                    <a:pt x="4614545" y="3139313"/>
                  </a:lnTo>
                  <a:close/>
                  <a:moveTo>
                    <a:pt x="4525645" y="3152013"/>
                  </a:moveTo>
                  <a:lnTo>
                    <a:pt x="4474845" y="3152013"/>
                  </a:lnTo>
                  <a:lnTo>
                    <a:pt x="4474845" y="3139313"/>
                  </a:lnTo>
                  <a:lnTo>
                    <a:pt x="4525645" y="3139313"/>
                  </a:lnTo>
                  <a:close/>
                  <a:moveTo>
                    <a:pt x="4436745" y="3152013"/>
                  </a:moveTo>
                  <a:lnTo>
                    <a:pt x="4385945" y="3152013"/>
                  </a:lnTo>
                  <a:lnTo>
                    <a:pt x="4385945" y="3139313"/>
                  </a:lnTo>
                  <a:lnTo>
                    <a:pt x="4436745" y="3139313"/>
                  </a:lnTo>
                  <a:close/>
                  <a:moveTo>
                    <a:pt x="4347845" y="3152013"/>
                  </a:moveTo>
                  <a:lnTo>
                    <a:pt x="4297045" y="3152013"/>
                  </a:lnTo>
                  <a:lnTo>
                    <a:pt x="4297045" y="3139313"/>
                  </a:lnTo>
                  <a:lnTo>
                    <a:pt x="4347845" y="3139313"/>
                  </a:lnTo>
                  <a:close/>
                  <a:moveTo>
                    <a:pt x="4258945" y="3152013"/>
                  </a:moveTo>
                  <a:lnTo>
                    <a:pt x="4208145" y="3152013"/>
                  </a:lnTo>
                  <a:lnTo>
                    <a:pt x="4208145" y="3139313"/>
                  </a:lnTo>
                  <a:lnTo>
                    <a:pt x="4258945" y="3139313"/>
                  </a:lnTo>
                  <a:close/>
                  <a:moveTo>
                    <a:pt x="4170045" y="3152013"/>
                  </a:moveTo>
                  <a:lnTo>
                    <a:pt x="4119245" y="3152013"/>
                  </a:lnTo>
                  <a:lnTo>
                    <a:pt x="4119245" y="3139313"/>
                  </a:lnTo>
                  <a:lnTo>
                    <a:pt x="4170045" y="3139313"/>
                  </a:lnTo>
                  <a:close/>
                  <a:moveTo>
                    <a:pt x="4081145" y="3152013"/>
                  </a:moveTo>
                  <a:lnTo>
                    <a:pt x="4030345" y="3152013"/>
                  </a:lnTo>
                  <a:lnTo>
                    <a:pt x="4030345" y="3139313"/>
                  </a:lnTo>
                  <a:lnTo>
                    <a:pt x="4081145" y="3139313"/>
                  </a:lnTo>
                  <a:close/>
                  <a:moveTo>
                    <a:pt x="3992245" y="3152013"/>
                  </a:moveTo>
                  <a:lnTo>
                    <a:pt x="3941445" y="3152013"/>
                  </a:lnTo>
                  <a:lnTo>
                    <a:pt x="3941445" y="3139313"/>
                  </a:lnTo>
                  <a:lnTo>
                    <a:pt x="3992245" y="3139313"/>
                  </a:lnTo>
                  <a:close/>
                  <a:moveTo>
                    <a:pt x="3903345" y="3152013"/>
                  </a:moveTo>
                  <a:lnTo>
                    <a:pt x="3852545" y="3152013"/>
                  </a:lnTo>
                  <a:lnTo>
                    <a:pt x="3852545" y="3139313"/>
                  </a:lnTo>
                  <a:lnTo>
                    <a:pt x="3903345" y="3139313"/>
                  </a:lnTo>
                  <a:close/>
                  <a:moveTo>
                    <a:pt x="3814445" y="3152013"/>
                  </a:moveTo>
                  <a:lnTo>
                    <a:pt x="3763645" y="3152013"/>
                  </a:lnTo>
                  <a:lnTo>
                    <a:pt x="3763645" y="3139313"/>
                  </a:lnTo>
                  <a:lnTo>
                    <a:pt x="3814445" y="3139313"/>
                  </a:lnTo>
                  <a:close/>
                  <a:moveTo>
                    <a:pt x="3725545" y="3152013"/>
                  </a:moveTo>
                  <a:lnTo>
                    <a:pt x="3674745" y="3152013"/>
                  </a:lnTo>
                  <a:lnTo>
                    <a:pt x="3674745" y="3139313"/>
                  </a:lnTo>
                  <a:lnTo>
                    <a:pt x="3725545" y="3139313"/>
                  </a:lnTo>
                  <a:close/>
                  <a:moveTo>
                    <a:pt x="3636645" y="3152013"/>
                  </a:moveTo>
                  <a:lnTo>
                    <a:pt x="3585845" y="3152013"/>
                  </a:lnTo>
                  <a:lnTo>
                    <a:pt x="3585845" y="3139313"/>
                  </a:lnTo>
                  <a:lnTo>
                    <a:pt x="3636645" y="3139313"/>
                  </a:lnTo>
                  <a:close/>
                  <a:moveTo>
                    <a:pt x="3547745" y="3152013"/>
                  </a:moveTo>
                  <a:lnTo>
                    <a:pt x="3496945" y="3152013"/>
                  </a:lnTo>
                  <a:lnTo>
                    <a:pt x="3496945" y="3139313"/>
                  </a:lnTo>
                  <a:lnTo>
                    <a:pt x="3547745" y="3139313"/>
                  </a:lnTo>
                  <a:close/>
                  <a:moveTo>
                    <a:pt x="3458845" y="3152013"/>
                  </a:moveTo>
                  <a:lnTo>
                    <a:pt x="3408045" y="3152013"/>
                  </a:lnTo>
                  <a:lnTo>
                    <a:pt x="3408045" y="3139313"/>
                  </a:lnTo>
                  <a:lnTo>
                    <a:pt x="3458845" y="3139313"/>
                  </a:lnTo>
                  <a:close/>
                  <a:moveTo>
                    <a:pt x="3369945" y="3152013"/>
                  </a:moveTo>
                  <a:lnTo>
                    <a:pt x="3319145" y="3152013"/>
                  </a:lnTo>
                  <a:lnTo>
                    <a:pt x="3319145" y="3139313"/>
                  </a:lnTo>
                  <a:lnTo>
                    <a:pt x="3369945" y="3139313"/>
                  </a:lnTo>
                  <a:close/>
                  <a:moveTo>
                    <a:pt x="3281045" y="3152013"/>
                  </a:moveTo>
                  <a:lnTo>
                    <a:pt x="3230245" y="3152013"/>
                  </a:lnTo>
                  <a:lnTo>
                    <a:pt x="3230245" y="3139313"/>
                  </a:lnTo>
                  <a:lnTo>
                    <a:pt x="3281045" y="3139313"/>
                  </a:lnTo>
                  <a:close/>
                  <a:moveTo>
                    <a:pt x="3192145" y="3152013"/>
                  </a:moveTo>
                  <a:lnTo>
                    <a:pt x="3141345" y="3152013"/>
                  </a:lnTo>
                  <a:lnTo>
                    <a:pt x="3141345" y="3139313"/>
                  </a:lnTo>
                  <a:lnTo>
                    <a:pt x="3192145" y="3139313"/>
                  </a:lnTo>
                  <a:close/>
                  <a:moveTo>
                    <a:pt x="3103245" y="3152013"/>
                  </a:moveTo>
                  <a:lnTo>
                    <a:pt x="3052445" y="3152013"/>
                  </a:lnTo>
                  <a:lnTo>
                    <a:pt x="3052445" y="3139313"/>
                  </a:lnTo>
                  <a:lnTo>
                    <a:pt x="3103245" y="3139313"/>
                  </a:lnTo>
                  <a:close/>
                  <a:moveTo>
                    <a:pt x="3014345" y="3152013"/>
                  </a:moveTo>
                  <a:lnTo>
                    <a:pt x="2963545" y="3152013"/>
                  </a:lnTo>
                  <a:lnTo>
                    <a:pt x="2963545" y="3139313"/>
                  </a:lnTo>
                  <a:lnTo>
                    <a:pt x="3014345" y="3139313"/>
                  </a:lnTo>
                  <a:close/>
                  <a:moveTo>
                    <a:pt x="2925445" y="3152013"/>
                  </a:moveTo>
                  <a:lnTo>
                    <a:pt x="2874645" y="3152013"/>
                  </a:lnTo>
                  <a:lnTo>
                    <a:pt x="2874645" y="3139313"/>
                  </a:lnTo>
                  <a:lnTo>
                    <a:pt x="2925445" y="3139313"/>
                  </a:lnTo>
                  <a:close/>
                  <a:moveTo>
                    <a:pt x="2836545" y="3152013"/>
                  </a:moveTo>
                  <a:lnTo>
                    <a:pt x="2785745" y="3152013"/>
                  </a:lnTo>
                  <a:lnTo>
                    <a:pt x="2785745" y="3139313"/>
                  </a:lnTo>
                  <a:lnTo>
                    <a:pt x="2836545" y="3139313"/>
                  </a:lnTo>
                  <a:close/>
                  <a:moveTo>
                    <a:pt x="2747645" y="3152013"/>
                  </a:moveTo>
                  <a:lnTo>
                    <a:pt x="2696845" y="3152013"/>
                  </a:lnTo>
                  <a:lnTo>
                    <a:pt x="2696845" y="3139313"/>
                  </a:lnTo>
                  <a:lnTo>
                    <a:pt x="2747645" y="3139313"/>
                  </a:lnTo>
                  <a:close/>
                  <a:moveTo>
                    <a:pt x="2658745" y="3152013"/>
                  </a:moveTo>
                  <a:lnTo>
                    <a:pt x="2607945" y="3152013"/>
                  </a:lnTo>
                  <a:lnTo>
                    <a:pt x="2607945" y="3139313"/>
                  </a:lnTo>
                  <a:lnTo>
                    <a:pt x="2658745" y="3139313"/>
                  </a:lnTo>
                  <a:close/>
                  <a:moveTo>
                    <a:pt x="2569845" y="3152013"/>
                  </a:moveTo>
                  <a:lnTo>
                    <a:pt x="2519045" y="3152013"/>
                  </a:lnTo>
                  <a:lnTo>
                    <a:pt x="2519045" y="3139313"/>
                  </a:lnTo>
                  <a:lnTo>
                    <a:pt x="2569845" y="3139313"/>
                  </a:lnTo>
                  <a:close/>
                  <a:moveTo>
                    <a:pt x="2480945" y="3152013"/>
                  </a:moveTo>
                  <a:lnTo>
                    <a:pt x="2430145" y="3152013"/>
                  </a:lnTo>
                  <a:lnTo>
                    <a:pt x="2430145" y="3139313"/>
                  </a:lnTo>
                  <a:lnTo>
                    <a:pt x="2480945" y="3139313"/>
                  </a:lnTo>
                  <a:close/>
                  <a:moveTo>
                    <a:pt x="2392045" y="3152013"/>
                  </a:moveTo>
                  <a:lnTo>
                    <a:pt x="2341245" y="3152013"/>
                  </a:lnTo>
                  <a:lnTo>
                    <a:pt x="2341245" y="3139313"/>
                  </a:lnTo>
                  <a:lnTo>
                    <a:pt x="2392045" y="3139313"/>
                  </a:lnTo>
                  <a:close/>
                  <a:moveTo>
                    <a:pt x="2303145" y="3152013"/>
                  </a:moveTo>
                  <a:lnTo>
                    <a:pt x="2252345" y="3152013"/>
                  </a:lnTo>
                  <a:lnTo>
                    <a:pt x="2252345" y="3139313"/>
                  </a:lnTo>
                  <a:lnTo>
                    <a:pt x="2303145" y="3139313"/>
                  </a:lnTo>
                  <a:close/>
                  <a:moveTo>
                    <a:pt x="2214245" y="3152013"/>
                  </a:moveTo>
                  <a:lnTo>
                    <a:pt x="2163445" y="3152013"/>
                  </a:lnTo>
                  <a:lnTo>
                    <a:pt x="2163445" y="3139313"/>
                  </a:lnTo>
                  <a:lnTo>
                    <a:pt x="2214245" y="3139313"/>
                  </a:lnTo>
                  <a:close/>
                  <a:moveTo>
                    <a:pt x="2125345" y="3152013"/>
                  </a:moveTo>
                  <a:lnTo>
                    <a:pt x="2074545" y="3152013"/>
                  </a:lnTo>
                  <a:lnTo>
                    <a:pt x="2074545" y="3139313"/>
                  </a:lnTo>
                  <a:lnTo>
                    <a:pt x="2125345" y="3139313"/>
                  </a:lnTo>
                  <a:close/>
                  <a:moveTo>
                    <a:pt x="2036445" y="3152013"/>
                  </a:moveTo>
                  <a:lnTo>
                    <a:pt x="1985645" y="3152013"/>
                  </a:lnTo>
                  <a:lnTo>
                    <a:pt x="1985645" y="3139313"/>
                  </a:lnTo>
                  <a:lnTo>
                    <a:pt x="2036445" y="3139313"/>
                  </a:lnTo>
                  <a:close/>
                  <a:moveTo>
                    <a:pt x="1947545" y="3152013"/>
                  </a:moveTo>
                  <a:lnTo>
                    <a:pt x="1896745" y="3152013"/>
                  </a:lnTo>
                  <a:lnTo>
                    <a:pt x="1896745" y="3139313"/>
                  </a:lnTo>
                  <a:lnTo>
                    <a:pt x="1947545" y="3139313"/>
                  </a:lnTo>
                  <a:close/>
                  <a:moveTo>
                    <a:pt x="1858645" y="3152013"/>
                  </a:moveTo>
                  <a:lnTo>
                    <a:pt x="1807845" y="3152013"/>
                  </a:lnTo>
                  <a:lnTo>
                    <a:pt x="1807845" y="3139313"/>
                  </a:lnTo>
                  <a:lnTo>
                    <a:pt x="1858645" y="3139313"/>
                  </a:lnTo>
                  <a:close/>
                  <a:moveTo>
                    <a:pt x="1769745" y="3152013"/>
                  </a:moveTo>
                  <a:lnTo>
                    <a:pt x="1718945" y="3152013"/>
                  </a:lnTo>
                  <a:lnTo>
                    <a:pt x="1718945" y="3139313"/>
                  </a:lnTo>
                  <a:lnTo>
                    <a:pt x="1769745" y="3139313"/>
                  </a:lnTo>
                  <a:close/>
                  <a:moveTo>
                    <a:pt x="1680845" y="3152013"/>
                  </a:moveTo>
                  <a:lnTo>
                    <a:pt x="1630045" y="3152013"/>
                  </a:lnTo>
                  <a:lnTo>
                    <a:pt x="1630045" y="3139313"/>
                  </a:lnTo>
                  <a:lnTo>
                    <a:pt x="1680845" y="3139313"/>
                  </a:lnTo>
                  <a:close/>
                  <a:moveTo>
                    <a:pt x="1591945" y="3152013"/>
                  </a:moveTo>
                  <a:lnTo>
                    <a:pt x="1541145" y="3152013"/>
                  </a:lnTo>
                  <a:lnTo>
                    <a:pt x="1541145" y="3139313"/>
                  </a:lnTo>
                  <a:lnTo>
                    <a:pt x="1591945" y="3139313"/>
                  </a:lnTo>
                  <a:close/>
                  <a:moveTo>
                    <a:pt x="1503045" y="3152013"/>
                  </a:moveTo>
                  <a:lnTo>
                    <a:pt x="1452245" y="3152013"/>
                  </a:lnTo>
                  <a:lnTo>
                    <a:pt x="1452245" y="3139313"/>
                  </a:lnTo>
                  <a:lnTo>
                    <a:pt x="1503045" y="3139313"/>
                  </a:lnTo>
                  <a:close/>
                  <a:moveTo>
                    <a:pt x="1414145" y="3152013"/>
                  </a:moveTo>
                  <a:lnTo>
                    <a:pt x="1363345" y="3152013"/>
                  </a:lnTo>
                  <a:lnTo>
                    <a:pt x="1363345" y="3139313"/>
                  </a:lnTo>
                  <a:lnTo>
                    <a:pt x="1414145" y="3139313"/>
                  </a:lnTo>
                  <a:close/>
                  <a:moveTo>
                    <a:pt x="1325245" y="3152013"/>
                  </a:moveTo>
                  <a:lnTo>
                    <a:pt x="1274445" y="3152013"/>
                  </a:lnTo>
                  <a:lnTo>
                    <a:pt x="1274445" y="3139313"/>
                  </a:lnTo>
                  <a:lnTo>
                    <a:pt x="1325245" y="3139313"/>
                  </a:lnTo>
                  <a:close/>
                  <a:moveTo>
                    <a:pt x="1236345" y="3152013"/>
                  </a:moveTo>
                  <a:lnTo>
                    <a:pt x="1185545" y="3152013"/>
                  </a:lnTo>
                  <a:lnTo>
                    <a:pt x="1185545" y="3139313"/>
                  </a:lnTo>
                  <a:lnTo>
                    <a:pt x="1236345" y="3139313"/>
                  </a:lnTo>
                  <a:close/>
                  <a:moveTo>
                    <a:pt x="1147445" y="3152013"/>
                  </a:moveTo>
                  <a:lnTo>
                    <a:pt x="1096645" y="3152013"/>
                  </a:lnTo>
                  <a:lnTo>
                    <a:pt x="1096645" y="3139313"/>
                  </a:lnTo>
                  <a:lnTo>
                    <a:pt x="1147445" y="3139313"/>
                  </a:lnTo>
                  <a:close/>
                  <a:moveTo>
                    <a:pt x="1058545" y="3152013"/>
                  </a:moveTo>
                  <a:lnTo>
                    <a:pt x="1007745" y="3152013"/>
                  </a:lnTo>
                  <a:lnTo>
                    <a:pt x="1007745" y="3139313"/>
                  </a:lnTo>
                  <a:lnTo>
                    <a:pt x="1058545" y="3139313"/>
                  </a:lnTo>
                  <a:close/>
                  <a:moveTo>
                    <a:pt x="969645" y="3152013"/>
                  </a:moveTo>
                  <a:lnTo>
                    <a:pt x="918845" y="3152013"/>
                  </a:lnTo>
                  <a:lnTo>
                    <a:pt x="918845" y="3139313"/>
                  </a:lnTo>
                  <a:lnTo>
                    <a:pt x="969645" y="3139313"/>
                  </a:lnTo>
                  <a:close/>
                  <a:moveTo>
                    <a:pt x="880745" y="3152013"/>
                  </a:moveTo>
                  <a:lnTo>
                    <a:pt x="829945" y="3152013"/>
                  </a:lnTo>
                  <a:lnTo>
                    <a:pt x="829945" y="3139313"/>
                  </a:lnTo>
                  <a:lnTo>
                    <a:pt x="880745" y="3139313"/>
                  </a:lnTo>
                  <a:close/>
                  <a:moveTo>
                    <a:pt x="791845" y="3152013"/>
                  </a:moveTo>
                  <a:lnTo>
                    <a:pt x="741045" y="3152013"/>
                  </a:lnTo>
                  <a:lnTo>
                    <a:pt x="741045" y="3139313"/>
                  </a:lnTo>
                  <a:lnTo>
                    <a:pt x="791845" y="3139313"/>
                  </a:lnTo>
                  <a:close/>
                  <a:moveTo>
                    <a:pt x="702945" y="3152013"/>
                  </a:moveTo>
                  <a:lnTo>
                    <a:pt x="652145" y="3152013"/>
                  </a:lnTo>
                  <a:lnTo>
                    <a:pt x="652145" y="3139313"/>
                  </a:lnTo>
                  <a:lnTo>
                    <a:pt x="702945" y="3139313"/>
                  </a:lnTo>
                  <a:close/>
                  <a:moveTo>
                    <a:pt x="614045" y="3152013"/>
                  </a:moveTo>
                  <a:lnTo>
                    <a:pt x="563245" y="3152013"/>
                  </a:lnTo>
                  <a:lnTo>
                    <a:pt x="563245" y="3139313"/>
                  </a:lnTo>
                  <a:lnTo>
                    <a:pt x="614045" y="3139313"/>
                  </a:lnTo>
                  <a:close/>
                  <a:moveTo>
                    <a:pt x="525145" y="3152013"/>
                  </a:moveTo>
                  <a:lnTo>
                    <a:pt x="474345" y="3152013"/>
                  </a:lnTo>
                  <a:lnTo>
                    <a:pt x="474345" y="3139313"/>
                  </a:lnTo>
                  <a:lnTo>
                    <a:pt x="525145" y="3139313"/>
                  </a:lnTo>
                  <a:close/>
                  <a:moveTo>
                    <a:pt x="436245" y="3152013"/>
                  </a:moveTo>
                  <a:lnTo>
                    <a:pt x="385445" y="3152013"/>
                  </a:lnTo>
                  <a:lnTo>
                    <a:pt x="385445" y="3139313"/>
                  </a:lnTo>
                  <a:lnTo>
                    <a:pt x="436245" y="3139313"/>
                  </a:lnTo>
                  <a:close/>
                  <a:moveTo>
                    <a:pt x="347345" y="3152013"/>
                  </a:moveTo>
                  <a:lnTo>
                    <a:pt x="296545" y="3152013"/>
                  </a:lnTo>
                  <a:lnTo>
                    <a:pt x="296545" y="3139313"/>
                  </a:lnTo>
                  <a:lnTo>
                    <a:pt x="347345" y="3139313"/>
                  </a:lnTo>
                  <a:close/>
                  <a:moveTo>
                    <a:pt x="258445" y="3152013"/>
                  </a:moveTo>
                  <a:lnTo>
                    <a:pt x="207645" y="3152013"/>
                  </a:lnTo>
                  <a:lnTo>
                    <a:pt x="207645" y="3139313"/>
                  </a:lnTo>
                  <a:lnTo>
                    <a:pt x="258445" y="3139313"/>
                  </a:lnTo>
                  <a:close/>
                  <a:moveTo>
                    <a:pt x="169545" y="3152013"/>
                  </a:moveTo>
                  <a:lnTo>
                    <a:pt x="118745" y="3152013"/>
                  </a:lnTo>
                  <a:lnTo>
                    <a:pt x="118745" y="3139313"/>
                  </a:lnTo>
                  <a:lnTo>
                    <a:pt x="169545" y="3139313"/>
                  </a:lnTo>
                  <a:close/>
                  <a:moveTo>
                    <a:pt x="80645" y="3152013"/>
                  </a:moveTo>
                  <a:lnTo>
                    <a:pt x="29845" y="3152013"/>
                  </a:lnTo>
                  <a:lnTo>
                    <a:pt x="29845" y="3139313"/>
                  </a:lnTo>
                  <a:lnTo>
                    <a:pt x="80645" y="3139313"/>
                  </a:lnTo>
                  <a:close/>
                  <a:moveTo>
                    <a:pt x="0" y="3131058"/>
                  </a:moveTo>
                  <a:lnTo>
                    <a:pt x="0" y="3080258"/>
                  </a:lnTo>
                  <a:lnTo>
                    <a:pt x="12700" y="3080258"/>
                  </a:lnTo>
                  <a:lnTo>
                    <a:pt x="12700" y="3131058"/>
                  </a:lnTo>
                  <a:close/>
                  <a:moveTo>
                    <a:pt x="0" y="3042158"/>
                  </a:moveTo>
                  <a:lnTo>
                    <a:pt x="0" y="2991358"/>
                  </a:lnTo>
                  <a:lnTo>
                    <a:pt x="12700" y="2991358"/>
                  </a:lnTo>
                  <a:lnTo>
                    <a:pt x="12700" y="3042158"/>
                  </a:lnTo>
                  <a:close/>
                  <a:moveTo>
                    <a:pt x="0" y="2953258"/>
                  </a:moveTo>
                  <a:lnTo>
                    <a:pt x="0" y="2902458"/>
                  </a:lnTo>
                  <a:lnTo>
                    <a:pt x="12700" y="2902458"/>
                  </a:lnTo>
                  <a:lnTo>
                    <a:pt x="12700" y="2953258"/>
                  </a:lnTo>
                  <a:close/>
                  <a:moveTo>
                    <a:pt x="0" y="2864358"/>
                  </a:moveTo>
                  <a:lnTo>
                    <a:pt x="0" y="2813558"/>
                  </a:lnTo>
                  <a:lnTo>
                    <a:pt x="12700" y="2813558"/>
                  </a:lnTo>
                  <a:lnTo>
                    <a:pt x="12700" y="2864358"/>
                  </a:lnTo>
                  <a:close/>
                  <a:moveTo>
                    <a:pt x="0" y="2775458"/>
                  </a:moveTo>
                  <a:lnTo>
                    <a:pt x="0" y="2724658"/>
                  </a:lnTo>
                  <a:lnTo>
                    <a:pt x="12700" y="2724658"/>
                  </a:lnTo>
                  <a:lnTo>
                    <a:pt x="12700" y="2775458"/>
                  </a:lnTo>
                  <a:close/>
                  <a:moveTo>
                    <a:pt x="0" y="2686558"/>
                  </a:moveTo>
                  <a:lnTo>
                    <a:pt x="0" y="2635758"/>
                  </a:lnTo>
                  <a:lnTo>
                    <a:pt x="12700" y="2635758"/>
                  </a:lnTo>
                  <a:lnTo>
                    <a:pt x="12700" y="2686558"/>
                  </a:lnTo>
                  <a:close/>
                  <a:moveTo>
                    <a:pt x="0" y="2597658"/>
                  </a:moveTo>
                  <a:lnTo>
                    <a:pt x="0" y="2546858"/>
                  </a:lnTo>
                  <a:lnTo>
                    <a:pt x="12700" y="2546858"/>
                  </a:lnTo>
                  <a:lnTo>
                    <a:pt x="12700" y="2597658"/>
                  </a:lnTo>
                  <a:close/>
                  <a:moveTo>
                    <a:pt x="0" y="2508758"/>
                  </a:moveTo>
                  <a:lnTo>
                    <a:pt x="0" y="2457958"/>
                  </a:lnTo>
                  <a:lnTo>
                    <a:pt x="12700" y="2457958"/>
                  </a:lnTo>
                  <a:lnTo>
                    <a:pt x="12700" y="2508758"/>
                  </a:lnTo>
                  <a:close/>
                  <a:moveTo>
                    <a:pt x="0" y="2419858"/>
                  </a:moveTo>
                  <a:lnTo>
                    <a:pt x="0" y="2369058"/>
                  </a:lnTo>
                  <a:lnTo>
                    <a:pt x="12700" y="2369058"/>
                  </a:lnTo>
                  <a:lnTo>
                    <a:pt x="12700" y="2419858"/>
                  </a:lnTo>
                  <a:close/>
                  <a:moveTo>
                    <a:pt x="0" y="2330958"/>
                  </a:moveTo>
                  <a:lnTo>
                    <a:pt x="0" y="2280158"/>
                  </a:lnTo>
                  <a:lnTo>
                    <a:pt x="12700" y="2280158"/>
                  </a:lnTo>
                  <a:lnTo>
                    <a:pt x="12700" y="2330958"/>
                  </a:lnTo>
                  <a:close/>
                  <a:moveTo>
                    <a:pt x="0" y="2242058"/>
                  </a:moveTo>
                  <a:lnTo>
                    <a:pt x="0" y="2191258"/>
                  </a:lnTo>
                  <a:lnTo>
                    <a:pt x="12700" y="2191258"/>
                  </a:lnTo>
                  <a:lnTo>
                    <a:pt x="12700" y="2242058"/>
                  </a:lnTo>
                  <a:close/>
                  <a:moveTo>
                    <a:pt x="0" y="2153158"/>
                  </a:moveTo>
                  <a:lnTo>
                    <a:pt x="0" y="2102358"/>
                  </a:lnTo>
                  <a:lnTo>
                    <a:pt x="12700" y="2102358"/>
                  </a:lnTo>
                  <a:lnTo>
                    <a:pt x="12700" y="2153158"/>
                  </a:lnTo>
                  <a:close/>
                  <a:moveTo>
                    <a:pt x="0" y="2064258"/>
                  </a:moveTo>
                  <a:lnTo>
                    <a:pt x="0" y="2013458"/>
                  </a:lnTo>
                  <a:lnTo>
                    <a:pt x="12700" y="2013458"/>
                  </a:lnTo>
                  <a:lnTo>
                    <a:pt x="12700" y="2064258"/>
                  </a:lnTo>
                  <a:close/>
                  <a:moveTo>
                    <a:pt x="0" y="1975358"/>
                  </a:moveTo>
                  <a:lnTo>
                    <a:pt x="0" y="1924558"/>
                  </a:lnTo>
                  <a:lnTo>
                    <a:pt x="12700" y="1924558"/>
                  </a:lnTo>
                  <a:lnTo>
                    <a:pt x="12700" y="1975358"/>
                  </a:lnTo>
                  <a:close/>
                  <a:moveTo>
                    <a:pt x="0" y="1886458"/>
                  </a:moveTo>
                  <a:lnTo>
                    <a:pt x="0" y="1835658"/>
                  </a:lnTo>
                  <a:lnTo>
                    <a:pt x="12700" y="1835658"/>
                  </a:lnTo>
                  <a:lnTo>
                    <a:pt x="12700" y="1886458"/>
                  </a:lnTo>
                  <a:close/>
                  <a:moveTo>
                    <a:pt x="0" y="1797558"/>
                  </a:moveTo>
                  <a:lnTo>
                    <a:pt x="0" y="1746758"/>
                  </a:lnTo>
                  <a:lnTo>
                    <a:pt x="12700" y="1746758"/>
                  </a:lnTo>
                  <a:lnTo>
                    <a:pt x="12700" y="1797558"/>
                  </a:lnTo>
                  <a:close/>
                  <a:moveTo>
                    <a:pt x="0" y="1708658"/>
                  </a:moveTo>
                  <a:lnTo>
                    <a:pt x="0" y="1657858"/>
                  </a:lnTo>
                  <a:lnTo>
                    <a:pt x="12700" y="1657858"/>
                  </a:lnTo>
                  <a:lnTo>
                    <a:pt x="12700" y="1708658"/>
                  </a:lnTo>
                  <a:close/>
                  <a:moveTo>
                    <a:pt x="0" y="1619758"/>
                  </a:moveTo>
                  <a:lnTo>
                    <a:pt x="0" y="1568958"/>
                  </a:lnTo>
                  <a:lnTo>
                    <a:pt x="12700" y="1568958"/>
                  </a:lnTo>
                  <a:lnTo>
                    <a:pt x="12700" y="1619758"/>
                  </a:lnTo>
                  <a:close/>
                  <a:moveTo>
                    <a:pt x="0" y="1530858"/>
                  </a:moveTo>
                  <a:lnTo>
                    <a:pt x="0" y="1480058"/>
                  </a:lnTo>
                  <a:lnTo>
                    <a:pt x="12700" y="1480058"/>
                  </a:lnTo>
                  <a:lnTo>
                    <a:pt x="12700" y="1530858"/>
                  </a:lnTo>
                  <a:close/>
                  <a:moveTo>
                    <a:pt x="0" y="1441958"/>
                  </a:moveTo>
                  <a:lnTo>
                    <a:pt x="0" y="1391158"/>
                  </a:lnTo>
                  <a:lnTo>
                    <a:pt x="12700" y="1391158"/>
                  </a:lnTo>
                  <a:lnTo>
                    <a:pt x="12700" y="1441958"/>
                  </a:lnTo>
                  <a:close/>
                  <a:moveTo>
                    <a:pt x="0" y="1353058"/>
                  </a:moveTo>
                  <a:lnTo>
                    <a:pt x="0" y="1302258"/>
                  </a:lnTo>
                  <a:lnTo>
                    <a:pt x="12700" y="1302258"/>
                  </a:lnTo>
                  <a:lnTo>
                    <a:pt x="12700" y="1353058"/>
                  </a:lnTo>
                  <a:close/>
                  <a:moveTo>
                    <a:pt x="0" y="1264158"/>
                  </a:moveTo>
                  <a:lnTo>
                    <a:pt x="0" y="1213358"/>
                  </a:lnTo>
                  <a:lnTo>
                    <a:pt x="12700" y="1213358"/>
                  </a:lnTo>
                  <a:lnTo>
                    <a:pt x="12700" y="1264158"/>
                  </a:lnTo>
                  <a:close/>
                  <a:moveTo>
                    <a:pt x="0" y="1175258"/>
                  </a:moveTo>
                  <a:lnTo>
                    <a:pt x="0" y="1124458"/>
                  </a:lnTo>
                  <a:lnTo>
                    <a:pt x="12700" y="1124458"/>
                  </a:lnTo>
                  <a:lnTo>
                    <a:pt x="12700" y="1175258"/>
                  </a:lnTo>
                  <a:close/>
                  <a:moveTo>
                    <a:pt x="0" y="1086358"/>
                  </a:moveTo>
                  <a:lnTo>
                    <a:pt x="0" y="1035558"/>
                  </a:lnTo>
                  <a:lnTo>
                    <a:pt x="12700" y="1035558"/>
                  </a:lnTo>
                  <a:lnTo>
                    <a:pt x="12700" y="1086358"/>
                  </a:lnTo>
                  <a:close/>
                  <a:moveTo>
                    <a:pt x="0" y="997458"/>
                  </a:moveTo>
                  <a:lnTo>
                    <a:pt x="0" y="946658"/>
                  </a:lnTo>
                  <a:lnTo>
                    <a:pt x="12700" y="946658"/>
                  </a:lnTo>
                  <a:lnTo>
                    <a:pt x="12700" y="997458"/>
                  </a:lnTo>
                  <a:close/>
                  <a:moveTo>
                    <a:pt x="0" y="908558"/>
                  </a:moveTo>
                  <a:lnTo>
                    <a:pt x="0" y="857758"/>
                  </a:lnTo>
                  <a:lnTo>
                    <a:pt x="12700" y="857758"/>
                  </a:lnTo>
                  <a:lnTo>
                    <a:pt x="12700" y="908558"/>
                  </a:lnTo>
                  <a:close/>
                  <a:moveTo>
                    <a:pt x="0" y="819658"/>
                  </a:moveTo>
                  <a:lnTo>
                    <a:pt x="0" y="768858"/>
                  </a:lnTo>
                  <a:lnTo>
                    <a:pt x="12700" y="768858"/>
                  </a:lnTo>
                  <a:lnTo>
                    <a:pt x="12700" y="819658"/>
                  </a:lnTo>
                  <a:close/>
                  <a:moveTo>
                    <a:pt x="0" y="730758"/>
                  </a:moveTo>
                  <a:lnTo>
                    <a:pt x="0" y="679958"/>
                  </a:lnTo>
                  <a:lnTo>
                    <a:pt x="12700" y="679958"/>
                  </a:lnTo>
                  <a:lnTo>
                    <a:pt x="12700" y="730758"/>
                  </a:lnTo>
                  <a:close/>
                  <a:moveTo>
                    <a:pt x="0" y="641858"/>
                  </a:moveTo>
                  <a:lnTo>
                    <a:pt x="0" y="591058"/>
                  </a:lnTo>
                  <a:lnTo>
                    <a:pt x="12700" y="591058"/>
                  </a:lnTo>
                  <a:lnTo>
                    <a:pt x="12700" y="641858"/>
                  </a:lnTo>
                  <a:close/>
                  <a:moveTo>
                    <a:pt x="0" y="552958"/>
                  </a:moveTo>
                  <a:lnTo>
                    <a:pt x="0" y="502158"/>
                  </a:lnTo>
                  <a:lnTo>
                    <a:pt x="12700" y="502158"/>
                  </a:lnTo>
                  <a:lnTo>
                    <a:pt x="12700" y="552958"/>
                  </a:lnTo>
                  <a:close/>
                  <a:moveTo>
                    <a:pt x="0" y="464058"/>
                  </a:moveTo>
                  <a:lnTo>
                    <a:pt x="0" y="413258"/>
                  </a:lnTo>
                  <a:lnTo>
                    <a:pt x="12700" y="413258"/>
                  </a:lnTo>
                  <a:lnTo>
                    <a:pt x="12700" y="464058"/>
                  </a:lnTo>
                  <a:close/>
                  <a:moveTo>
                    <a:pt x="0" y="375158"/>
                  </a:moveTo>
                  <a:lnTo>
                    <a:pt x="0" y="324358"/>
                  </a:lnTo>
                  <a:lnTo>
                    <a:pt x="12700" y="324358"/>
                  </a:lnTo>
                  <a:lnTo>
                    <a:pt x="12700" y="375158"/>
                  </a:lnTo>
                  <a:close/>
                  <a:moveTo>
                    <a:pt x="0" y="286258"/>
                  </a:moveTo>
                  <a:lnTo>
                    <a:pt x="0" y="235458"/>
                  </a:lnTo>
                  <a:lnTo>
                    <a:pt x="12700" y="235458"/>
                  </a:lnTo>
                  <a:lnTo>
                    <a:pt x="12700" y="286258"/>
                  </a:lnTo>
                  <a:close/>
                  <a:moveTo>
                    <a:pt x="0" y="197358"/>
                  </a:moveTo>
                  <a:lnTo>
                    <a:pt x="0" y="146558"/>
                  </a:lnTo>
                  <a:lnTo>
                    <a:pt x="12700" y="146558"/>
                  </a:lnTo>
                  <a:lnTo>
                    <a:pt x="12700" y="197358"/>
                  </a:lnTo>
                  <a:close/>
                  <a:moveTo>
                    <a:pt x="0" y="108458"/>
                  </a:moveTo>
                  <a:lnTo>
                    <a:pt x="0" y="57658"/>
                  </a:lnTo>
                  <a:lnTo>
                    <a:pt x="12700" y="57658"/>
                  </a:lnTo>
                  <a:lnTo>
                    <a:pt x="12700" y="108458"/>
                  </a:lnTo>
                  <a:close/>
                  <a:moveTo>
                    <a:pt x="0" y="19558"/>
                  </a:moveTo>
                  <a:lnTo>
                    <a:pt x="0" y="6350"/>
                  </a:lnTo>
                  <a:lnTo>
                    <a:pt x="2794" y="0"/>
                  </a:lnTo>
                  <a:lnTo>
                    <a:pt x="57150" y="0"/>
                  </a:lnTo>
                  <a:lnTo>
                    <a:pt x="57150" y="12700"/>
                  </a:lnTo>
                  <a:lnTo>
                    <a:pt x="6350" y="12700"/>
                  </a:lnTo>
                  <a:lnTo>
                    <a:pt x="6350" y="6350"/>
                  </a:lnTo>
                  <a:lnTo>
                    <a:pt x="12700" y="6350"/>
                  </a:lnTo>
                  <a:lnTo>
                    <a:pt x="12700" y="19431"/>
                  </a:lnTo>
                  <a:close/>
                </a:path>
              </a:pathLst>
            </a:custGeom>
            <a:solidFill>
              <a:srgbClr val="000000"/>
            </a:solidFill>
          </p:spPr>
        </p:sp>
      </p:grpSp>
      <p:grpSp>
        <p:nvGrpSpPr>
          <p:cNvPr id="19" name="Group 19"/>
          <p:cNvGrpSpPr>
            <a:grpSpLocks noChangeAspect="1"/>
          </p:cNvGrpSpPr>
          <p:nvPr/>
        </p:nvGrpSpPr>
        <p:grpSpPr>
          <a:xfrm>
            <a:off x="279397" y="107947"/>
            <a:ext cx="8527904" cy="1118397"/>
            <a:chOff x="0" y="0"/>
            <a:chExt cx="8527898" cy="1118400"/>
          </a:xfrm>
        </p:grpSpPr>
        <p:sp>
          <p:nvSpPr>
            <p:cNvPr id="20" name="Freeform 20"/>
            <p:cNvSpPr/>
            <p:nvPr/>
          </p:nvSpPr>
          <p:spPr>
            <a:xfrm>
              <a:off x="351282" y="644144"/>
              <a:ext cx="8112506" cy="410718"/>
            </a:xfrm>
            <a:custGeom>
              <a:avLst/>
              <a:gdLst/>
              <a:ahLst/>
              <a:cxnLst/>
              <a:rect l="l" t="t" r="r" b="b"/>
              <a:pathLst>
                <a:path w="8112506" h="410718">
                  <a:moveTo>
                    <a:pt x="0" y="0"/>
                  </a:moveTo>
                  <a:lnTo>
                    <a:pt x="8112506" y="0"/>
                  </a:lnTo>
                  <a:lnTo>
                    <a:pt x="8112506" y="410718"/>
                  </a:lnTo>
                  <a:lnTo>
                    <a:pt x="0" y="410718"/>
                  </a:lnTo>
                  <a:close/>
                </a:path>
              </a:pathLst>
            </a:custGeom>
            <a:solidFill>
              <a:srgbClr val="000000"/>
            </a:solidFill>
          </p:spPr>
        </p:sp>
        <p:sp>
          <p:nvSpPr>
            <p:cNvPr id="21" name="Freeform 21"/>
            <p:cNvSpPr/>
            <p:nvPr/>
          </p:nvSpPr>
          <p:spPr>
            <a:xfrm>
              <a:off x="63500" y="63500"/>
              <a:ext cx="8400923" cy="466217"/>
            </a:xfrm>
            <a:custGeom>
              <a:avLst/>
              <a:gdLst/>
              <a:ahLst/>
              <a:cxnLst/>
              <a:rect l="l" t="t" r="r" b="b"/>
              <a:pathLst>
                <a:path w="8400923" h="466217">
                  <a:moveTo>
                    <a:pt x="0" y="0"/>
                  </a:moveTo>
                  <a:lnTo>
                    <a:pt x="8400923" y="0"/>
                  </a:lnTo>
                  <a:lnTo>
                    <a:pt x="8400923" y="466217"/>
                  </a:lnTo>
                  <a:lnTo>
                    <a:pt x="0" y="466217"/>
                  </a:lnTo>
                  <a:close/>
                </a:path>
              </a:pathLst>
            </a:custGeom>
            <a:solidFill>
              <a:srgbClr val="000000">
                <a:alpha val="0"/>
              </a:srgbClr>
            </a:solidFill>
          </p:spPr>
        </p:sp>
      </p:grpSp>
      <p:sp>
        <p:nvSpPr>
          <p:cNvPr id="24" name="TextBox 24"/>
          <p:cNvSpPr txBox="1"/>
          <p:nvPr/>
        </p:nvSpPr>
        <p:spPr>
          <a:xfrm>
            <a:off x="678247" y="1306868"/>
            <a:ext cx="6217920" cy="1818399"/>
          </a:xfrm>
          <a:prstGeom prst="rect">
            <a:avLst/>
          </a:prstGeom>
        </p:spPr>
        <p:txBody>
          <a:bodyPr lIns="0" tIns="0" rIns="0" bIns="0" rtlCol="0" anchor="t">
            <a:spAutoFit/>
          </a:bodyPr>
          <a:lstStyle/>
          <a:p>
            <a:pPr algn="l">
              <a:lnSpc>
                <a:spcPts val="2416"/>
              </a:lnSpc>
            </a:pPr>
            <a:r>
              <a:rPr lang="en-US" sz="1600" b="1" spc="116">
                <a:solidFill>
                  <a:srgbClr val="FFFFFF"/>
                </a:solidFill>
                <a:latin typeface="Montserrat Bold"/>
                <a:ea typeface="Montserrat Bold"/>
                <a:cs typeface="Montserrat Bold"/>
                <a:sym typeface="Montserrat Bold"/>
              </a:rPr>
              <a:t>- workstation (0.2.1) Compiling Cookbooks... Converging 2 resources Recipe: workstation::setup  * yum_package[tree] action install (up to date) * template[/etc/motd] action create (up to date)</a:t>
            </a:r>
          </a:p>
        </p:txBody>
      </p:sp>
      <p:sp>
        <p:nvSpPr>
          <p:cNvPr id="25" name="TextBox 25"/>
          <p:cNvSpPr txBox="1"/>
          <p:nvPr/>
        </p:nvSpPr>
        <p:spPr>
          <a:xfrm>
            <a:off x="678247" y="3446821"/>
            <a:ext cx="7088429" cy="897655"/>
          </a:xfrm>
          <a:prstGeom prst="rect">
            <a:avLst/>
          </a:prstGeom>
        </p:spPr>
        <p:txBody>
          <a:bodyPr lIns="0" tIns="0" rIns="0" bIns="0" rtlCol="0" anchor="t">
            <a:spAutoFit/>
          </a:bodyPr>
          <a:lstStyle/>
          <a:p>
            <a:pPr algn="l">
              <a:lnSpc>
                <a:spcPts val="2400"/>
              </a:lnSpc>
            </a:pPr>
            <a:r>
              <a:rPr lang="en-US" sz="1600" b="1" spc="116">
                <a:solidFill>
                  <a:srgbClr val="FFFFFF"/>
                </a:solidFill>
                <a:latin typeface="Montserrat Bold"/>
                <a:ea typeface="Montserrat Bold"/>
                <a:cs typeface="Montserrat Bold"/>
                <a:sym typeface="Montserrat Bold"/>
              </a:rPr>
              <a:t>Running handlers: Running handlers complete Chef Client finished, 0/2 resources updated in 12 seconds</a:t>
            </a:r>
          </a:p>
        </p:txBody>
      </p:sp>
      <p:sp>
        <p:nvSpPr>
          <p:cNvPr id="26" name="TextBox 26"/>
          <p:cNvSpPr txBox="1"/>
          <p:nvPr/>
        </p:nvSpPr>
        <p:spPr>
          <a:xfrm>
            <a:off x="678247" y="852773"/>
            <a:ext cx="6855266" cy="238944"/>
          </a:xfrm>
          <a:prstGeom prst="rect">
            <a:avLst/>
          </a:prstGeom>
        </p:spPr>
        <p:txBody>
          <a:bodyPr lIns="0" tIns="0" rIns="0" bIns="0" rtlCol="0" anchor="t">
            <a:spAutoFit/>
          </a:bodyPr>
          <a:lstStyle/>
          <a:p>
            <a:pPr algn="l">
              <a:lnSpc>
                <a:spcPts val="1959"/>
              </a:lnSpc>
            </a:pPr>
            <a:r>
              <a:rPr lang="en-US" sz="1399" b="1" spc="102">
                <a:solidFill>
                  <a:srgbClr val="FFFFFF"/>
                </a:solidFill>
                <a:latin typeface="Montserrat Bold"/>
                <a:ea typeface="Montserrat Bold"/>
                <a:cs typeface="Montserrat Bold"/>
                <a:sym typeface="Montserrat Bold"/>
              </a:rPr>
              <a:t>&gt; sudo chef-client --local-mode --runlist "recipe[workstation]"</a:t>
            </a:r>
          </a:p>
        </p:txBody>
      </p:sp>
      <p:sp>
        <p:nvSpPr>
          <p:cNvPr id="27" name="TextBox 27"/>
          <p:cNvSpPr txBox="1"/>
          <p:nvPr/>
        </p:nvSpPr>
        <p:spPr>
          <a:xfrm>
            <a:off x="342900" y="183461"/>
            <a:ext cx="6618703" cy="560918"/>
          </a:xfrm>
          <a:prstGeom prst="rect">
            <a:avLst/>
          </a:prstGeom>
        </p:spPr>
        <p:txBody>
          <a:bodyPr lIns="0" tIns="0" rIns="0" bIns="0" rtlCol="0" anchor="t">
            <a:spAutoFit/>
          </a:bodyPr>
          <a:lstStyle/>
          <a:p>
            <a:pPr algn="l">
              <a:lnSpc>
                <a:spcPts val="4620"/>
              </a:lnSpc>
            </a:pPr>
            <a:r>
              <a:rPr lang="en-US" sz="3300" spc="39">
                <a:solidFill>
                  <a:srgbClr val="F18B21"/>
                </a:solidFill>
                <a:latin typeface="Open Sans"/>
                <a:ea typeface="Open Sans"/>
                <a:cs typeface="Open Sans"/>
                <a:sym typeface="Open Sans"/>
              </a:rPr>
              <a:t>Applying the Updated Cookbook</a:t>
            </a:r>
          </a:p>
        </p:txBody>
      </p:sp>
      <p:sp>
        <p:nvSpPr>
          <p:cNvPr id="29" name="TextBox 28">
            <a:extLst>
              <a:ext uri="{FF2B5EF4-FFF2-40B4-BE49-F238E27FC236}">
                <a16:creationId xmlns:a16="http://schemas.microsoft.com/office/drawing/2014/main" id="{C559E8FA-FE23-484E-9CE1-EDF9C33E3863}"/>
              </a:ext>
            </a:extLst>
          </p:cNvPr>
          <p:cNvSpPr txBox="1"/>
          <p:nvPr/>
        </p:nvSpPr>
        <p:spPr>
          <a:xfrm>
            <a:off x="0" y="4700885"/>
            <a:ext cx="2514600" cy="461665"/>
          </a:xfrm>
          <a:prstGeom prst="rect">
            <a:avLst/>
          </a:prstGeom>
          <a:noFill/>
        </p:spPr>
        <p:txBody>
          <a:bodyPr wrap="square">
            <a:spAutoFit/>
          </a:bodyPr>
          <a:lstStyle/>
          <a:p>
            <a:r>
              <a:rPr lang="en-US" sz="1200" dirty="0">
                <a:solidFill>
                  <a:srgbClr val="7030A0"/>
                </a:solidFill>
              </a:rPr>
              <a:t>Author: </a:t>
            </a:r>
            <a:r>
              <a:rPr lang="en-US" sz="1200" dirty="0" err="1">
                <a:solidFill>
                  <a:srgbClr val="7030A0"/>
                </a:solidFill>
              </a:rPr>
              <a:t>Nho</a:t>
            </a:r>
            <a:r>
              <a:rPr lang="en-US" sz="1200" dirty="0">
                <a:solidFill>
                  <a:srgbClr val="7030A0"/>
                </a:solidFill>
              </a:rPr>
              <a:t> Luong</a:t>
            </a:r>
          </a:p>
          <a:p>
            <a:r>
              <a:rPr lang="en-US" sz="1200" dirty="0">
                <a:solidFill>
                  <a:srgbClr val="7030A0"/>
                </a:solidFill>
              </a:rPr>
              <a:t>Skill: DevOps Engineer Lead</a:t>
            </a:r>
            <a:endParaRPr lang="en-VN"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reeform 3"/>
          <p:cNvSpPr/>
          <p:nvPr/>
        </p:nvSpPr>
        <p:spPr>
          <a:xfrm>
            <a:off x="8518027" y="4600575"/>
            <a:ext cx="534895" cy="542925"/>
          </a:xfrm>
          <a:custGeom>
            <a:avLst/>
            <a:gdLst/>
            <a:ahLst/>
            <a:cxnLst/>
            <a:rect l="l" t="t" r="r" b="b"/>
            <a:pathLst>
              <a:path w="534895" h="542925">
                <a:moveTo>
                  <a:pt x="0" y="0"/>
                </a:moveTo>
                <a:lnTo>
                  <a:pt x="534895" y="0"/>
                </a:lnTo>
                <a:lnTo>
                  <a:pt x="534895" y="542925"/>
                </a:lnTo>
                <a:lnTo>
                  <a:pt x="0" y="542925"/>
                </a:lnTo>
                <a:lnTo>
                  <a:pt x="0" y="0"/>
                </a:lnTo>
                <a:close/>
              </a:path>
            </a:pathLst>
          </a:custGeom>
          <a:blipFill>
            <a:blip r:embed="rId2"/>
            <a:stretch>
              <a:fillRect b="-7749"/>
            </a:stretch>
          </a:blipFill>
        </p:spPr>
      </p:sp>
      <p:sp>
        <p:nvSpPr>
          <p:cNvPr id="4" name="Freeform 4"/>
          <p:cNvSpPr/>
          <p:nvPr/>
        </p:nvSpPr>
        <p:spPr>
          <a:xfrm>
            <a:off x="0" y="4556493"/>
            <a:ext cx="9144000" cy="138798"/>
          </a:xfrm>
          <a:custGeom>
            <a:avLst/>
            <a:gdLst/>
            <a:ahLst/>
            <a:cxnLst/>
            <a:rect l="l" t="t" r="r" b="b"/>
            <a:pathLst>
              <a:path w="9144000" h="138798">
                <a:moveTo>
                  <a:pt x="0" y="0"/>
                </a:moveTo>
                <a:lnTo>
                  <a:pt x="9144000" y="0"/>
                </a:lnTo>
                <a:lnTo>
                  <a:pt x="9144000" y="138799"/>
                </a:lnTo>
                <a:lnTo>
                  <a:pt x="0" y="138799"/>
                </a:lnTo>
                <a:lnTo>
                  <a:pt x="0" y="0"/>
                </a:lnTo>
                <a:close/>
              </a:path>
            </a:pathLst>
          </a:custGeom>
          <a:blipFill>
            <a:blip r:embed="rId3"/>
            <a:stretch>
              <a:fillRect l="-645" r="-645"/>
            </a:stretch>
          </a:blipFill>
        </p:spPr>
      </p:sp>
      <p:grpSp>
        <p:nvGrpSpPr>
          <p:cNvPr id="5" name="Group 5"/>
          <p:cNvGrpSpPr>
            <a:grpSpLocks noChangeAspect="1"/>
          </p:cNvGrpSpPr>
          <p:nvPr/>
        </p:nvGrpSpPr>
        <p:grpSpPr>
          <a:xfrm>
            <a:off x="138408" y="806348"/>
            <a:ext cx="395402" cy="302704"/>
            <a:chOff x="0" y="0"/>
            <a:chExt cx="395402" cy="302704"/>
          </a:xfrm>
        </p:grpSpPr>
        <p:sp>
          <p:nvSpPr>
            <p:cNvPr id="6" name="Freeform 6"/>
            <p:cNvSpPr/>
            <p:nvPr/>
          </p:nvSpPr>
          <p:spPr>
            <a:xfrm>
              <a:off x="0" y="0"/>
              <a:ext cx="395351" cy="302641"/>
            </a:xfrm>
            <a:custGeom>
              <a:avLst/>
              <a:gdLst/>
              <a:ahLst/>
              <a:cxnLst/>
              <a:rect l="l" t="t" r="r" b="b"/>
              <a:pathLst>
                <a:path w="395351" h="302641">
                  <a:moveTo>
                    <a:pt x="0" y="0"/>
                  </a:moveTo>
                  <a:lnTo>
                    <a:pt x="395351" y="0"/>
                  </a:lnTo>
                  <a:lnTo>
                    <a:pt x="395351" y="302641"/>
                  </a:lnTo>
                  <a:lnTo>
                    <a:pt x="0" y="302641"/>
                  </a:lnTo>
                  <a:close/>
                </a:path>
              </a:pathLst>
            </a:custGeom>
            <a:solidFill>
              <a:srgbClr val="000000">
                <a:alpha val="0"/>
              </a:srgbClr>
            </a:solidFill>
          </p:spPr>
        </p:sp>
      </p:grpSp>
      <p:grpSp>
        <p:nvGrpSpPr>
          <p:cNvPr id="7" name="Group 7"/>
          <p:cNvGrpSpPr>
            <a:grpSpLocks noChangeAspect="1"/>
          </p:cNvGrpSpPr>
          <p:nvPr/>
        </p:nvGrpSpPr>
        <p:grpSpPr>
          <a:xfrm>
            <a:off x="-63503" y="4509992"/>
            <a:ext cx="9270997" cy="604056"/>
            <a:chOff x="0" y="0"/>
            <a:chExt cx="9271000" cy="604050"/>
          </a:xfrm>
        </p:grpSpPr>
        <p:sp>
          <p:nvSpPr>
            <p:cNvPr id="8" name="Freeform 8"/>
            <p:cNvSpPr/>
            <p:nvPr/>
          </p:nvSpPr>
          <p:spPr>
            <a:xfrm>
              <a:off x="63500" y="82550"/>
              <a:ext cx="9144000" cy="20701"/>
            </a:xfrm>
            <a:custGeom>
              <a:avLst/>
              <a:gdLst/>
              <a:ahLst/>
              <a:cxnLst/>
              <a:rect l="l" t="t" r="r" b="b"/>
              <a:pathLst>
                <a:path w="9144000" h="20701">
                  <a:moveTo>
                    <a:pt x="9144000" y="0"/>
                  </a:moveTo>
                  <a:lnTo>
                    <a:pt x="0" y="20701"/>
                  </a:lnTo>
                </a:path>
              </a:pathLst>
            </a:custGeom>
            <a:solidFill>
              <a:srgbClr val="000000">
                <a:alpha val="0"/>
              </a:srgbClr>
            </a:solidFill>
          </p:spPr>
        </p:sp>
        <p:sp>
          <p:nvSpPr>
            <p:cNvPr id="9" name="Freeform 9"/>
            <p:cNvSpPr/>
            <p:nvPr/>
          </p:nvSpPr>
          <p:spPr>
            <a:xfrm>
              <a:off x="63500" y="63500"/>
              <a:ext cx="9144000" cy="58801"/>
            </a:xfrm>
            <a:custGeom>
              <a:avLst/>
              <a:gdLst/>
              <a:ahLst/>
              <a:cxnLst/>
              <a:rect l="l" t="t" r="r" b="b"/>
              <a:pathLst>
                <a:path w="9144000" h="58801">
                  <a:moveTo>
                    <a:pt x="9144000" y="0"/>
                  </a:moveTo>
                  <a:lnTo>
                    <a:pt x="0" y="20701"/>
                  </a:lnTo>
                  <a:lnTo>
                    <a:pt x="0" y="39751"/>
                  </a:lnTo>
                  <a:lnTo>
                    <a:pt x="0" y="58801"/>
                  </a:lnTo>
                  <a:lnTo>
                    <a:pt x="9144000" y="38100"/>
                  </a:lnTo>
                  <a:lnTo>
                    <a:pt x="9144000" y="19050"/>
                  </a:lnTo>
                  <a:lnTo>
                    <a:pt x="9144000" y="0"/>
                  </a:lnTo>
                  <a:close/>
                </a:path>
              </a:pathLst>
            </a:custGeom>
            <a:solidFill>
              <a:srgbClr val="F18B21">
                <a:alpha val="49412"/>
              </a:srgbClr>
            </a:solidFill>
          </p:spPr>
        </p:sp>
        <p:sp>
          <p:nvSpPr>
            <p:cNvPr id="10" name="Freeform 10"/>
            <p:cNvSpPr/>
            <p:nvPr/>
          </p:nvSpPr>
          <p:spPr>
            <a:xfrm>
              <a:off x="399288" y="246888"/>
              <a:ext cx="3034157" cy="268732"/>
            </a:xfrm>
            <a:custGeom>
              <a:avLst/>
              <a:gdLst/>
              <a:ahLst/>
              <a:cxnLst/>
              <a:rect l="l" t="t" r="r" b="b"/>
              <a:pathLst>
                <a:path w="3034157" h="268732">
                  <a:moveTo>
                    <a:pt x="0" y="0"/>
                  </a:moveTo>
                  <a:lnTo>
                    <a:pt x="3034157" y="0"/>
                  </a:lnTo>
                  <a:lnTo>
                    <a:pt x="3034157" y="268732"/>
                  </a:lnTo>
                  <a:lnTo>
                    <a:pt x="0" y="268732"/>
                  </a:lnTo>
                  <a:close/>
                </a:path>
              </a:pathLst>
            </a:custGeom>
            <a:solidFill>
              <a:srgbClr val="000000">
                <a:alpha val="0"/>
              </a:srgbClr>
            </a:solidFill>
          </p:spPr>
        </p:sp>
        <p:sp>
          <p:nvSpPr>
            <p:cNvPr id="11" name="Freeform 11"/>
            <p:cNvSpPr/>
            <p:nvPr/>
          </p:nvSpPr>
          <p:spPr>
            <a:xfrm>
              <a:off x="4231894" y="246888"/>
              <a:ext cx="807339" cy="293624"/>
            </a:xfrm>
            <a:custGeom>
              <a:avLst/>
              <a:gdLst/>
              <a:ahLst/>
              <a:cxnLst/>
              <a:rect l="l" t="t" r="r" b="b"/>
              <a:pathLst>
                <a:path w="807339" h="293624">
                  <a:moveTo>
                    <a:pt x="0" y="0"/>
                  </a:moveTo>
                  <a:lnTo>
                    <a:pt x="807339" y="0"/>
                  </a:lnTo>
                  <a:lnTo>
                    <a:pt x="807339" y="293624"/>
                  </a:lnTo>
                  <a:lnTo>
                    <a:pt x="0" y="293624"/>
                  </a:lnTo>
                  <a:close/>
                </a:path>
              </a:pathLst>
            </a:custGeom>
            <a:solidFill>
              <a:srgbClr val="000000">
                <a:alpha val="0"/>
              </a:srgbClr>
            </a:solidFill>
          </p:spPr>
        </p:sp>
      </p:grpSp>
      <p:sp>
        <p:nvSpPr>
          <p:cNvPr id="12" name="Freeform 12"/>
          <p:cNvSpPr/>
          <p:nvPr/>
        </p:nvSpPr>
        <p:spPr>
          <a:xfrm>
            <a:off x="138408" y="806348"/>
            <a:ext cx="395402" cy="302704"/>
          </a:xfrm>
          <a:custGeom>
            <a:avLst/>
            <a:gdLst/>
            <a:ahLst/>
            <a:cxnLst/>
            <a:rect l="l" t="t" r="r" b="b"/>
            <a:pathLst>
              <a:path w="395402" h="302704">
                <a:moveTo>
                  <a:pt x="0" y="0"/>
                </a:moveTo>
                <a:lnTo>
                  <a:pt x="395402" y="0"/>
                </a:lnTo>
                <a:lnTo>
                  <a:pt x="395402" y="302705"/>
                </a:lnTo>
                <a:lnTo>
                  <a:pt x="0" y="302705"/>
                </a:lnTo>
                <a:lnTo>
                  <a:pt x="0" y="0"/>
                </a:lnTo>
                <a:close/>
              </a:path>
            </a:pathLst>
          </a:custGeom>
          <a:blipFill>
            <a:blip r:embed="rId4"/>
            <a:stretch>
              <a:fillRect/>
            </a:stretch>
          </a:blipFill>
        </p:spPr>
      </p:sp>
      <p:sp>
        <p:nvSpPr>
          <p:cNvPr id="13" name="Freeform 13"/>
          <p:cNvSpPr/>
          <p:nvPr/>
        </p:nvSpPr>
        <p:spPr>
          <a:xfrm>
            <a:off x="0" y="4556493"/>
            <a:ext cx="9144000" cy="138798"/>
          </a:xfrm>
          <a:custGeom>
            <a:avLst/>
            <a:gdLst/>
            <a:ahLst/>
            <a:cxnLst/>
            <a:rect l="l" t="t" r="r" b="b"/>
            <a:pathLst>
              <a:path w="9144000" h="138798">
                <a:moveTo>
                  <a:pt x="0" y="0"/>
                </a:moveTo>
                <a:lnTo>
                  <a:pt x="9144000" y="0"/>
                </a:lnTo>
                <a:lnTo>
                  <a:pt x="9144000" y="138799"/>
                </a:lnTo>
                <a:lnTo>
                  <a:pt x="0" y="138799"/>
                </a:lnTo>
                <a:lnTo>
                  <a:pt x="0" y="0"/>
                </a:lnTo>
                <a:close/>
              </a:path>
            </a:pathLst>
          </a:custGeom>
          <a:blipFill>
            <a:blip r:embed="rId5"/>
            <a:stretch>
              <a:fillRect l="-645" r="-645"/>
            </a:stretch>
          </a:blipFill>
        </p:spPr>
      </p:sp>
      <p:grpSp>
        <p:nvGrpSpPr>
          <p:cNvPr id="14" name="Group 14"/>
          <p:cNvGrpSpPr>
            <a:grpSpLocks noChangeAspect="1"/>
          </p:cNvGrpSpPr>
          <p:nvPr/>
        </p:nvGrpSpPr>
        <p:grpSpPr>
          <a:xfrm>
            <a:off x="-63503" y="1232878"/>
            <a:ext cx="9270997" cy="3462909"/>
            <a:chOff x="0" y="0"/>
            <a:chExt cx="9271000" cy="3462909"/>
          </a:xfrm>
        </p:grpSpPr>
        <p:sp>
          <p:nvSpPr>
            <p:cNvPr id="15" name="Freeform 15"/>
            <p:cNvSpPr/>
            <p:nvPr/>
          </p:nvSpPr>
          <p:spPr>
            <a:xfrm>
              <a:off x="63500" y="3359658"/>
              <a:ext cx="9144000" cy="20701"/>
            </a:xfrm>
            <a:custGeom>
              <a:avLst/>
              <a:gdLst/>
              <a:ahLst/>
              <a:cxnLst/>
              <a:rect l="l" t="t" r="r" b="b"/>
              <a:pathLst>
                <a:path w="9144000" h="20701">
                  <a:moveTo>
                    <a:pt x="9144000" y="0"/>
                  </a:moveTo>
                  <a:lnTo>
                    <a:pt x="0" y="20701"/>
                  </a:lnTo>
                </a:path>
              </a:pathLst>
            </a:custGeom>
            <a:solidFill>
              <a:srgbClr val="000000">
                <a:alpha val="0"/>
              </a:srgbClr>
            </a:solidFill>
          </p:spPr>
        </p:sp>
        <p:sp>
          <p:nvSpPr>
            <p:cNvPr id="16" name="Freeform 16"/>
            <p:cNvSpPr/>
            <p:nvPr/>
          </p:nvSpPr>
          <p:spPr>
            <a:xfrm>
              <a:off x="63500" y="3340608"/>
              <a:ext cx="9144000" cy="58801"/>
            </a:xfrm>
            <a:custGeom>
              <a:avLst/>
              <a:gdLst/>
              <a:ahLst/>
              <a:cxnLst/>
              <a:rect l="l" t="t" r="r" b="b"/>
              <a:pathLst>
                <a:path w="9144000" h="58801">
                  <a:moveTo>
                    <a:pt x="9144000" y="0"/>
                  </a:moveTo>
                  <a:lnTo>
                    <a:pt x="0" y="20701"/>
                  </a:lnTo>
                  <a:lnTo>
                    <a:pt x="0" y="39751"/>
                  </a:lnTo>
                  <a:lnTo>
                    <a:pt x="0" y="58801"/>
                  </a:lnTo>
                  <a:lnTo>
                    <a:pt x="9144000" y="38100"/>
                  </a:lnTo>
                  <a:lnTo>
                    <a:pt x="9144000" y="19050"/>
                  </a:lnTo>
                  <a:lnTo>
                    <a:pt x="9144000" y="0"/>
                  </a:lnTo>
                  <a:close/>
                </a:path>
              </a:pathLst>
            </a:custGeom>
            <a:solidFill>
              <a:srgbClr val="F18B21"/>
            </a:solidFill>
          </p:spPr>
        </p:sp>
        <p:sp>
          <p:nvSpPr>
            <p:cNvPr id="17" name="Freeform 17"/>
            <p:cNvSpPr/>
            <p:nvPr/>
          </p:nvSpPr>
          <p:spPr>
            <a:xfrm>
              <a:off x="694182" y="69850"/>
              <a:ext cx="8113141" cy="3139186"/>
            </a:xfrm>
            <a:custGeom>
              <a:avLst/>
              <a:gdLst/>
              <a:ahLst/>
              <a:cxnLst/>
              <a:rect l="l" t="t" r="r" b="b"/>
              <a:pathLst>
                <a:path w="8113141" h="3139186">
                  <a:moveTo>
                    <a:pt x="0" y="0"/>
                  </a:moveTo>
                  <a:lnTo>
                    <a:pt x="8113141" y="0"/>
                  </a:lnTo>
                  <a:lnTo>
                    <a:pt x="8113141" y="3139186"/>
                  </a:lnTo>
                  <a:lnTo>
                    <a:pt x="0" y="3139186"/>
                  </a:lnTo>
                  <a:close/>
                </a:path>
              </a:pathLst>
            </a:custGeom>
            <a:solidFill>
              <a:srgbClr val="000000"/>
            </a:solidFill>
          </p:spPr>
        </p:sp>
        <p:sp>
          <p:nvSpPr>
            <p:cNvPr id="18" name="Freeform 18"/>
            <p:cNvSpPr/>
            <p:nvPr/>
          </p:nvSpPr>
          <p:spPr>
            <a:xfrm>
              <a:off x="687960" y="63500"/>
              <a:ext cx="8125841" cy="3152013"/>
            </a:xfrm>
            <a:custGeom>
              <a:avLst/>
              <a:gdLst/>
              <a:ahLst/>
              <a:cxnLst/>
              <a:rect l="l" t="t" r="r" b="b"/>
              <a:pathLst>
                <a:path w="8125841" h="3152013">
                  <a:moveTo>
                    <a:pt x="95122" y="0"/>
                  </a:moveTo>
                  <a:lnTo>
                    <a:pt x="145922" y="0"/>
                  </a:lnTo>
                  <a:lnTo>
                    <a:pt x="145922" y="12700"/>
                  </a:lnTo>
                  <a:lnTo>
                    <a:pt x="95122" y="12700"/>
                  </a:lnTo>
                  <a:close/>
                  <a:moveTo>
                    <a:pt x="184022" y="0"/>
                  </a:moveTo>
                  <a:lnTo>
                    <a:pt x="234822" y="0"/>
                  </a:lnTo>
                  <a:lnTo>
                    <a:pt x="234822" y="12700"/>
                  </a:lnTo>
                  <a:lnTo>
                    <a:pt x="184022" y="12700"/>
                  </a:lnTo>
                  <a:close/>
                  <a:moveTo>
                    <a:pt x="272922" y="0"/>
                  </a:moveTo>
                  <a:lnTo>
                    <a:pt x="323722" y="0"/>
                  </a:lnTo>
                  <a:lnTo>
                    <a:pt x="323722" y="12700"/>
                  </a:lnTo>
                  <a:lnTo>
                    <a:pt x="272922" y="12700"/>
                  </a:lnTo>
                  <a:close/>
                  <a:moveTo>
                    <a:pt x="361822" y="0"/>
                  </a:moveTo>
                  <a:lnTo>
                    <a:pt x="412622" y="0"/>
                  </a:lnTo>
                  <a:lnTo>
                    <a:pt x="412622" y="12700"/>
                  </a:lnTo>
                  <a:lnTo>
                    <a:pt x="361822" y="12700"/>
                  </a:lnTo>
                  <a:close/>
                  <a:moveTo>
                    <a:pt x="450722" y="0"/>
                  </a:moveTo>
                  <a:lnTo>
                    <a:pt x="501522" y="0"/>
                  </a:lnTo>
                  <a:lnTo>
                    <a:pt x="501522" y="12700"/>
                  </a:lnTo>
                  <a:lnTo>
                    <a:pt x="450722" y="12700"/>
                  </a:lnTo>
                  <a:close/>
                  <a:moveTo>
                    <a:pt x="539622" y="0"/>
                  </a:moveTo>
                  <a:lnTo>
                    <a:pt x="590422" y="0"/>
                  </a:lnTo>
                  <a:lnTo>
                    <a:pt x="590422" y="12700"/>
                  </a:lnTo>
                  <a:lnTo>
                    <a:pt x="539622" y="12700"/>
                  </a:lnTo>
                  <a:close/>
                  <a:moveTo>
                    <a:pt x="628522" y="0"/>
                  </a:moveTo>
                  <a:lnTo>
                    <a:pt x="679322" y="0"/>
                  </a:lnTo>
                  <a:lnTo>
                    <a:pt x="679322" y="12700"/>
                  </a:lnTo>
                  <a:lnTo>
                    <a:pt x="628522" y="12700"/>
                  </a:lnTo>
                  <a:close/>
                  <a:moveTo>
                    <a:pt x="717422" y="0"/>
                  </a:moveTo>
                  <a:lnTo>
                    <a:pt x="768222" y="0"/>
                  </a:lnTo>
                  <a:lnTo>
                    <a:pt x="768222" y="12700"/>
                  </a:lnTo>
                  <a:lnTo>
                    <a:pt x="717422" y="12700"/>
                  </a:lnTo>
                  <a:close/>
                  <a:moveTo>
                    <a:pt x="806322" y="0"/>
                  </a:moveTo>
                  <a:lnTo>
                    <a:pt x="857122" y="0"/>
                  </a:lnTo>
                  <a:lnTo>
                    <a:pt x="857122" y="12700"/>
                  </a:lnTo>
                  <a:lnTo>
                    <a:pt x="806322" y="12700"/>
                  </a:lnTo>
                  <a:close/>
                  <a:moveTo>
                    <a:pt x="895222" y="0"/>
                  </a:moveTo>
                  <a:lnTo>
                    <a:pt x="946022" y="0"/>
                  </a:lnTo>
                  <a:lnTo>
                    <a:pt x="946022" y="12700"/>
                  </a:lnTo>
                  <a:lnTo>
                    <a:pt x="895222" y="12700"/>
                  </a:lnTo>
                  <a:close/>
                  <a:moveTo>
                    <a:pt x="984122" y="0"/>
                  </a:moveTo>
                  <a:lnTo>
                    <a:pt x="1034922" y="0"/>
                  </a:lnTo>
                  <a:lnTo>
                    <a:pt x="1034922" y="12700"/>
                  </a:lnTo>
                  <a:lnTo>
                    <a:pt x="984122" y="12700"/>
                  </a:lnTo>
                  <a:close/>
                  <a:moveTo>
                    <a:pt x="1073022" y="0"/>
                  </a:moveTo>
                  <a:lnTo>
                    <a:pt x="1123822" y="0"/>
                  </a:lnTo>
                  <a:lnTo>
                    <a:pt x="1123822" y="12700"/>
                  </a:lnTo>
                  <a:lnTo>
                    <a:pt x="1073022" y="12700"/>
                  </a:lnTo>
                  <a:close/>
                  <a:moveTo>
                    <a:pt x="1161922" y="0"/>
                  </a:moveTo>
                  <a:lnTo>
                    <a:pt x="1212722" y="0"/>
                  </a:lnTo>
                  <a:lnTo>
                    <a:pt x="1212722" y="12700"/>
                  </a:lnTo>
                  <a:lnTo>
                    <a:pt x="1161922" y="12700"/>
                  </a:lnTo>
                  <a:close/>
                  <a:moveTo>
                    <a:pt x="1250822" y="0"/>
                  </a:moveTo>
                  <a:lnTo>
                    <a:pt x="1301622" y="0"/>
                  </a:lnTo>
                  <a:lnTo>
                    <a:pt x="1301622" y="12700"/>
                  </a:lnTo>
                  <a:lnTo>
                    <a:pt x="1250822" y="12700"/>
                  </a:lnTo>
                  <a:close/>
                  <a:moveTo>
                    <a:pt x="1339722" y="0"/>
                  </a:moveTo>
                  <a:lnTo>
                    <a:pt x="1390522" y="0"/>
                  </a:lnTo>
                  <a:lnTo>
                    <a:pt x="1390522" y="12700"/>
                  </a:lnTo>
                  <a:lnTo>
                    <a:pt x="1339722" y="12700"/>
                  </a:lnTo>
                  <a:close/>
                  <a:moveTo>
                    <a:pt x="1428622" y="0"/>
                  </a:moveTo>
                  <a:lnTo>
                    <a:pt x="1479422" y="0"/>
                  </a:lnTo>
                  <a:lnTo>
                    <a:pt x="1479422" y="12700"/>
                  </a:lnTo>
                  <a:lnTo>
                    <a:pt x="1428622" y="12700"/>
                  </a:lnTo>
                  <a:close/>
                  <a:moveTo>
                    <a:pt x="1517522" y="0"/>
                  </a:moveTo>
                  <a:lnTo>
                    <a:pt x="1568322" y="0"/>
                  </a:lnTo>
                  <a:lnTo>
                    <a:pt x="1568322" y="12700"/>
                  </a:lnTo>
                  <a:lnTo>
                    <a:pt x="1517522" y="12700"/>
                  </a:lnTo>
                  <a:close/>
                  <a:moveTo>
                    <a:pt x="1606422" y="0"/>
                  </a:moveTo>
                  <a:lnTo>
                    <a:pt x="1657222" y="0"/>
                  </a:lnTo>
                  <a:lnTo>
                    <a:pt x="1657222" y="12700"/>
                  </a:lnTo>
                  <a:lnTo>
                    <a:pt x="1606422" y="12700"/>
                  </a:lnTo>
                  <a:close/>
                  <a:moveTo>
                    <a:pt x="1695322" y="0"/>
                  </a:moveTo>
                  <a:lnTo>
                    <a:pt x="1746122" y="0"/>
                  </a:lnTo>
                  <a:lnTo>
                    <a:pt x="1746122" y="12700"/>
                  </a:lnTo>
                  <a:lnTo>
                    <a:pt x="1695322" y="12700"/>
                  </a:lnTo>
                  <a:close/>
                  <a:moveTo>
                    <a:pt x="1784222" y="0"/>
                  </a:moveTo>
                  <a:lnTo>
                    <a:pt x="1835022" y="0"/>
                  </a:lnTo>
                  <a:lnTo>
                    <a:pt x="1835022" y="12700"/>
                  </a:lnTo>
                  <a:lnTo>
                    <a:pt x="1784222" y="12700"/>
                  </a:lnTo>
                  <a:close/>
                  <a:moveTo>
                    <a:pt x="1873122" y="0"/>
                  </a:moveTo>
                  <a:lnTo>
                    <a:pt x="1923922" y="0"/>
                  </a:lnTo>
                  <a:lnTo>
                    <a:pt x="1923922" y="12700"/>
                  </a:lnTo>
                  <a:lnTo>
                    <a:pt x="1873122" y="12700"/>
                  </a:lnTo>
                  <a:close/>
                  <a:moveTo>
                    <a:pt x="1962022" y="0"/>
                  </a:moveTo>
                  <a:lnTo>
                    <a:pt x="2012822" y="0"/>
                  </a:lnTo>
                  <a:lnTo>
                    <a:pt x="2012822" y="12700"/>
                  </a:lnTo>
                  <a:lnTo>
                    <a:pt x="1962022" y="12700"/>
                  </a:lnTo>
                  <a:close/>
                  <a:moveTo>
                    <a:pt x="2050922" y="0"/>
                  </a:moveTo>
                  <a:lnTo>
                    <a:pt x="2101722" y="0"/>
                  </a:lnTo>
                  <a:lnTo>
                    <a:pt x="2101722" y="12700"/>
                  </a:lnTo>
                  <a:lnTo>
                    <a:pt x="2050922" y="12700"/>
                  </a:lnTo>
                  <a:close/>
                  <a:moveTo>
                    <a:pt x="2139822" y="0"/>
                  </a:moveTo>
                  <a:lnTo>
                    <a:pt x="2190622" y="0"/>
                  </a:lnTo>
                  <a:lnTo>
                    <a:pt x="2190622" y="12700"/>
                  </a:lnTo>
                  <a:lnTo>
                    <a:pt x="2139822" y="12700"/>
                  </a:lnTo>
                  <a:close/>
                  <a:moveTo>
                    <a:pt x="2228722" y="0"/>
                  </a:moveTo>
                  <a:lnTo>
                    <a:pt x="2279522" y="0"/>
                  </a:lnTo>
                  <a:lnTo>
                    <a:pt x="2279522" y="12700"/>
                  </a:lnTo>
                  <a:lnTo>
                    <a:pt x="2228722" y="12700"/>
                  </a:lnTo>
                  <a:close/>
                  <a:moveTo>
                    <a:pt x="2317622" y="0"/>
                  </a:moveTo>
                  <a:lnTo>
                    <a:pt x="2368422" y="0"/>
                  </a:lnTo>
                  <a:lnTo>
                    <a:pt x="2368422" y="12700"/>
                  </a:lnTo>
                  <a:lnTo>
                    <a:pt x="2317622" y="12700"/>
                  </a:lnTo>
                  <a:close/>
                  <a:moveTo>
                    <a:pt x="2406522" y="0"/>
                  </a:moveTo>
                  <a:lnTo>
                    <a:pt x="2457322" y="0"/>
                  </a:lnTo>
                  <a:lnTo>
                    <a:pt x="2457322" y="12700"/>
                  </a:lnTo>
                  <a:lnTo>
                    <a:pt x="2406522" y="12700"/>
                  </a:lnTo>
                  <a:close/>
                  <a:moveTo>
                    <a:pt x="2495422" y="0"/>
                  </a:moveTo>
                  <a:lnTo>
                    <a:pt x="2546222" y="0"/>
                  </a:lnTo>
                  <a:lnTo>
                    <a:pt x="2546222" y="12700"/>
                  </a:lnTo>
                  <a:lnTo>
                    <a:pt x="2495422" y="12700"/>
                  </a:lnTo>
                  <a:close/>
                  <a:moveTo>
                    <a:pt x="2584322" y="0"/>
                  </a:moveTo>
                  <a:lnTo>
                    <a:pt x="2635122" y="0"/>
                  </a:lnTo>
                  <a:lnTo>
                    <a:pt x="2635122" y="12700"/>
                  </a:lnTo>
                  <a:lnTo>
                    <a:pt x="2584322" y="12700"/>
                  </a:lnTo>
                  <a:close/>
                  <a:moveTo>
                    <a:pt x="2673222" y="0"/>
                  </a:moveTo>
                  <a:lnTo>
                    <a:pt x="2724022" y="0"/>
                  </a:lnTo>
                  <a:lnTo>
                    <a:pt x="2724022" y="12700"/>
                  </a:lnTo>
                  <a:lnTo>
                    <a:pt x="2673222" y="12700"/>
                  </a:lnTo>
                  <a:close/>
                  <a:moveTo>
                    <a:pt x="2762122" y="0"/>
                  </a:moveTo>
                  <a:lnTo>
                    <a:pt x="2812922" y="0"/>
                  </a:lnTo>
                  <a:lnTo>
                    <a:pt x="2812922" y="12700"/>
                  </a:lnTo>
                  <a:lnTo>
                    <a:pt x="2762122" y="12700"/>
                  </a:lnTo>
                  <a:close/>
                  <a:moveTo>
                    <a:pt x="2851022" y="0"/>
                  </a:moveTo>
                  <a:lnTo>
                    <a:pt x="2901822" y="0"/>
                  </a:lnTo>
                  <a:lnTo>
                    <a:pt x="2901822" y="12700"/>
                  </a:lnTo>
                  <a:lnTo>
                    <a:pt x="2851022" y="12700"/>
                  </a:lnTo>
                  <a:close/>
                  <a:moveTo>
                    <a:pt x="2939922" y="0"/>
                  </a:moveTo>
                  <a:lnTo>
                    <a:pt x="2990722" y="0"/>
                  </a:lnTo>
                  <a:lnTo>
                    <a:pt x="2990722" y="12700"/>
                  </a:lnTo>
                  <a:lnTo>
                    <a:pt x="2939922" y="12700"/>
                  </a:lnTo>
                  <a:close/>
                  <a:moveTo>
                    <a:pt x="3028822" y="0"/>
                  </a:moveTo>
                  <a:lnTo>
                    <a:pt x="3079622" y="0"/>
                  </a:lnTo>
                  <a:lnTo>
                    <a:pt x="3079622" y="12700"/>
                  </a:lnTo>
                  <a:lnTo>
                    <a:pt x="3028822" y="12700"/>
                  </a:lnTo>
                  <a:close/>
                  <a:moveTo>
                    <a:pt x="3117722" y="0"/>
                  </a:moveTo>
                  <a:lnTo>
                    <a:pt x="3168522" y="0"/>
                  </a:lnTo>
                  <a:lnTo>
                    <a:pt x="3168522" y="12700"/>
                  </a:lnTo>
                  <a:lnTo>
                    <a:pt x="3117722" y="12700"/>
                  </a:lnTo>
                  <a:close/>
                  <a:moveTo>
                    <a:pt x="3206622" y="0"/>
                  </a:moveTo>
                  <a:lnTo>
                    <a:pt x="3257422" y="0"/>
                  </a:lnTo>
                  <a:lnTo>
                    <a:pt x="3257422" y="12700"/>
                  </a:lnTo>
                  <a:lnTo>
                    <a:pt x="3206622" y="12700"/>
                  </a:lnTo>
                  <a:close/>
                  <a:moveTo>
                    <a:pt x="3295522" y="0"/>
                  </a:moveTo>
                  <a:lnTo>
                    <a:pt x="3346322" y="0"/>
                  </a:lnTo>
                  <a:lnTo>
                    <a:pt x="3346322" y="12700"/>
                  </a:lnTo>
                  <a:lnTo>
                    <a:pt x="3295522" y="12700"/>
                  </a:lnTo>
                  <a:close/>
                  <a:moveTo>
                    <a:pt x="3384422" y="0"/>
                  </a:moveTo>
                  <a:lnTo>
                    <a:pt x="3435222" y="0"/>
                  </a:lnTo>
                  <a:lnTo>
                    <a:pt x="3435222" y="12700"/>
                  </a:lnTo>
                  <a:lnTo>
                    <a:pt x="3384422" y="12700"/>
                  </a:lnTo>
                  <a:close/>
                  <a:moveTo>
                    <a:pt x="3473322" y="0"/>
                  </a:moveTo>
                  <a:lnTo>
                    <a:pt x="3524122" y="0"/>
                  </a:lnTo>
                  <a:lnTo>
                    <a:pt x="3524122" y="12700"/>
                  </a:lnTo>
                  <a:lnTo>
                    <a:pt x="3473322" y="12700"/>
                  </a:lnTo>
                  <a:close/>
                  <a:moveTo>
                    <a:pt x="3562222" y="0"/>
                  </a:moveTo>
                  <a:lnTo>
                    <a:pt x="3613022" y="0"/>
                  </a:lnTo>
                  <a:lnTo>
                    <a:pt x="3613022" y="12700"/>
                  </a:lnTo>
                  <a:lnTo>
                    <a:pt x="3562222" y="12700"/>
                  </a:lnTo>
                  <a:close/>
                  <a:moveTo>
                    <a:pt x="3651122" y="0"/>
                  </a:moveTo>
                  <a:lnTo>
                    <a:pt x="3701922" y="0"/>
                  </a:lnTo>
                  <a:lnTo>
                    <a:pt x="3701922" y="12700"/>
                  </a:lnTo>
                  <a:lnTo>
                    <a:pt x="3651122" y="12700"/>
                  </a:lnTo>
                  <a:close/>
                  <a:moveTo>
                    <a:pt x="3740022" y="0"/>
                  </a:moveTo>
                  <a:lnTo>
                    <a:pt x="3790822" y="0"/>
                  </a:lnTo>
                  <a:lnTo>
                    <a:pt x="3790822" y="12700"/>
                  </a:lnTo>
                  <a:lnTo>
                    <a:pt x="3740022" y="12700"/>
                  </a:lnTo>
                  <a:close/>
                  <a:moveTo>
                    <a:pt x="3828922" y="0"/>
                  </a:moveTo>
                  <a:lnTo>
                    <a:pt x="3879722" y="0"/>
                  </a:lnTo>
                  <a:lnTo>
                    <a:pt x="3879722" y="12700"/>
                  </a:lnTo>
                  <a:lnTo>
                    <a:pt x="3828922" y="12700"/>
                  </a:lnTo>
                  <a:close/>
                  <a:moveTo>
                    <a:pt x="3917822" y="0"/>
                  </a:moveTo>
                  <a:lnTo>
                    <a:pt x="3968622" y="0"/>
                  </a:lnTo>
                  <a:lnTo>
                    <a:pt x="3968622" y="12700"/>
                  </a:lnTo>
                  <a:lnTo>
                    <a:pt x="3917822" y="12700"/>
                  </a:lnTo>
                  <a:close/>
                  <a:moveTo>
                    <a:pt x="4006722" y="0"/>
                  </a:moveTo>
                  <a:lnTo>
                    <a:pt x="4057522" y="0"/>
                  </a:lnTo>
                  <a:lnTo>
                    <a:pt x="4057522" y="12700"/>
                  </a:lnTo>
                  <a:lnTo>
                    <a:pt x="4006722" y="12700"/>
                  </a:lnTo>
                  <a:close/>
                  <a:moveTo>
                    <a:pt x="4095622" y="0"/>
                  </a:moveTo>
                  <a:lnTo>
                    <a:pt x="4146422" y="0"/>
                  </a:lnTo>
                  <a:lnTo>
                    <a:pt x="4146422" y="12700"/>
                  </a:lnTo>
                  <a:lnTo>
                    <a:pt x="4095622" y="12700"/>
                  </a:lnTo>
                  <a:close/>
                  <a:moveTo>
                    <a:pt x="4184522" y="0"/>
                  </a:moveTo>
                  <a:lnTo>
                    <a:pt x="4235322" y="0"/>
                  </a:lnTo>
                  <a:lnTo>
                    <a:pt x="4235322" y="12700"/>
                  </a:lnTo>
                  <a:lnTo>
                    <a:pt x="4184522" y="12700"/>
                  </a:lnTo>
                  <a:close/>
                  <a:moveTo>
                    <a:pt x="4273422" y="0"/>
                  </a:moveTo>
                  <a:lnTo>
                    <a:pt x="4324222" y="0"/>
                  </a:lnTo>
                  <a:lnTo>
                    <a:pt x="4324222" y="12700"/>
                  </a:lnTo>
                  <a:lnTo>
                    <a:pt x="4273422" y="12700"/>
                  </a:lnTo>
                  <a:close/>
                  <a:moveTo>
                    <a:pt x="4362322" y="0"/>
                  </a:moveTo>
                  <a:lnTo>
                    <a:pt x="4413122" y="0"/>
                  </a:lnTo>
                  <a:lnTo>
                    <a:pt x="4413122" y="12700"/>
                  </a:lnTo>
                  <a:lnTo>
                    <a:pt x="4362322" y="12700"/>
                  </a:lnTo>
                  <a:close/>
                  <a:moveTo>
                    <a:pt x="4451222" y="0"/>
                  </a:moveTo>
                  <a:lnTo>
                    <a:pt x="4502022" y="0"/>
                  </a:lnTo>
                  <a:lnTo>
                    <a:pt x="4502022" y="12700"/>
                  </a:lnTo>
                  <a:lnTo>
                    <a:pt x="4451222" y="12700"/>
                  </a:lnTo>
                  <a:close/>
                  <a:moveTo>
                    <a:pt x="4540122" y="0"/>
                  </a:moveTo>
                  <a:lnTo>
                    <a:pt x="4590922" y="0"/>
                  </a:lnTo>
                  <a:lnTo>
                    <a:pt x="4590922" y="12700"/>
                  </a:lnTo>
                  <a:lnTo>
                    <a:pt x="4540122" y="12700"/>
                  </a:lnTo>
                  <a:close/>
                  <a:moveTo>
                    <a:pt x="4629022" y="0"/>
                  </a:moveTo>
                  <a:lnTo>
                    <a:pt x="4679822" y="0"/>
                  </a:lnTo>
                  <a:lnTo>
                    <a:pt x="4679822" y="12700"/>
                  </a:lnTo>
                  <a:lnTo>
                    <a:pt x="4629022" y="12700"/>
                  </a:lnTo>
                  <a:close/>
                  <a:moveTo>
                    <a:pt x="4717922" y="0"/>
                  </a:moveTo>
                  <a:lnTo>
                    <a:pt x="4768722" y="0"/>
                  </a:lnTo>
                  <a:lnTo>
                    <a:pt x="4768722" y="12700"/>
                  </a:lnTo>
                  <a:lnTo>
                    <a:pt x="4717922" y="12700"/>
                  </a:lnTo>
                  <a:close/>
                  <a:moveTo>
                    <a:pt x="4806822" y="0"/>
                  </a:moveTo>
                  <a:lnTo>
                    <a:pt x="4857622" y="0"/>
                  </a:lnTo>
                  <a:lnTo>
                    <a:pt x="4857622" y="12700"/>
                  </a:lnTo>
                  <a:lnTo>
                    <a:pt x="4806822" y="12700"/>
                  </a:lnTo>
                  <a:close/>
                  <a:moveTo>
                    <a:pt x="4895722" y="0"/>
                  </a:moveTo>
                  <a:lnTo>
                    <a:pt x="4946522" y="0"/>
                  </a:lnTo>
                  <a:lnTo>
                    <a:pt x="4946522" y="12700"/>
                  </a:lnTo>
                  <a:lnTo>
                    <a:pt x="4895722" y="12700"/>
                  </a:lnTo>
                  <a:close/>
                  <a:moveTo>
                    <a:pt x="4984622" y="0"/>
                  </a:moveTo>
                  <a:lnTo>
                    <a:pt x="5035422" y="0"/>
                  </a:lnTo>
                  <a:lnTo>
                    <a:pt x="5035422" y="12700"/>
                  </a:lnTo>
                  <a:lnTo>
                    <a:pt x="4984622" y="12700"/>
                  </a:lnTo>
                  <a:close/>
                  <a:moveTo>
                    <a:pt x="5073522" y="0"/>
                  </a:moveTo>
                  <a:lnTo>
                    <a:pt x="5124322" y="0"/>
                  </a:lnTo>
                  <a:lnTo>
                    <a:pt x="5124322" y="12700"/>
                  </a:lnTo>
                  <a:lnTo>
                    <a:pt x="5073522" y="12700"/>
                  </a:lnTo>
                  <a:close/>
                  <a:moveTo>
                    <a:pt x="5162422" y="0"/>
                  </a:moveTo>
                  <a:lnTo>
                    <a:pt x="5213222" y="0"/>
                  </a:lnTo>
                  <a:lnTo>
                    <a:pt x="5213222" y="12700"/>
                  </a:lnTo>
                  <a:lnTo>
                    <a:pt x="5162422" y="12700"/>
                  </a:lnTo>
                  <a:close/>
                  <a:moveTo>
                    <a:pt x="5251322" y="0"/>
                  </a:moveTo>
                  <a:lnTo>
                    <a:pt x="5302122" y="0"/>
                  </a:lnTo>
                  <a:lnTo>
                    <a:pt x="5302122" y="12700"/>
                  </a:lnTo>
                  <a:lnTo>
                    <a:pt x="5251322" y="12700"/>
                  </a:lnTo>
                  <a:close/>
                  <a:moveTo>
                    <a:pt x="5340222" y="0"/>
                  </a:moveTo>
                  <a:lnTo>
                    <a:pt x="5391022" y="0"/>
                  </a:lnTo>
                  <a:lnTo>
                    <a:pt x="5391022" y="12700"/>
                  </a:lnTo>
                  <a:lnTo>
                    <a:pt x="5340222" y="12700"/>
                  </a:lnTo>
                  <a:close/>
                  <a:moveTo>
                    <a:pt x="5429122" y="0"/>
                  </a:moveTo>
                  <a:lnTo>
                    <a:pt x="5479922" y="0"/>
                  </a:lnTo>
                  <a:lnTo>
                    <a:pt x="5479922" y="12700"/>
                  </a:lnTo>
                  <a:lnTo>
                    <a:pt x="5429122" y="12700"/>
                  </a:lnTo>
                  <a:close/>
                  <a:moveTo>
                    <a:pt x="5518022" y="0"/>
                  </a:moveTo>
                  <a:lnTo>
                    <a:pt x="5568822" y="0"/>
                  </a:lnTo>
                  <a:lnTo>
                    <a:pt x="5568822" y="12700"/>
                  </a:lnTo>
                  <a:lnTo>
                    <a:pt x="5518022" y="12700"/>
                  </a:lnTo>
                  <a:close/>
                  <a:moveTo>
                    <a:pt x="5606922" y="0"/>
                  </a:moveTo>
                  <a:lnTo>
                    <a:pt x="5657722" y="0"/>
                  </a:lnTo>
                  <a:lnTo>
                    <a:pt x="5657722" y="12700"/>
                  </a:lnTo>
                  <a:lnTo>
                    <a:pt x="5606922" y="12700"/>
                  </a:lnTo>
                  <a:close/>
                  <a:moveTo>
                    <a:pt x="5695822" y="0"/>
                  </a:moveTo>
                  <a:lnTo>
                    <a:pt x="5746622" y="0"/>
                  </a:lnTo>
                  <a:lnTo>
                    <a:pt x="5746622" y="12700"/>
                  </a:lnTo>
                  <a:lnTo>
                    <a:pt x="5695822" y="12700"/>
                  </a:lnTo>
                  <a:close/>
                  <a:moveTo>
                    <a:pt x="5784722" y="0"/>
                  </a:moveTo>
                  <a:lnTo>
                    <a:pt x="5835522" y="0"/>
                  </a:lnTo>
                  <a:lnTo>
                    <a:pt x="5835522" y="12700"/>
                  </a:lnTo>
                  <a:lnTo>
                    <a:pt x="5784722" y="12700"/>
                  </a:lnTo>
                  <a:close/>
                  <a:moveTo>
                    <a:pt x="5873622" y="0"/>
                  </a:moveTo>
                  <a:lnTo>
                    <a:pt x="5924422" y="0"/>
                  </a:lnTo>
                  <a:lnTo>
                    <a:pt x="5924422" y="12700"/>
                  </a:lnTo>
                  <a:lnTo>
                    <a:pt x="5873622" y="12700"/>
                  </a:lnTo>
                  <a:close/>
                  <a:moveTo>
                    <a:pt x="5962522" y="0"/>
                  </a:moveTo>
                  <a:lnTo>
                    <a:pt x="6013322" y="0"/>
                  </a:lnTo>
                  <a:lnTo>
                    <a:pt x="6013322" y="12700"/>
                  </a:lnTo>
                  <a:lnTo>
                    <a:pt x="5962522" y="12700"/>
                  </a:lnTo>
                  <a:close/>
                  <a:moveTo>
                    <a:pt x="6051422" y="0"/>
                  </a:moveTo>
                  <a:lnTo>
                    <a:pt x="6102222" y="0"/>
                  </a:lnTo>
                  <a:lnTo>
                    <a:pt x="6102222" y="12700"/>
                  </a:lnTo>
                  <a:lnTo>
                    <a:pt x="6051422" y="12700"/>
                  </a:lnTo>
                  <a:close/>
                  <a:moveTo>
                    <a:pt x="6140322" y="0"/>
                  </a:moveTo>
                  <a:lnTo>
                    <a:pt x="6191122" y="0"/>
                  </a:lnTo>
                  <a:lnTo>
                    <a:pt x="6191122" y="12700"/>
                  </a:lnTo>
                  <a:lnTo>
                    <a:pt x="6140322" y="12700"/>
                  </a:lnTo>
                  <a:close/>
                  <a:moveTo>
                    <a:pt x="6229222" y="0"/>
                  </a:moveTo>
                  <a:lnTo>
                    <a:pt x="6280022" y="0"/>
                  </a:lnTo>
                  <a:lnTo>
                    <a:pt x="6280022" y="12700"/>
                  </a:lnTo>
                  <a:lnTo>
                    <a:pt x="6229222" y="12700"/>
                  </a:lnTo>
                  <a:close/>
                  <a:moveTo>
                    <a:pt x="6318122" y="0"/>
                  </a:moveTo>
                  <a:lnTo>
                    <a:pt x="6368922" y="0"/>
                  </a:lnTo>
                  <a:lnTo>
                    <a:pt x="6368922" y="12700"/>
                  </a:lnTo>
                  <a:lnTo>
                    <a:pt x="6318122" y="12700"/>
                  </a:lnTo>
                  <a:close/>
                  <a:moveTo>
                    <a:pt x="6407022" y="0"/>
                  </a:moveTo>
                  <a:lnTo>
                    <a:pt x="6457822" y="0"/>
                  </a:lnTo>
                  <a:lnTo>
                    <a:pt x="6457822" y="12700"/>
                  </a:lnTo>
                  <a:lnTo>
                    <a:pt x="6407022" y="12700"/>
                  </a:lnTo>
                  <a:close/>
                  <a:moveTo>
                    <a:pt x="6495922" y="0"/>
                  </a:moveTo>
                  <a:lnTo>
                    <a:pt x="6546722" y="0"/>
                  </a:lnTo>
                  <a:lnTo>
                    <a:pt x="6546722" y="12700"/>
                  </a:lnTo>
                  <a:lnTo>
                    <a:pt x="6495922" y="12700"/>
                  </a:lnTo>
                  <a:close/>
                  <a:moveTo>
                    <a:pt x="6584822" y="0"/>
                  </a:moveTo>
                  <a:lnTo>
                    <a:pt x="6635622" y="0"/>
                  </a:lnTo>
                  <a:lnTo>
                    <a:pt x="6635622" y="12700"/>
                  </a:lnTo>
                  <a:lnTo>
                    <a:pt x="6584822" y="12700"/>
                  </a:lnTo>
                  <a:close/>
                  <a:moveTo>
                    <a:pt x="6673722" y="0"/>
                  </a:moveTo>
                  <a:lnTo>
                    <a:pt x="6724522" y="0"/>
                  </a:lnTo>
                  <a:lnTo>
                    <a:pt x="6724522" y="12700"/>
                  </a:lnTo>
                  <a:lnTo>
                    <a:pt x="6673722" y="12700"/>
                  </a:lnTo>
                  <a:close/>
                  <a:moveTo>
                    <a:pt x="6762622" y="0"/>
                  </a:moveTo>
                  <a:lnTo>
                    <a:pt x="6813422" y="0"/>
                  </a:lnTo>
                  <a:lnTo>
                    <a:pt x="6813422" y="12700"/>
                  </a:lnTo>
                  <a:lnTo>
                    <a:pt x="6762622" y="12700"/>
                  </a:lnTo>
                  <a:close/>
                  <a:moveTo>
                    <a:pt x="6851522" y="0"/>
                  </a:moveTo>
                  <a:lnTo>
                    <a:pt x="6902322" y="0"/>
                  </a:lnTo>
                  <a:lnTo>
                    <a:pt x="6902322" y="12700"/>
                  </a:lnTo>
                  <a:lnTo>
                    <a:pt x="6851522" y="12700"/>
                  </a:lnTo>
                  <a:close/>
                  <a:moveTo>
                    <a:pt x="6940422" y="0"/>
                  </a:moveTo>
                  <a:lnTo>
                    <a:pt x="6991222" y="0"/>
                  </a:lnTo>
                  <a:lnTo>
                    <a:pt x="6991222" y="12700"/>
                  </a:lnTo>
                  <a:lnTo>
                    <a:pt x="6940422" y="12700"/>
                  </a:lnTo>
                  <a:close/>
                  <a:moveTo>
                    <a:pt x="7029322" y="0"/>
                  </a:moveTo>
                  <a:lnTo>
                    <a:pt x="7080122" y="0"/>
                  </a:lnTo>
                  <a:lnTo>
                    <a:pt x="7080122" y="12700"/>
                  </a:lnTo>
                  <a:lnTo>
                    <a:pt x="7029322" y="12700"/>
                  </a:lnTo>
                  <a:close/>
                  <a:moveTo>
                    <a:pt x="7118222" y="0"/>
                  </a:moveTo>
                  <a:lnTo>
                    <a:pt x="7169022" y="0"/>
                  </a:lnTo>
                  <a:lnTo>
                    <a:pt x="7169022" y="12700"/>
                  </a:lnTo>
                  <a:lnTo>
                    <a:pt x="7118222" y="12700"/>
                  </a:lnTo>
                  <a:close/>
                  <a:moveTo>
                    <a:pt x="7207122" y="0"/>
                  </a:moveTo>
                  <a:lnTo>
                    <a:pt x="7257922" y="0"/>
                  </a:lnTo>
                  <a:lnTo>
                    <a:pt x="7257922" y="12700"/>
                  </a:lnTo>
                  <a:lnTo>
                    <a:pt x="7207122" y="12700"/>
                  </a:lnTo>
                  <a:close/>
                  <a:moveTo>
                    <a:pt x="7296022" y="0"/>
                  </a:moveTo>
                  <a:lnTo>
                    <a:pt x="7346822" y="0"/>
                  </a:lnTo>
                  <a:lnTo>
                    <a:pt x="7346822" y="12700"/>
                  </a:lnTo>
                  <a:lnTo>
                    <a:pt x="7296022" y="12700"/>
                  </a:lnTo>
                  <a:close/>
                  <a:moveTo>
                    <a:pt x="7384922" y="0"/>
                  </a:moveTo>
                  <a:lnTo>
                    <a:pt x="7435722" y="0"/>
                  </a:lnTo>
                  <a:lnTo>
                    <a:pt x="7435722" y="12700"/>
                  </a:lnTo>
                  <a:lnTo>
                    <a:pt x="7384922" y="12700"/>
                  </a:lnTo>
                  <a:close/>
                  <a:moveTo>
                    <a:pt x="7473822" y="0"/>
                  </a:moveTo>
                  <a:lnTo>
                    <a:pt x="7524622" y="0"/>
                  </a:lnTo>
                  <a:lnTo>
                    <a:pt x="7524622" y="12700"/>
                  </a:lnTo>
                  <a:lnTo>
                    <a:pt x="7473822" y="12700"/>
                  </a:lnTo>
                  <a:close/>
                  <a:moveTo>
                    <a:pt x="7562722" y="0"/>
                  </a:moveTo>
                  <a:lnTo>
                    <a:pt x="7613522" y="0"/>
                  </a:lnTo>
                  <a:lnTo>
                    <a:pt x="7613522" y="12700"/>
                  </a:lnTo>
                  <a:lnTo>
                    <a:pt x="7562722" y="12700"/>
                  </a:lnTo>
                  <a:close/>
                  <a:moveTo>
                    <a:pt x="7651622" y="0"/>
                  </a:moveTo>
                  <a:lnTo>
                    <a:pt x="7702422" y="0"/>
                  </a:lnTo>
                  <a:lnTo>
                    <a:pt x="7702422" y="12700"/>
                  </a:lnTo>
                  <a:lnTo>
                    <a:pt x="7651622" y="12700"/>
                  </a:lnTo>
                  <a:close/>
                  <a:moveTo>
                    <a:pt x="7740522" y="0"/>
                  </a:moveTo>
                  <a:lnTo>
                    <a:pt x="7791322" y="0"/>
                  </a:lnTo>
                  <a:lnTo>
                    <a:pt x="7791322" y="12700"/>
                  </a:lnTo>
                  <a:lnTo>
                    <a:pt x="7740522" y="12700"/>
                  </a:lnTo>
                  <a:close/>
                  <a:moveTo>
                    <a:pt x="7829422" y="0"/>
                  </a:moveTo>
                  <a:lnTo>
                    <a:pt x="7880222" y="0"/>
                  </a:lnTo>
                  <a:lnTo>
                    <a:pt x="7880222" y="12700"/>
                  </a:lnTo>
                  <a:lnTo>
                    <a:pt x="7829422" y="12700"/>
                  </a:lnTo>
                  <a:close/>
                  <a:moveTo>
                    <a:pt x="7918322" y="0"/>
                  </a:moveTo>
                  <a:lnTo>
                    <a:pt x="7969122" y="0"/>
                  </a:lnTo>
                  <a:lnTo>
                    <a:pt x="7969122" y="12700"/>
                  </a:lnTo>
                  <a:lnTo>
                    <a:pt x="7918322" y="12700"/>
                  </a:lnTo>
                  <a:close/>
                  <a:moveTo>
                    <a:pt x="8007222" y="0"/>
                  </a:moveTo>
                  <a:lnTo>
                    <a:pt x="8058022" y="0"/>
                  </a:lnTo>
                  <a:lnTo>
                    <a:pt x="8058022" y="12700"/>
                  </a:lnTo>
                  <a:lnTo>
                    <a:pt x="8007222" y="12700"/>
                  </a:lnTo>
                  <a:close/>
                  <a:moveTo>
                    <a:pt x="8096122" y="0"/>
                  </a:moveTo>
                  <a:lnTo>
                    <a:pt x="8119491" y="0"/>
                  </a:lnTo>
                  <a:cubicBezTo>
                    <a:pt x="8123047" y="0"/>
                    <a:pt x="8125841" y="2794"/>
                    <a:pt x="8125841" y="6350"/>
                  </a:cubicBezTo>
                  <a:lnTo>
                    <a:pt x="8125841" y="33782"/>
                  </a:lnTo>
                  <a:lnTo>
                    <a:pt x="8113141" y="33782"/>
                  </a:lnTo>
                  <a:lnTo>
                    <a:pt x="8113141" y="6350"/>
                  </a:lnTo>
                  <a:lnTo>
                    <a:pt x="8119491" y="6350"/>
                  </a:lnTo>
                  <a:lnTo>
                    <a:pt x="8119491" y="12700"/>
                  </a:lnTo>
                  <a:lnTo>
                    <a:pt x="8096122" y="12700"/>
                  </a:lnTo>
                  <a:close/>
                  <a:moveTo>
                    <a:pt x="8125841" y="72009"/>
                  </a:moveTo>
                  <a:lnTo>
                    <a:pt x="8125841" y="122809"/>
                  </a:lnTo>
                  <a:lnTo>
                    <a:pt x="8113141" y="122809"/>
                  </a:lnTo>
                  <a:lnTo>
                    <a:pt x="8113141" y="72009"/>
                  </a:lnTo>
                  <a:close/>
                  <a:moveTo>
                    <a:pt x="8125841" y="160909"/>
                  </a:moveTo>
                  <a:lnTo>
                    <a:pt x="8125841" y="211709"/>
                  </a:lnTo>
                  <a:lnTo>
                    <a:pt x="8113141" y="211709"/>
                  </a:lnTo>
                  <a:lnTo>
                    <a:pt x="8113141" y="160909"/>
                  </a:lnTo>
                  <a:close/>
                  <a:moveTo>
                    <a:pt x="8125841" y="249809"/>
                  </a:moveTo>
                  <a:lnTo>
                    <a:pt x="8125841" y="300609"/>
                  </a:lnTo>
                  <a:lnTo>
                    <a:pt x="8113141" y="300609"/>
                  </a:lnTo>
                  <a:lnTo>
                    <a:pt x="8113141" y="249809"/>
                  </a:lnTo>
                  <a:close/>
                  <a:moveTo>
                    <a:pt x="8125841" y="338709"/>
                  </a:moveTo>
                  <a:lnTo>
                    <a:pt x="8125841" y="389509"/>
                  </a:lnTo>
                  <a:lnTo>
                    <a:pt x="8113141" y="389509"/>
                  </a:lnTo>
                  <a:lnTo>
                    <a:pt x="8113141" y="338709"/>
                  </a:lnTo>
                  <a:close/>
                  <a:moveTo>
                    <a:pt x="8125841" y="427609"/>
                  </a:moveTo>
                  <a:lnTo>
                    <a:pt x="8125841" y="478409"/>
                  </a:lnTo>
                  <a:lnTo>
                    <a:pt x="8113141" y="478409"/>
                  </a:lnTo>
                  <a:lnTo>
                    <a:pt x="8113141" y="427609"/>
                  </a:lnTo>
                  <a:close/>
                  <a:moveTo>
                    <a:pt x="8125841" y="516509"/>
                  </a:moveTo>
                  <a:lnTo>
                    <a:pt x="8125841" y="567309"/>
                  </a:lnTo>
                  <a:lnTo>
                    <a:pt x="8113141" y="567309"/>
                  </a:lnTo>
                  <a:lnTo>
                    <a:pt x="8113141" y="516509"/>
                  </a:lnTo>
                  <a:close/>
                  <a:moveTo>
                    <a:pt x="8125841" y="605409"/>
                  </a:moveTo>
                  <a:lnTo>
                    <a:pt x="8125841" y="656209"/>
                  </a:lnTo>
                  <a:lnTo>
                    <a:pt x="8113141" y="656209"/>
                  </a:lnTo>
                  <a:lnTo>
                    <a:pt x="8113141" y="605409"/>
                  </a:lnTo>
                  <a:close/>
                  <a:moveTo>
                    <a:pt x="8125841" y="694309"/>
                  </a:moveTo>
                  <a:lnTo>
                    <a:pt x="8125841" y="745109"/>
                  </a:lnTo>
                  <a:lnTo>
                    <a:pt x="8113141" y="745109"/>
                  </a:lnTo>
                  <a:lnTo>
                    <a:pt x="8113141" y="694309"/>
                  </a:lnTo>
                  <a:close/>
                  <a:moveTo>
                    <a:pt x="8125841" y="783209"/>
                  </a:moveTo>
                  <a:lnTo>
                    <a:pt x="8125841" y="834009"/>
                  </a:lnTo>
                  <a:lnTo>
                    <a:pt x="8113141" y="834009"/>
                  </a:lnTo>
                  <a:lnTo>
                    <a:pt x="8113141" y="783209"/>
                  </a:lnTo>
                  <a:close/>
                  <a:moveTo>
                    <a:pt x="8125841" y="872109"/>
                  </a:moveTo>
                  <a:lnTo>
                    <a:pt x="8125841" y="922909"/>
                  </a:lnTo>
                  <a:lnTo>
                    <a:pt x="8113141" y="922909"/>
                  </a:lnTo>
                  <a:lnTo>
                    <a:pt x="8113141" y="872109"/>
                  </a:lnTo>
                  <a:close/>
                  <a:moveTo>
                    <a:pt x="8125841" y="961009"/>
                  </a:moveTo>
                  <a:lnTo>
                    <a:pt x="8125841" y="1011809"/>
                  </a:lnTo>
                  <a:lnTo>
                    <a:pt x="8113141" y="1011809"/>
                  </a:lnTo>
                  <a:lnTo>
                    <a:pt x="8113141" y="961009"/>
                  </a:lnTo>
                  <a:close/>
                  <a:moveTo>
                    <a:pt x="8125841" y="1049909"/>
                  </a:moveTo>
                  <a:lnTo>
                    <a:pt x="8125841" y="1100709"/>
                  </a:lnTo>
                  <a:lnTo>
                    <a:pt x="8113141" y="1100709"/>
                  </a:lnTo>
                  <a:lnTo>
                    <a:pt x="8113141" y="1049909"/>
                  </a:lnTo>
                  <a:close/>
                  <a:moveTo>
                    <a:pt x="8125841" y="1138809"/>
                  </a:moveTo>
                  <a:lnTo>
                    <a:pt x="8125841" y="1189609"/>
                  </a:lnTo>
                  <a:lnTo>
                    <a:pt x="8113141" y="1189609"/>
                  </a:lnTo>
                  <a:lnTo>
                    <a:pt x="8113141" y="1138809"/>
                  </a:lnTo>
                  <a:close/>
                  <a:moveTo>
                    <a:pt x="8125841" y="1227709"/>
                  </a:moveTo>
                  <a:lnTo>
                    <a:pt x="8125841" y="1278509"/>
                  </a:lnTo>
                  <a:lnTo>
                    <a:pt x="8113141" y="1278509"/>
                  </a:lnTo>
                  <a:lnTo>
                    <a:pt x="8113141" y="1227709"/>
                  </a:lnTo>
                  <a:close/>
                  <a:moveTo>
                    <a:pt x="8125841" y="1316609"/>
                  </a:moveTo>
                  <a:lnTo>
                    <a:pt x="8125841" y="1367409"/>
                  </a:lnTo>
                  <a:lnTo>
                    <a:pt x="8113141" y="1367409"/>
                  </a:lnTo>
                  <a:lnTo>
                    <a:pt x="8113141" y="1316609"/>
                  </a:lnTo>
                  <a:close/>
                  <a:moveTo>
                    <a:pt x="8125841" y="1405509"/>
                  </a:moveTo>
                  <a:lnTo>
                    <a:pt x="8125841" y="1456309"/>
                  </a:lnTo>
                  <a:lnTo>
                    <a:pt x="8113141" y="1456309"/>
                  </a:lnTo>
                  <a:lnTo>
                    <a:pt x="8113141" y="1405509"/>
                  </a:lnTo>
                  <a:close/>
                  <a:moveTo>
                    <a:pt x="8125841" y="1494409"/>
                  </a:moveTo>
                  <a:lnTo>
                    <a:pt x="8125841" y="1545209"/>
                  </a:lnTo>
                  <a:lnTo>
                    <a:pt x="8113141" y="1545209"/>
                  </a:lnTo>
                  <a:lnTo>
                    <a:pt x="8113141" y="1494409"/>
                  </a:lnTo>
                  <a:close/>
                  <a:moveTo>
                    <a:pt x="8125841" y="1583309"/>
                  </a:moveTo>
                  <a:lnTo>
                    <a:pt x="8125841" y="1634109"/>
                  </a:lnTo>
                  <a:lnTo>
                    <a:pt x="8113141" y="1634109"/>
                  </a:lnTo>
                  <a:lnTo>
                    <a:pt x="8113141" y="1583309"/>
                  </a:lnTo>
                  <a:close/>
                  <a:moveTo>
                    <a:pt x="8125841" y="1672209"/>
                  </a:moveTo>
                  <a:lnTo>
                    <a:pt x="8125841" y="1723009"/>
                  </a:lnTo>
                  <a:lnTo>
                    <a:pt x="8113141" y="1723009"/>
                  </a:lnTo>
                  <a:lnTo>
                    <a:pt x="8113141" y="1672209"/>
                  </a:lnTo>
                  <a:close/>
                  <a:moveTo>
                    <a:pt x="8125841" y="1761109"/>
                  </a:moveTo>
                  <a:lnTo>
                    <a:pt x="8125841" y="1811909"/>
                  </a:lnTo>
                  <a:lnTo>
                    <a:pt x="8113141" y="1811909"/>
                  </a:lnTo>
                  <a:lnTo>
                    <a:pt x="8113141" y="1761109"/>
                  </a:lnTo>
                  <a:close/>
                  <a:moveTo>
                    <a:pt x="8125841" y="1850009"/>
                  </a:moveTo>
                  <a:lnTo>
                    <a:pt x="8125841" y="1900809"/>
                  </a:lnTo>
                  <a:lnTo>
                    <a:pt x="8113141" y="1900809"/>
                  </a:lnTo>
                  <a:lnTo>
                    <a:pt x="8113141" y="1850009"/>
                  </a:lnTo>
                  <a:close/>
                  <a:moveTo>
                    <a:pt x="8125841" y="1938909"/>
                  </a:moveTo>
                  <a:lnTo>
                    <a:pt x="8125841" y="1989709"/>
                  </a:lnTo>
                  <a:lnTo>
                    <a:pt x="8113141" y="1989709"/>
                  </a:lnTo>
                  <a:lnTo>
                    <a:pt x="8113141" y="1938909"/>
                  </a:lnTo>
                  <a:close/>
                  <a:moveTo>
                    <a:pt x="8125841" y="2027809"/>
                  </a:moveTo>
                  <a:lnTo>
                    <a:pt x="8125841" y="2078609"/>
                  </a:lnTo>
                  <a:lnTo>
                    <a:pt x="8113141" y="2078609"/>
                  </a:lnTo>
                  <a:lnTo>
                    <a:pt x="8113141" y="2027809"/>
                  </a:lnTo>
                  <a:close/>
                  <a:moveTo>
                    <a:pt x="8125841" y="2116709"/>
                  </a:moveTo>
                  <a:lnTo>
                    <a:pt x="8125841" y="2167509"/>
                  </a:lnTo>
                  <a:lnTo>
                    <a:pt x="8113141" y="2167509"/>
                  </a:lnTo>
                  <a:lnTo>
                    <a:pt x="8113141" y="2116709"/>
                  </a:lnTo>
                  <a:close/>
                  <a:moveTo>
                    <a:pt x="8125841" y="2205609"/>
                  </a:moveTo>
                  <a:lnTo>
                    <a:pt x="8125841" y="2256409"/>
                  </a:lnTo>
                  <a:lnTo>
                    <a:pt x="8113141" y="2256409"/>
                  </a:lnTo>
                  <a:lnTo>
                    <a:pt x="8113141" y="2205609"/>
                  </a:lnTo>
                  <a:close/>
                  <a:moveTo>
                    <a:pt x="8125841" y="2294509"/>
                  </a:moveTo>
                  <a:lnTo>
                    <a:pt x="8125841" y="2345309"/>
                  </a:lnTo>
                  <a:lnTo>
                    <a:pt x="8113141" y="2345309"/>
                  </a:lnTo>
                  <a:lnTo>
                    <a:pt x="8113141" y="2294509"/>
                  </a:lnTo>
                  <a:close/>
                  <a:moveTo>
                    <a:pt x="8125841" y="2383409"/>
                  </a:moveTo>
                  <a:lnTo>
                    <a:pt x="8125841" y="2434209"/>
                  </a:lnTo>
                  <a:lnTo>
                    <a:pt x="8113141" y="2434209"/>
                  </a:lnTo>
                  <a:lnTo>
                    <a:pt x="8113141" y="2383409"/>
                  </a:lnTo>
                  <a:close/>
                  <a:moveTo>
                    <a:pt x="8125841" y="2472309"/>
                  </a:moveTo>
                  <a:lnTo>
                    <a:pt x="8125841" y="2523109"/>
                  </a:lnTo>
                  <a:lnTo>
                    <a:pt x="8113141" y="2523109"/>
                  </a:lnTo>
                  <a:lnTo>
                    <a:pt x="8113141" y="2472309"/>
                  </a:lnTo>
                  <a:close/>
                  <a:moveTo>
                    <a:pt x="8125841" y="2561209"/>
                  </a:moveTo>
                  <a:lnTo>
                    <a:pt x="8125841" y="2612009"/>
                  </a:lnTo>
                  <a:lnTo>
                    <a:pt x="8113141" y="2612009"/>
                  </a:lnTo>
                  <a:lnTo>
                    <a:pt x="8113141" y="2561209"/>
                  </a:lnTo>
                  <a:close/>
                  <a:moveTo>
                    <a:pt x="8125841" y="2650109"/>
                  </a:moveTo>
                  <a:lnTo>
                    <a:pt x="8125841" y="2700909"/>
                  </a:lnTo>
                  <a:lnTo>
                    <a:pt x="8113141" y="2700909"/>
                  </a:lnTo>
                  <a:lnTo>
                    <a:pt x="8113141" y="2650109"/>
                  </a:lnTo>
                  <a:close/>
                  <a:moveTo>
                    <a:pt x="8125841" y="2739009"/>
                  </a:moveTo>
                  <a:lnTo>
                    <a:pt x="8125841" y="2789809"/>
                  </a:lnTo>
                  <a:lnTo>
                    <a:pt x="8113141" y="2789809"/>
                  </a:lnTo>
                  <a:lnTo>
                    <a:pt x="8113141" y="2739009"/>
                  </a:lnTo>
                  <a:close/>
                  <a:moveTo>
                    <a:pt x="8125841" y="2827909"/>
                  </a:moveTo>
                  <a:lnTo>
                    <a:pt x="8125841" y="2878709"/>
                  </a:lnTo>
                  <a:lnTo>
                    <a:pt x="8113141" y="2878709"/>
                  </a:lnTo>
                  <a:lnTo>
                    <a:pt x="8113141" y="2827909"/>
                  </a:lnTo>
                  <a:close/>
                  <a:moveTo>
                    <a:pt x="8125841" y="2916809"/>
                  </a:moveTo>
                  <a:lnTo>
                    <a:pt x="8125841" y="2967609"/>
                  </a:lnTo>
                  <a:lnTo>
                    <a:pt x="8113141" y="2967609"/>
                  </a:lnTo>
                  <a:lnTo>
                    <a:pt x="8113141" y="2916809"/>
                  </a:lnTo>
                  <a:close/>
                  <a:moveTo>
                    <a:pt x="8125841" y="3005709"/>
                  </a:moveTo>
                  <a:lnTo>
                    <a:pt x="8125841" y="3056509"/>
                  </a:lnTo>
                  <a:lnTo>
                    <a:pt x="8113141" y="3056509"/>
                  </a:lnTo>
                  <a:lnTo>
                    <a:pt x="8113141" y="3005709"/>
                  </a:lnTo>
                  <a:close/>
                  <a:moveTo>
                    <a:pt x="8125841" y="3094609"/>
                  </a:moveTo>
                  <a:lnTo>
                    <a:pt x="8125841" y="3145409"/>
                  </a:lnTo>
                  <a:lnTo>
                    <a:pt x="8113141" y="3145409"/>
                  </a:lnTo>
                  <a:lnTo>
                    <a:pt x="8113141" y="3094609"/>
                  </a:lnTo>
                  <a:close/>
                  <a:moveTo>
                    <a:pt x="8081645" y="3152013"/>
                  </a:moveTo>
                  <a:lnTo>
                    <a:pt x="8030845" y="3152013"/>
                  </a:lnTo>
                  <a:lnTo>
                    <a:pt x="8030845" y="3139313"/>
                  </a:lnTo>
                  <a:lnTo>
                    <a:pt x="8081645" y="3139313"/>
                  </a:lnTo>
                  <a:close/>
                  <a:moveTo>
                    <a:pt x="7992745" y="3152013"/>
                  </a:moveTo>
                  <a:lnTo>
                    <a:pt x="7941945" y="3152013"/>
                  </a:lnTo>
                  <a:lnTo>
                    <a:pt x="7941945" y="3139313"/>
                  </a:lnTo>
                  <a:lnTo>
                    <a:pt x="7992745" y="3139313"/>
                  </a:lnTo>
                  <a:close/>
                  <a:moveTo>
                    <a:pt x="7903845" y="3152013"/>
                  </a:moveTo>
                  <a:lnTo>
                    <a:pt x="7853045" y="3152013"/>
                  </a:lnTo>
                  <a:lnTo>
                    <a:pt x="7853045" y="3139313"/>
                  </a:lnTo>
                  <a:lnTo>
                    <a:pt x="7903845" y="3139313"/>
                  </a:lnTo>
                  <a:close/>
                  <a:moveTo>
                    <a:pt x="7814945" y="3152013"/>
                  </a:moveTo>
                  <a:lnTo>
                    <a:pt x="7764145" y="3152013"/>
                  </a:lnTo>
                  <a:lnTo>
                    <a:pt x="7764145" y="3139313"/>
                  </a:lnTo>
                  <a:lnTo>
                    <a:pt x="7814945" y="3139313"/>
                  </a:lnTo>
                  <a:close/>
                  <a:moveTo>
                    <a:pt x="7726045" y="3152013"/>
                  </a:moveTo>
                  <a:lnTo>
                    <a:pt x="7675245" y="3152013"/>
                  </a:lnTo>
                  <a:lnTo>
                    <a:pt x="7675245" y="3139313"/>
                  </a:lnTo>
                  <a:lnTo>
                    <a:pt x="7726045" y="3139313"/>
                  </a:lnTo>
                  <a:close/>
                  <a:moveTo>
                    <a:pt x="7637145" y="3152013"/>
                  </a:moveTo>
                  <a:lnTo>
                    <a:pt x="7586345" y="3152013"/>
                  </a:lnTo>
                  <a:lnTo>
                    <a:pt x="7586345" y="3139313"/>
                  </a:lnTo>
                  <a:lnTo>
                    <a:pt x="7637145" y="3139313"/>
                  </a:lnTo>
                  <a:close/>
                  <a:moveTo>
                    <a:pt x="7548245" y="3152013"/>
                  </a:moveTo>
                  <a:lnTo>
                    <a:pt x="7497445" y="3152013"/>
                  </a:lnTo>
                  <a:lnTo>
                    <a:pt x="7497445" y="3139313"/>
                  </a:lnTo>
                  <a:lnTo>
                    <a:pt x="7548245" y="3139313"/>
                  </a:lnTo>
                  <a:close/>
                  <a:moveTo>
                    <a:pt x="7459345" y="3152013"/>
                  </a:moveTo>
                  <a:lnTo>
                    <a:pt x="7408545" y="3152013"/>
                  </a:lnTo>
                  <a:lnTo>
                    <a:pt x="7408545" y="3139313"/>
                  </a:lnTo>
                  <a:lnTo>
                    <a:pt x="7459345" y="3139313"/>
                  </a:lnTo>
                  <a:close/>
                  <a:moveTo>
                    <a:pt x="7370445" y="3152013"/>
                  </a:moveTo>
                  <a:lnTo>
                    <a:pt x="7319645" y="3152013"/>
                  </a:lnTo>
                  <a:lnTo>
                    <a:pt x="7319645" y="3139313"/>
                  </a:lnTo>
                  <a:lnTo>
                    <a:pt x="7370445" y="3139313"/>
                  </a:lnTo>
                  <a:close/>
                  <a:moveTo>
                    <a:pt x="7281545" y="3152013"/>
                  </a:moveTo>
                  <a:lnTo>
                    <a:pt x="7230745" y="3152013"/>
                  </a:lnTo>
                  <a:lnTo>
                    <a:pt x="7230745" y="3139313"/>
                  </a:lnTo>
                  <a:lnTo>
                    <a:pt x="7281545" y="3139313"/>
                  </a:lnTo>
                  <a:close/>
                  <a:moveTo>
                    <a:pt x="7192645" y="3152013"/>
                  </a:moveTo>
                  <a:lnTo>
                    <a:pt x="7141845" y="3152013"/>
                  </a:lnTo>
                  <a:lnTo>
                    <a:pt x="7141845" y="3139313"/>
                  </a:lnTo>
                  <a:lnTo>
                    <a:pt x="7192645" y="3139313"/>
                  </a:lnTo>
                  <a:close/>
                  <a:moveTo>
                    <a:pt x="7103745" y="3152013"/>
                  </a:moveTo>
                  <a:lnTo>
                    <a:pt x="7052945" y="3152013"/>
                  </a:lnTo>
                  <a:lnTo>
                    <a:pt x="7052945" y="3139313"/>
                  </a:lnTo>
                  <a:lnTo>
                    <a:pt x="7103745" y="3139313"/>
                  </a:lnTo>
                  <a:close/>
                  <a:moveTo>
                    <a:pt x="7014845" y="3152013"/>
                  </a:moveTo>
                  <a:lnTo>
                    <a:pt x="6964045" y="3152013"/>
                  </a:lnTo>
                  <a:lnTo>
                    <a:pt x="6964045" y="3139313"/>
                  </a:lnTo>
                  <a:lnTo>
                    <a:pt x="7014845" y="3139313"/>
                  </a:lnTo>
                  <a:close/>
                  <a:moveTo>
                    <a:pt x="6925945" y="3152013"/>
                  </a:moveTo>
                  <a:lnTo>
                    <a:pt x="6875145" y="3152013"/>
                  </a:lnTo>
                  <a:lnTo>
                    <a:pt x="6875145" y="3139313"/>
                  </a:lnTo>
                  <a:lnTo>
                    <a:pt x="6925945" y="3139313"/>
                  </a:lnTo>
                  <a:close/>
                  <a:moveTo>
                    <a:pt x="6837045" y="3152013"/>
                  </a:moveTo>
                  <a:lnTo>
                    <a:pt x="6786245" y="3152013"/>
                  </a:lnTo>
                  <a:lnTo>
                    <a:pt x="6786245" y="3139313"/>
                  </a:lnTo>
                  <a:lnTo>
                    <a:pt x="6837045" y="3139313"/>
                  </a:lnTo>
                  <a:close/>
                  <a:moveTo>
                    <a:pt x="6748145" y="3152013"/>
                  </a:moveTo>
                  <a:lnTo>
                    <a:pt x="6697345" y="3152013"/>
                  </a:lnTo>
                  <a:lnTo>
                    <a:pt x="6697345" y="3139313"/>
                  </a:lnTo>
                  <a:lnTo>
                    <a:pt x="6748145" y="3139313"/>
                  </a:lnTo>
                  <a:close/>
                  <a:moveTo>
                    <a:pt x="6659245" y="3152013"/>
                  </a:moveTo>
                  <a:lnTo>
                    <a:pt x="6608445" y="3152013"/>
                  </a:lnTo>
                  <a:lnTo>
                    <a:pt x="6608445" y="3139313"/>
                  </a:lnTo>
                  <a:lnTo>
                    <a:pt x="6659245" y="3139313"/>
                  </a:lnTo>
                  <a:close/>
                  <a:moveTo>
                    <a:pt x="6570345" y="3152013"/>
                  </a:moveTo>
                  <a:lnTo>
                    <a:pt x="6519545" y="3152013"/>
                  </a:lnTo>
                  <a:lnTo>
                    <a:pt x="6519545" y="3139313"/>
                  </a:lnTo>
                  <a:lnTo>
                    <a:pt x="6570345" y="3139313"/>
                  </a:lnTo>
                  <a:close/>
                  <a:moveTo>
                    <a:pt x="6481445" y="3152013"/>
                  </a:moveTo>
                  <a:lnTo>
                    <a:pt x="6430645" y="3152013"/>
                  </a:lnTo>
                  <a:lnTo>
                    <a:pt x="6430645" y="3139313"/>
                  </a:lnTo>
                  <a:lnTo>
                    <a:pt x="6481445" y="3139313"/>
                  </a:lnTo>
                  <a:close/>
                  <a:moveTo>
                    <a:pt x="6392545" y="3152013"/>
                  </a:moveTo>
                  <a:lnTo>
                    <a:pt x="6341745" y="3152013"/>
                  </a:lnTo>
                  <a:lnTo>
                    <a:pt x="6341745" y="3139313"/>
                  </a:lnTo>
                  <a:lnTo>
                    <a:pt x="6392545" y="3139313"/>
                  </a:lnTo>
                  <a:close/>
                  <a:moveTo>
                    <a:pt x="6303645" y="3152013"/>
                  </a:moveTo>
                  <a:lnTo>
                    <a:pt x="6252845" y="3152013"/>
                  </a:lnTo>
                  <a:lnTo>
                    <a:pt x="6252845" y="3139313"/>
                  </a:lnTo>
                  <a:lnTo>
                    <a:pt x="6303645" y="3139313"/>
                  </a:lnTo>
                  <a:close/>
                  <a:moveTo>
                    <a:pt x="6214745" y="3152013"/>
                  </a:moveTo>
                  <a:lnTo>
                    <a:pt x="6163945" y="3152013"/>
                  </a:lnTo>
                  <a:lnTo>
                    <a:pt x="6163945" y="3139313"/>
                  </a:lnTo>
                  <a:lnTo>
                    <a:pt x="6214745" y="3139313"/>
                  </a:lnTo>
                  <a:close/>
                  <a:moveTo>
                    <a:pt x="6125845" y="3152013"/>
                  </a:moveTo>
                  <a:lnTo>
                    <a:pt x="6075045" y="3152013"/>
                  </a:lnTo>
                  <a:lnTo>
                    <a:pt x="6075045" y="3139313"/>
                  </a:lnTo>
                  <a:lnTo>
                    <a:pt x="6125845" y="3139313"/>
                  </a:lnTo>
                  <a:close/>
                  <a:moveTo>
                    <a:pt x="6036945" y="3152013"/>
                  </a:moveTo>
                  <a:lnTo>
                    <a:pt x="5986145" y="3152013"/>
                  </a:lnTo>
                  <a:lnTo>
                    <a:pt x="5986145" y="3139313"/>
                  </a:lnTo>
                  <a:lnTo>
                    <a:pt x="6036945" y="3139313"/>
                  </a:lnTo>
                  <a:close/>
                  <a:moveTo>
                    <a:pt x="5948045" y="3152013"/>
                  </a:moveTo>
                  <a:lnTo>
                    <a:pt x="5897245" y="3152013"/>
                  </a:lnTo>
                  <a:lnTo>
                    <a:pt x="5897245" y="3139313"/>
                  </a:lnTo>
                  <a:lnTo>
                    <a:pt x="5948045" y="3139313"/>
                  </a:lnTo>
                  <a:close/>
                  <a:moveTo>
                    <a:pt x="5859145" y="3152013"/>
                  </a:moveTo>
                  <a:lnTo>
                    <a:pt x="5808345" y="3152013"/>
                  </a:lnTo>
                  <a:lnTo>
                    <a:pt x="5808345" y="3139313"/>
                  </a:lnTo>
                  <a:lnTo>
                    <a:pt x="5859145" y="3139313"/>
                  </a:lnTo>
                  <a:close/>
                  <a:moveTo>
                    <a:pt x="5770245" y="3152013"/>
                  </a:moveTo>
                  <a:lnTo>
                    <a:pt x="5719445" y="3152013"/>
                  </a:lnTo>
                  <a:lnTo>
                    <a:pt x="5719445" y="3139313"/>
                  </a:lnTo>
                  <a:lnTo>
                    <a:pt x="5770245" y="3139313"/>
                  </a:lnTo>
                  <a:close/>
                  <a:moveTo>
                    <a:pt x="5681345" y="3152013"/>
                  </a:moveTo>
                  <a:lnTo>
                    <a:pt x="5630545" y="3152013"/>
                  </a:lnTo>
                  <a:lnTo>
                    <a:pt x="5630545" y="3139313"/>
                  </a:lnTo>
                  <a:lnTo>
                    <a:pt x="5681345" y="3139313"/>
                  </a:lnTo>
                  <a:close/>
                  <a:moveTo>
                    <a:pt x="5592445" y="3152013"/>
                  </a:moveTo>
                  <a:lnTo>
                    <a:pt x="5541645" y="3152013"/>
                  </a:lnTo>
                  <a:lnTo>
                    <a:pt x="5541645" y="3139313"/>
                  </a:lnTo>
                  <a:lnTo>
                    <a:pt x="5592445" y="3139313"/>
                  </a:lnTo>
                  <a:close/>
                  <a:moveTo>
                    <a:pt x="5503545" y="3152013"/>
                  </a:moveTo>
                  <a:lnTo>
                    <a:pt x="5452745" y="3152013"/>
                  </a:lnTo>
                  <a:lnTo>
                    <a:pt x="5452745" y="3139313"/>
                  </a:lnTo>
                  <a:lnTo>
                    <a:pt x="5503545" y="3139313"/>
                  </a:lnTo>
                  <a:close/>
                  <a:moveTo>
                    <a:pt x="5414645" y="3152013"/>
                  </a:moveTo>
                  <a:lnTo>
                    <a:pt x="5363845" y="3152013"/>
                  </a:lnTo>
                  <a:lnTo>
                    <a:pt x="5363845" y="3139313"/>
                  </a:lnTo>
                  <a:lnTo>
                    <a:pt x="5414645" y="3139313"/>
                  </a:lnTo>
                  <a:close/>
                  <a:moveTo>
                    <a:pt x="5325745" y="3152013"/>
                  </a:moveTo>
                  <a:lnTo>
                    <a:pt x="5274945" y="3152013"/>
                  </a:lnTo>
                  <a:lnTo>
                    <a:pt x="5274945" y="3139313"/>
                  </a:lnTo>
                  <a:lnTo>
                    <a:pt x="5325745" y="3139313"/>
                  </a:lnTo>
                  <a:close/>
                  <a:moveTo>
                    <a:pt x="5236845" y="3152013"/>
                  </a:moveTo>
                  <a:lnTo>
                    <a:pt x="5186045" y="3152013"/>
                  </a:lnTo>
                  <a:lnTo>
                    <a:pt x="5186045" y="3139313"/>
                  </a:lnTo>
                  <a:lnTo>
                    <a:pt x="5236845" y="3139313"/>
                  </a:lnTo>
                  <a:close/>
                  <a:moveTo>
                    <a:pt x="5147945" y="3152013"/>
                  </a:moveTo>
                  <a:lnTo>
                    <a:pt x="5097145" y="3152013"/>
                  </a:lnTo>
                  <a:lnTo>
                    <a:pt x="5097145" y="3139313"/>
                  </a:lnTo>
                  <a:lnTo>
                    <a:pt x="5147945" y="3139313"/>
                  </a:lnTo>
                  <a:close/>
                  <a:moveTo>
                    <a:pt x="5059045" y="3152013"/>
                  </a:moveTo>
                  <a:lnTo>
                    <a:pt x="5008245" y="3152013"/>
                  </a:lnTo>
                  <a:lnTo>
                    <a:pt x="5008245" y="3139313"/>
                  </a:lnTo>
                  <a:lnTo>
                    <a:pt x="5059045" y="3139313"/>
                  </a:lnTo>
                  <a:close/>
                  <a:moveTo>
                    <a:pt x="4970145" y="3152013"/>
                  </a:moveTo>
                  <a:lnTo>
                    <a:pt x="4919345" y="3152013"/>
                  </a:lnTo>
                  <a:lnTo>
                    <a:pt x="4919345" y="3139313"/>
                  </a:lnTo>
                  <a:lnTo>
                    <a:pt x="4970145" y="3139313"/>
                  </a:lnTo>
                  <a:close/>
                  <a:moveTo>
                    <a:pt x="4881245" y="3152013"/>
                  </a:moveTo>
                  <a:lnTo>
                    <a:pt x="4830445" y="3152013"/>
                  </a:lnTo>
                  <a:lnTo>
                    <a:pt x="4830445" y="3139313"/>
                  </a:lnTo>
                  <a:lnTo>
                    <a:pt x="4881245" y="3139313"/>
                  </a:lnTo>
                  <a:close/>
                  <a:moveTo>
                    <a:pt x="4792345" y="3152013"/>
                  </a:moveTo>
                  <a:lnTo>
                    <a:pt x="4741545" y="3152013"/>
                  </a:lnTo>
                  <a:lnTo>
                    <a:pt x="4741545" y="3139313"/>
                  </a:lnTo>
                  <a:lnTo>
                    <a:pt x="4792345" y="3139313"/>
                  </a:lnTo>
                  <a:close/>
                  <a:moveTo>
                    <a:pt x="4703445" y="3152013"/>
                  </a:moveTo>
                  <a:lnTo>
                    <a:pt x="4652645" y="3152013"/>
                  </a:lnTo>
                  <a:lnTo>
                    <a:pt x="4652645" y="3139313"/>
                  </a:lnTo>
                  <a:lnTo>
                    <a:pt x="4703445" y="3139313"/>
                  </a:lnTo>
                  <a:close/>
                  <a:moveTo>
                    <a:pt x="4614545" y="3152013"/>
                  </a:moveTo>
                  <a:lnTo>
                    <a:pt x="4563745" y="3152013"/>
                  </a:lnTo>
                  <a:lnTo>
                    <a:pt x="4563745" y="3139313"/>
                  </a:lnTo>
                  <a:lnTo>
                    <a:pt x="4614545" y="3139313"/>
                  </a:lnTo>
                  <a:close/>
                  <a:moveTo>
                    <a:pt x="4525645" y="3152013"/>
                  </a:moveTo>
                  <a:lnTo>
                    <a:pt x="4474845" y="3152013"/>
                  </a:lnTo>
                  <a:lnTo>
                    <a:pt x="4474845" y="3139313"/>
                  </a:lnTo>
                  <a:lnTo>
                    <a:pt x="4525645" y="3139313"/>
                  </a:lnTo>
                  <a:close/>
                  <a:moveTo>
                    <a:pt x="4436745" y="3152013"/>
                  </a:moveTo>
                  <a:lnTo>
                    <a:pt x="4385945" y="3152013"/>
                  </a:lnTo>
                  <a:lnTo>
                    <a:pt x="4385945" y="3139313"/>
                  </a:lnTo>
                  <a:lnTo>
                    <a:pt x="4436745" y="3139313"/>
                  </a:lnTo>
                  <a:close/>
                  <a:moveTo>
                    <a:pt x="4347845" y="3152013"/>
                  </a:moveTo>
                  <a:lnTo>
                    <a:pt x="4297045" y="3152013"/>
                  </a:lnTo>
                  <a:lnTo>
                    <a:pt x="4297045" y="3139313"/>
                  </a:lnTo>
                  <a:lnTo>
                    <a:pt x="4347845" y="3139313"/>
                  </a:lnTo>
                  <a:close/>
                  <a:moveTo>
                    <a:pt x="4258945" y="3152013"/>
                  </a:moveTo>
                  <a:lnTo>
                    <a:pt x="4208145" y="3152013"/>
                  </a:lnTo>
                  <a:lnTo>
                    <a:pt x="4208145" y="3139313"/>
                  </a:lnTo>
                  <a:lnTo>
                    <a:pt x="4258945" y="3139313"/>
                  </a:lnTo>
                  <a:close/>
                  <a:moveTo>
                    <a:pt x="4170045" y="3152013"/>
                  </a:moveTo>
                  <a:lnTo>
                    <a:pt x="4119245" y="3152013"/>
                  </a:lnTo>
                  <a:lnTo>
                    <a:pt x="4119245" y="3139313"/>
                  </a:lnTo>
                  <a:lnTo>
                    <a:pt x="4170045" y="3139313"/>
                  </a:lnTo>
                  <a:close/>
                  <a:moveTo>
                    <a:pt x="4081145" y="3152013"/>
                  </a:moveTo>
                  <a:lnTo>
                    <a:pt x="4030345" y="3152013"/>
                  </a:lnTo>
                  <a:lnTo>
                    <a:pt x="4030345" y="3139313"/>
                  </a:lnTo>
                  <a:lnTo>
                    <a:pt x="4081145" y="3139313"/>
                  </a:lnTo>
                  <a:close/>
                  <a:moveTo>
                    <a:pt x="3992245" y="3152013"/>
                  </a:moveTo>
                  <a:lnTo>
                    <a:pt x="3941445" y="3152013"/>
                  </a:lnTo>
                  <a:lnTo>
                    <a:pt x="3941445" y="3139313"/>
                  </a:lnTo>
                  <a:lnTo>
                    <a:pt x="3992245" y="3139313"/>
                  </a:lnTo>
                  <a:close/>
                  <a:moveTo>
                    <a:pt x="3903345" y="3152013"/>
                  </a:moveTo>
                  <a:lnTo>
                    <a:pt x="3852545" y="3152013"/>
                  </a:lnTo>
                  <a:lnTo>
                    <a:pt x="3852545" y="3139313"/>
                  </a:lnTo>
                  <a:lnTo>
                    <a:pt x="3903345" y="3139313"/>
                  </a:lnTo>
                  <a:close/>
                  <a:moveTo>
                    <a:pt x="3814445" y="3152013"/>
                  </a:moveTo>
                  <a:lnTo>
                    <a:pt x="3763645" y="3152013"/>
                  </a:lnTo>
                  <a:lnTo>
                    <a:pt x="3763645" y="3139313"/>
                  </a:lnTo>
                  <a:lnTo>
                    <a:pt x="3814445" y="3139313"/>
                  </a:lnTo>
                  <a:close/>
                  <a:moveTo>
                    <a:pt x="3725545" y="3152013"/>
                  </a:moveTo>
                  <a:lnTo>
                    <a:pt x="3674745" y="3152013"/>
                  </a:lnTo>
                  <a:lnTo>
                    <a:pt x="3674745" y="3139313"/>
                  </a:lnTo>
                  <a:lnTo>
                    <a:pt x="3725545" y="3139313"/>
                  </a:lnTo>
                  <a:close/>
                  <a:moveTo>
                    <a:pt x="3636645" y="3152013"/>
                  </a:moveTo>
                  <a:lnTo>
                    <a:pt x="3585845" y="3152013"/>
                  </a:lnTo>
                  <a:lnTo>
                    <a:pt x="3585845" y="3139313"/>
                  </a:lnTo>
                  <a:lnTo>
                    <a:pt x="3636645" y="3139313"/>
                  </a:lnTo>
                  <a:close/>
                  <a:moveTo>
                    <a:pt x="3547745" y="3152013"/>
                  </a:moveTo>
                  <a:lnTo>
                    <a:pt x="3496945" y="3152013"/>
                  </a:lnTo>
                  <a:lnTo>
                    <a:pt x="3496945" y="3139313"/>
                  </a:lnTo>
                  <a:lnTo>
                    <a:pt x="3547745" y="3139313"/>
                  </a:lnTo>
                  <a:close/>
                  <a:moveTo>
                    <a:pt x="3458845" y="3152013"/>
                  </a:moveTo>
                  <a:lnTo>
                    <a:pt x="3408045" y="3152013"/>
                  </a:lnTo>
                  <a:lnTo>
                    <a:pt x="3408045" y="3139313"/>
                  </a:lnTo>
                  <a:lnTo>
                    <a:pt x="3458845" y="3139313"/>
                  </a:lnTo>
                  <a:close/>
                  <a:moveTo>
                    <a:pt x="3369945" y="3152013"/>
                  </a:moveTo>
                  <a:lnTo>
                    <a:pt x="3319145" y="3152013"/>
                  </a:lnTo>
                  <a:lnTo>
                    <a:pt x="3319145" y="3139313"/>
                  </a:lnTo>
                  <a:lnTo>
                    <a:pt x="3369945" y="3139313"/>
                  </a:lnTo>
                  <a:close/>
                  <a:moveTo>
                    <a:pt x="3281045" y="3152013"/>
                  </a:moveTo>
                  <a:lnTo>
                    <a:pt x="3230245" y="3152013"/>
                  </a:lnTo>
                  <a:lnTo>
                    <a:pt x="3230245" y="3139313"/>
                  </a:lnTo>
                  <a:lnTo>
                    <a:pt x="3281045" y="3139313"/>
                  </a:lnTo>
                  <a:close/>
                  <a:moveTo>
                    <a:pt x="3192145" y="3152013"/>
                  </a:moveTo>
                  <a:lnTo>
                    <a:pt x="3141345" y="3152013"/>
                  </a:lnTo>
                  <a:lnTo>
                    <a:pt x="3141345" y="3139313"/>
                  </a:lnTo>
                  <a:lnTo>
                    <a:pt x="3192145" y="3139313"/>
                  </a:lnTo>
                  <a:close/>
                  <a:moveTo>
                    <a:pt x="3103245" y="3152013"/>
                  </a:moveTo>
                  <a:lnTo>
                    <a:pt x="3052445" y="3152013"/>
                  </a:lnTo>
                  <a:lnTo>
                    <a:pt x="3052445" y="3139313"/>
                  </a:lnTo>
                  <a:lnTo>
                    <a:pt x="3103245" y="3139313"/>
                  </a:lnTo>
                  <a:close/>
                  <a:moveTo>
                    <a:pt x="3014345" y="3152013"/>
                  </a:moveTo>
                  <a:lnTo>
                    <a:pt x="2963545" y="3152013"/>
                  </a:lnTo>
                  <a:lnTo>
                    <a:pt x="2963545" y="3139313"/>
                  </a:lnTo>
                  <a:lnTo>
                    <a:pt x="3014345" y="3139313"/>
                  </a:lnTo>
                  <a:close/>
                  <a:moveTo>
                    <a:pt x="2925445" y="3152013"/>
                  </a:moveTo>
                  <a:lnTo>
                    <a:pt x="2874645" y="3152013"/>
                  </a:lnTo>
                  <a:lnTo>
                    <a:pt x="2874645" y="3139313"/>
                  </a:lnTo>
                  <a:lnTo>
                    <a:pt x="2925445" y="3139313"/>
                  </a:lnTo>
                  <a:close/>
                  <a:moveTo>
                    <a:pt x="2836545" y="3152013"/>
                  </a:moveTo>
                  <a:lnTo>
                    <a:pt x="2785745" y="3152013"/>
                  </a:lnTo>
                  <a:lnTo>
                    <a:pt x="2785745" y="3139313"/>
                  </a:lnTo>
                  <a:lnTo>
                    <a:pt x="2836545" y="3139313"/>
                  </a:lnTo>
                  <a:close/>
                  <a:moveTo>
                    <a:pt x="2747645" y="3152013"/>
                  </a:moveTo>
                  <a:lnTo>
                    <a:pt x="2696845" y="3152013"/>
                  </a:lnTo>
                  <a:lnTo>
                    <a:pt x="2696845" y="3139313"/>
                  </a:lnTo>
                  <a:lnTo>
                    <a:pt x="2747645" y="3139313"/>
                  </a:lnTo>
                  <a:close/>
                  <a:moveTo>
                    <a:pt x="2658745" y="3152013"/>
                  </a:moveTo>
                  <a:lnTo>
                    <a:pt x="2607945" y="3152013"/>
                  </a:lnTo>
                  <a:lnTo>
                    <a:pt x="2607945" y="3139313"/>
                  </a:lnTo>
                  <a:lnTo>
                    <a:pt x="2658745" y="3139313"/>
                  </a:lnTo>
                  <a:close/>
                  <a:moveTo>
                    <a:pt x="2569845" y="3152013"/>
                  </a:moveTo>
                  <a:lnTo>
                    <a:pt x="2519045" y="3152013"/>
                  </a:lnTo>
                  <a:lnTo>
                    <a:pt x="2519045" y="3139313"/>
                  </a:lnTo>
                  <a:lnTo>
                    <a:pt x="2569845" y="3139313"/>
                  </a:lnTo>
                  <a:close/>
                  <a:moveTo>
                    <a:pt x="2480945" y="3152013"/>
                  </a:moveTo>
                  <a:lnTo>
                    <a:pt x="2430145" y="3152013"/>
                  </a:lnTo>
                  <a:lnTo>
                    <a:pt x="2430145" y="3139313"/>
                  </a:lnTo>
                  <a:lnTo>
                    <a:pt x="2480945" y="3139313"/>
                  </a:lnTo>
                  <a:close/>
                  <a:moveTo>
                    <a:pt x="2392045" y="3152013"/>
                  </a:moveTo>
                  <a:lnTo>
                    <a:pt x="2341245" y="3152013"/>
                  </a:lnTo>
                  <a:lnTo>
                    <a:pt x="2341245" y="3139313"/>
                  </a:lnTo>
                  <a:lnTo>
                    <a:pt x="2392045" y="3139313"/>
                  </a:lnTo>
                  <a:close/>
                  <a:moveTo>
                    <a:pt x="2303145" y="3152013"/>
                  </a:moveTo>
                  <a:lnTo>
                    <a:pt x="2252345" y="3152013"/>
                  </a:lnTo>
                  <a:lnTo>
                    <a:pt x="2252345" y="3139313"/>
                  </a:lnTo>
                  <a:lnTo>
                    <a:pt x="2303145" y="3139313"/>
                  </a:lnTo>
                  <a:close/>
                  <a:moveTo>
                    <a:pt x="2214245" y="3152013"/>
                  </a:moveTo>
                  <a:lnTo>
                    <a:pt x="2163445" y="3152013"/>
                  </a:lnTo>
                  <a:lnTo>
                    <a:pt x="2163445" y="3139313"/>
                  </a:lnTo>
                  <a:lnTo>
                    <a:pt x="2214245" y="3139313"/>
                  </a:lnTo>
                  <a:close/>
                  <a:moveTo>
                    <a:pt x="2125345" y="3152013"/>
                  </a:moveTo>
                  <a:lnTo>
                    <a:pt x="2074545" y="3152013"/>
                  </a:lnTo>
                  <a:lnTo>
                    <a:pt x="2074545" y="3139313"/>
                  </a:lnTo>
                  <a:lnTo>
                    <a:pt x="2125345" y="3139313"/>
                  </a:lnTo>
                  <a:close/>
                  <a:moveTo>
                    <a:pt x="2036445" y="3152013"/>
                  </a:moveTo>
                  <a:lnTo>
                    <a:pt x="1985645" y="3152013"/>
                  </a:lnTo>
                  <a:lnTo>
                    <a:pt x="1985645" y="3139313"/>
                  </a:lnTo>
                  <a:lnTo>
                    <a:pt x="2036445" y="3139313"/>
                  </a:lnTo>
                  <a:close/>
                  <a:moveTo>
                    <a:pt x="1947545" y="3152013"/>
                  </a:moveTo>
                  <a:lnTo>
                    <a:pt x="1896745" y="3152013"/>
                  </a:lnTo>
                  <a:lnTo>
                    <a:pt x="1896745" y="3139313"/>
                  </a:lnTo>
                  <a:lnTo>
                    <a:pt x="1947545" y="3139313"/>
                  </a:lnTo>
                  <a:close/>
                  <a:moveTo>
                    <a:pt x="1858645" y="3152013"/>
                  </a:moveTo>
                  <a:lnTo>
                    <a:pt x="1807845" y="3152013"/>
                  </a:lnTo>
                  <a:lnTo>
                    <a:pt x="1807845" y="3139313"/>
                  </a:lnTo>
                  <a:lnTo>
                    <a:pt x="1858645" y="3139313"/>
                  </a:lnTo>
                  <a:close/>
                  <a:moveTo>
                    <a:pt x="1769745" y="3152013"/>
                  </a:moveTo>
                  <a:lnTo>
                    <a:pt x="1718945" y="3152013"/>
                  </a:lnTo>
                  <a:lnTo>
                    <a:pt x="1718945" y="3139313"/>
                  </a:lnTo>
                  <a:lnTo>
                    <a:pt x="1769745" y="3139313"/>
                  </a:lnTo>
                  <a:close/>
                  <a:moveTo>
                    <a:pt x="1680845" y="3152013"/>
                  </a:moveTo>
                  <a:lnTo>
                    <a:pt x="1630045" y="3152013"/>
                  </a:lnTo>
                  <a:lnTo>
                    <a:pt x="1630045" y="3139313"/>
                  </a:lnTo>
                  <a:lnTo>
                    <a:pt x="1680845" y="3139313"/>
                  </a:lnTo>
                  <a:close/>
                  <a:moveTo>
                    <a:pt x="1591945" y="3152013"/>
                  </a:moveTo>
                  <a:lnTo>
                    <a:pt x="1541145" y="3152013"/>
                  </a:lnTo>
                  <a:lnTo>
                    <a:pt x="1541145" y="3139313"/>
                  </a:lnTo>
                  <a:lnTo>
                    <a:pt x="1591945" y="3139313"/>
                  </a:lnTo>
                  <a:close/>
                  <a:moveTo>
                    <a:pt x="1503045" y="3152013"/>
                  </a:moveTo>
                  <a:lnTo>
                    <a:pt x="1452245" y="3152013"/>
                  </a:lnTo>
                  <a:lnTo>
                    <a:pt x="1452245" y="3139313"/>
                  </a:lnTo>
                  <a:lnTo>
                    <a:pt x="1503045" y="3139313"/>
                  </a:lnTo>
                  <a:close/>
                  <a:moveTo>
                    <a:pt x="1414145" y="3152013"/>
                  </a:moveTo>
                  <a:lnTo>
                    <a:pt x="1363345" y="3152013"/>
                  </a:lnTo>
                  <a:lnTo>
                    <a:pt x="1363345" y="3139313"/>
                  </a:lnTo>
                  <a:lnTo>
                    <a:pt x="1414145" y="3139313"/>
                  </a:lnTo>
                  <a:close/>
                  <a:moveTo>
                    <a:pt x="1325245" y="3152013"/>
                  </a:moveTo>
                  <a:lnTo>
                    <a:pt x="1274445" y="3152013"/>
                  </a:lnTo>
                  <a:lnTo>
                    <a:pt x="1274445" y="3139313"/>
                  </a:lnTo>
                  <a:lnTo>
                    <a:pt x="1325245" y="3139313"/>
                  </a:lnTo>
                  <a:close/>
                  <a:moveTo>
                    <a:pt x="1236345" y="3152013"/>
                  </a:moveTo>
                  <a:lnTo>
                    <a:pt x="1185545" y="3152013"/>
                  </a:lnTo>
                  <a:lnTo>
                    <a:pt x="1185545" y="3139313"/>
                  </a:lnTo>
                  <a:lnTo>
                    <a:pt x="1236345" y="3139313"/>
                  </a:lnTo>
                  <a:close/>
                  <a:moveTo>
                    <a:pt x="1147445" y="3152013"/>
                  </a:moveTo>
                  <a:lnTo>
                    <a:pt x="1096645" y="3152013"/>
                  </a:lnTo>
                  <a:lnTo>
                    <a:pt x="1096645" y="3139313"/>
                  </a:lnTo>
                  <a:lnTo>
                    <a:pt x="1147445" y="3139313"/>
                  </a:lnTo>
                  <a:close/>
                  <a:moveTo>
                    <a:pt x="1058545" y="3152013"/>
                  </a:moveTo>
                  <a:lnTo>
                    <a:pt x="1007745" y="3152013"/>
                  </a:lnTo>
                  <a:lnTo>
                    <a:pt x="1007745" y="3139313"/>
                  </a:lnTo>
                  <a:lnTo>
                    <a:pt x="1058545" y="3139313"/>
                  </a:lnTo>
                  <a:close/>
                  <a:moveTo>
                    <a:pt x="969645" y="3152013"/>
                  </a:moveTo>
                  <a:lnTo>
                    <a:pt x="918845" y="3152013"/>
                  </a:lnTo>
                  <a:lnTo>
                    <a:pt x="918845" y="3139313"/>
                  </a:lnTo>
                  <a:lnTo>
                    <a:pt x="969645" y="3139313"/>
                  </a:lnTo>
                  <a:close/>
                  <a:moveTo>
                    <a:pt x="880745" y="3152013"/>
                  </a:moveTo>
                  <a:lnTo>
                    <a:pt x="829945" y="3152013"/>
                  </a:lnTo>
                  <a:lnTo>
                    <a:pt x="829945" y="3139313"/>
                  </a:lnTo>
                  <a:lnTo>
                    <a:pt x="880745" y="3139313"/>
                  </a:lnTo>
                  <a:close/>
                  <a:moveTo>
                    <a:pt x="791845" y="3152013"/>
                  </a:moveTo>
                  <a:lnTo>
                    <a:pt x="741045" y="3152013"/>
                  </a:lnTo>
                  <a:lnTo>
                    <a:pt x="741045" y="3139313"/>
                  </a:lnTo>
                  <a:lnTo>
                    <a:pt x="791845" y="3139313"/>
                  </a:lnTo>
                  <a:close/>
                  <a:moveTo>
                    <a:pt x="702945" y="3152013"/>
                  </a:moveTo>
                  <a:lnTo>
                    <a:pt x="652145" y="3152013"/>
                  </a:lnTo>
                  <a:lnTo>
                    <a:pt x="652145" y="3139313"/>
                  </a:lnTo>
                  <a:lnTo>
                    <a:pt x="702945" y="3139313"/>
                  </a:lnTo>
                  <a:close/>
                  <a:moveTo>
                    <a:pt x="614045" y="3152013"/>
                  </a:moveTo>
                  <a:lnTo>
                    <a:pt x="563245" y="3152013"/>
                  </a:lnTo>
                  <a:lnTo>
                    <a:pt x="563245" y="3139313"/>
                  </a:lnTo>
                  <a:lnTo>
                    <a:pt x="614045" y="3139313"/>
                  </a:lnTo>
                  <a:close/>
                  <a:moveTo>
                    <a:pt x="525145" y="3152013"/>
                  </a:moveTo>
                  <a:lnTo>
                    <a:pt x="474345" y="3152013"/>
                  </a:lnTo>
                  <a:lnTo>
                    <a:pt x="474345" y="3139313"/>
                  </a:lnTo>
                  <a:lnTo>
                    <a:pt x="525145" y="3139313"/>
                  </a:lnTo>
                  <a:close/>
                  <a:moveTo>
                    <a:pt x="436245" y="3152013"/>
                  </a:moveTo>
                  <a:lnTo>
                    <a:pt x="385445" y="3152013"/>
                  </a:lnTo>
                  <a:lnTo>
                    <a:pt x="385445" y="3139313"/>
                  </a:lnTo>
                  <a:lnTo>
                    <a:pt x="436245" y="3139313"/>
                  </a:lnTo>
                  <a:close/>
                  <a:moveTo>
                    <a:pt x="347345" y="3152013"/>
                  </a:moveTo>
                  <a:lnTo>
                    <a:pt x="296545" y="3152013"/>
                  </a:lnTo>
                  <a:lnTo>
                    <a:pt x="296545" y="3139313"/>
                  </a:lnTo>
                  <a:lnTo>
                    <a:pt x="347345" y="3139313"/>
                  </a:lnTo>
                  <a:close/>
                  <a:moveTo>
                    <a:pt x="258445" y="3152013"/>
                  </a:moveTo>
                  <a:lnTo>
                    <a:pt x="207645" y="3152013"/>
                  </a:lnTo>
                  <a:lnTo>
                    <a:pt x="207645" y="3139313"/>
                  </a:lnTo>
                  <a:lnTo>
                    <a:pt x="258445" y="3139313"/>
                  </a:lnTo>
                  <a:close/>
                  <a:moveTo>
                    <a:pt x="169545" y="3152013"/>
                  </a:moveTo>
                  <a:lnTo>
                    <a:pt x="118745" y="3152013"/>
                  </a:lnTo>
                  <a:lnTo>
                    <a:pt x="118745" y="3139313"/>
                  </a:lnTo>
                  <a:lnTo>
                    <a:pt x="169545" y="3139313"/>
                  </a:lnTo>
                  <a:close/>
                  <a:moveTo>
                    <a:pt x="80645" y="3152013"/>
                  </a:moveTo>
                  <a:lnTo>
                    <a:pt x="29845" y="3152013"/>
                  </a:lnTo>
                  <a:lnTo>
                    <a:pt x="29845" y="3139313"/>
                  </a:lnTo>
                  <a:lnTo>
                    <a:pt x="80645" y="3139313"/>
                  </a:lnTo>
                  <a:close/>
                  <a:moveTo>
                    <a:pt x="0" y="3131058"/>
                  </a:moveTo>
                  <a:lnTo>
                    <a:pt x="0" y="3080258"/>
                  </a:lnTo>
                  <a:lnTo>
                    <a:pt x="12700" y="3080258"/>
                  </a:lnTo>
                  <a:lnTo>
                    <a:pt x="12700" y="3131058"/>
                  </a:lnTo>
                  <a:close/>
                  <a:moveTo>
                    <a:pt x="0" y="3042158"/>
                  </a:moveTo>
                  <a:lnTo>
                    <a:pt x="0" y="2991358"/>
                  </a:lnTo>
                  <a:lnTo>
                    <a:pt x="12700" y="2991358"/>
                  </a:lnTo>
                  <a:lnTo>
                    <a:pt x="12700" y="3042158"/>
                  </a:lnTo>
                  <a:close/>
                  <a:moveTo>
                    <a:pt x="0" y="2953258"/>
                  </a:moveTo>
                  <a:lnTo>
                    <a:pt x="0" y="2902458"/>
                  </a:lnTo>
                  <a:lnTo>
                    <a:pt x="12700" y="2902458"/>
                  </a:lnTo>
                  <a:lnTo>
                    <a:pt x="12700" y="2953258"/>
                  </a:lnTo>
                  <a:close/>
                  <a:moveTo>
                    <a:pt x="0" y="2864358"/>
                  </a:moveTo>
                  <a:lnTo>
                    <a:pt x="0" y="2813558"/>
                  </a:lnTo>
                  <a:lnTo>
                    <a:pt x="12700" y="2813558"/>
                  </a:lnTo>
                  <a:lnTo>
                    <a:pt x="12700" y="2864358"/>
                  </a:lnTo>
                  <a:close/>
                  <a:moveTo>
                    <a:pt x="0" y="2775458"/>
                  </a:moveTo>
                  <a:lnTo>
                    <a:pt x="0" y="2724658"/>
                  </a:lnTo>
                  <a:lnTo>
                    <a:pt x="12700" y="2724658"/>
                  </a:lnTo>
                  <a:lnTo>
                    <a:pt x="12700" y="2775458"/>
                  </a:lnTo>
                  <a:close/>
                  <a:moveTo>
                    <a:pt x="0" y="2686558"/>
                  </a:moveTo>
                  <a:lnTo>
                    <a:pt x="0" y="2635758"/>
                  </a:lnTo>
                  <a:lnTo>
                    <a:pt x="12700" y="2635758"/>
                  </a:lnTo>
                  <a:lnTo>
                    <a:pt x="12700" y="2686558"/>
                  </a:lnTo>
                  <a:close/>
                  <a:moveTo>
                    <a:pt x="0" y="2597658"/>
                  </a:moveTo>
                  <a:lnTo>
                    <a:pt x="0" y="2546858"/>
                  </a:lnTo>
                  <a:lnTo>
                    <a:pt x="12700" y="2546858"/>
                  </a:lnTo>
                  <a:lnTo>
                    <a:pt x="12700" y="2597658"/>
                  </a:lnTo>
                  <a:close/>
                  <a:moveTo>
                    <a:pt x="0" y="2508758"/>
                  </a:moveTo>
                  <a:lnTo>
                    <a:pt x="0" y="2457958"/>
                  </a:lnTo>
                  <a:lnTo>
                    <a:pt x="12700" y="2457958"/>
                  </a:lnTo>
                  <a:lnTo>
                    <a:pt x="12700" y="2508758"/>
                  </a:lnTo>
                  <a:close/>
                  <a:moveTo>
                    <a:pt x="0" y="2419858"/>
                  </a:moveTo>
                  <a:lnTo>
                    <a:pt x="0" y="2369058"/>
                  </a:lnTo>
                  <a:lnTo>
                    <a:pt x="12700" y="2369058"/>
                  </a:lnTo>
                  <a:lnTo>
                    <a:pt x="12700" y="2419858"/>
                  </a:lnTo>
                  <a:close/>
                  <a:moveTo>
                    <a:pt x="0" y="2330958"/>
                  </a:moveTo>
                  <a:lnTo>
                    <a:pt x="0" y="2280158"/>
                  </a:lnTo>
                  <a:lnTo>
                    <a:pt x="12700" y="2280158"/>
                  </a:lnTo>
                  <a:lnTo>
                    <a:pt x="12700" y="2330958"/>
                  </a:lnTo>
                  <a:close/>
                  <a:moveTo>
                    <a:pt x="0" y="2242058"/>
                  </a:moveTo>
                  <a:lnTo>
                    <a:pt x="0" y="2191258"/>
                  </a:lnTo>
                  <a:lnTo>
                    <a:pt x="12700" y="2191258"/>
                  </a:lnTo>
                  <a:lnTo>
                    <a:pt x="12700" y="2242058"/>
                  </a:lnTo>
                  <a:close/>
                  <a:moveTo>
                    <a:pt x="0" y="2153158"/>
                  </a:moveTo>
                  <a:lnTo>
                    <a:pt x="0" y="2102358"/>
                  </a:lnTo>
                  <a:lnTo>
                    <a:pt x="12700" y="2102358"/>
                  </a:lnTo>
                  <a:lnTo>
                    <a:pt x="12700" y="2153158"/>
                  </a:lnTo>
                  <a:close/>
                  <a:moveTo>
                    <a:pt x="0" y="2064258"/>
                  </a:moveTo>
                  <a:lnTo>
                    <a:pt x="0" y="2013458"/>
                  </a:lnTo>
                  <a:lnTo>
                    <a:pt x="12700" y="2013458"/>
                  </a:lnTo>
                  <a:lnTo>
                    <a:pt x="12700" y="2064258"/>
                  </a:lnTo>
                  <a:close/>
                  <a:moveTo>
                    <a:pt x="0" y="1975358"/>
                  </a:moveTo>
                  <a:lnTo>
                    <a:pt x="0" y="1924558"/>
                  </a:lnTo>
                  <a:lnTo>
                    <a:pt x="12700" y="1924558"/>
                  </a:lnTo>
                  <a:lnTo>
                    <a:pt x="12700" y="1975358"/>
                  </a:lnTo>
                  <a:close/>
                  <a:moveTo>
                    <a:pt x="0" y="1886458"/>
                  </a:moveTo>
                  <a:lnTo>
                    <a:pt x="0" y="1835658"/>
                  </a:lnTo>
                  <a:lnTo>
                    <a:pt x="12700" y="1835658"/>
                  </a:lnTo>
                  <a:lnTo>
                    <a:pt x="12700" y="1886458"/>
                  </a:lnTo>
                  <a:close/>
                  <a:moveTo>
                    <a:pt x="0" y="1797558"/>
                  </a:moveTo>
                  <a:lnTo>
                    <a:pt x="0" y="1746758"/>
                  </a:lnTo>
                  <a:lnTo>
                    <a:pt x="12700" y="1746758"/>
                  </a:lnTo>
                  <a:lnTo>
                    <a:pt x="12700" y="1797558"/>
                  </a:lnTo>
                  <a:close/>
                  <a:moveTo>
                    <a:pt x="0" y="1708658"/>
                  </a:moveTo>
                  <a:lnTo>
                    <a:pt x="0" y="1657858"/>
                  </a:lnTo>
                  <a:lnTo>
                    <a:pt x="12700" y="1657858"/>
                  </a:lnTo>
                  <a:lnTo>
                    <a:pt x="12700" y="1708658"/>
                  </a:lnTo>
                  <a:close/>
                  <a:moveTo>
                    <a:pt x="0" y="1619758"/>
                  </a:moveTo>
                  <a:lnTo>
                    <a:pt x="0" y="1568958"/>
                  </a:lnTo>
                  <a:lnTo>
                    <a:pt x="12700" y="1568958"/>
                  </a:lnTo>
                  <a:lnTo>
                    <a:pt x="12700" y="1619758"/>
                  </a:lnTo>
                  <a:close/>
                  <a:moveTo>
                    <a:pt x="0" y="1530858"/>
                  </a:moveTo>
                  <a:lnTo>
                    <a:pt x="0" y="1480058"/>
                  </a:lnTo>
                  <a:lnTo>
                    <a:pt x="12700" y="1480058"/>
                  </a:lnTo>
                  <a:lnTo>
                    <a:pt x="12700" y="1530858"/>
                  </a:lnTo>
                  <a:close/>
                  <a:moveTo>
                    <a:pt x="0" y="1441958"/>
                  </a:moveTo>
                  <a:lnTo>
                    <a:pt x="0" y="1391158"/>
                  </a:lnTo>
                  <a:lnTo>
                    <a:pt x="12700" y="1391158"/>
                  </a:lnTo>
                  <a:lnTo>
                    <a:pt x="12700" y="1441958"/>
                  </a:lnTo>
                  <a:close/>
                  <a:moveTo>
                    <a:pt x="0" y="1353058"/>
                  </a:moveTo>
                  <a:lnTo>
                    <a:pt x="0" y="1302258"/>
                  </a:lnTo>
                  <a:lnTo>
                    <a:pt x="12700" y="1302258"/>
                  </a:lnTo>
                  <a:lnTo>
                    <a:pt x="12700" y="1353058"/>
                  </a:lnTo>
                  <a:close/>
                  <a:moveTo>
                    <a:pt x="0" y="1264158"/>
                  </a:moveTo>
                  <a:lnTo>
                    <a:pt x="0" y="1213358"/>
                  </a:lnTo>
                  <a:lnTo>
                    <a:pt x="12700" y="1213358"/>
                  </a:lnTo>
                  <a:lnTo>
                    <a:pt x="12700" y="1264158"/>
                  </a:lnTo>
                  <a:close/>
                  <a:moveTo>
                    <a:pt x="0" y="1175258"/>
                  </a:moveTo>
                  <a:lnTo>
                    <a:pt x="0" y="1124458"/>
                  </a:lnTo>
                  <a:lnTo>
                    <a:pt x="12700" y="1124458"/>
                  </a:lnTo>
                  <a:lnTo>
                    <a:pt x="12700" y="1175258"/>
                  </a:lnTo>
                  <a:close/>
                  <a:moveTo>
                    <a:pt x="0" y="1086358"/>
                  </a:moveTo>
                  <a:lnTo>
                    <a:pt x="0" y="1035558"/>
                  </a:lnTo>
                  <a:lnTo>
                    <a:pt x="12700" y="1035558"/>
                  </a:lnTo>
                  <a:lnTo>
                    <a:pt x="12700" y="1086358"/>
                  </a:lnTo>
                  <a:close/>
                  <a:moveTo>
                    <a:pt x="0" y="997458"/>
                  </a:moveTo>
                  <a:lnTo>
                    <a:pt x="0" y="946658"/>
                  </a:lnTo>
                  <a:lnTo>
                    <a:pt x="12700" y="946658"/>
                  </a:lnTo>
                  <a:lnTo>
                    <a:pt x="12700" y="997458"/>
                  </a:lnTo>
                  <a:close/>
                  <a:moveTo>
                    <a:pt x="0" y="908558"/>
                  </a:moveTo>
                  <a:lnTo>
                    <a:pt x="0" y="857758"/>
                  </a:lnTo>
                  <a:lnTo>
                    <a:pt x="12700" y="857758"/>
                  </a:lnTo>
                  <a:lnTo>
                    <a:pt x="12700" y="908558"/>
                  </a:lnTo>
                  <a:close/>
                  <a:moveTo>
                    <a:pt x="0" y="819658"/>
                  </a:moveTo>
                  <a:lnTo>
                    <a:pt x="0" y="768858"/>
                  </a:lnTo>
                  <a:lnTo>
                    <a:pt x="12700" y="768858"/>
                  </a:lnTo>
                  <a:lnTo>
                    <a:pt x="12700" y="819658"/>
                  </a:lnTo>
                  <a:close/>
                  <a:moveTo>
                    <a:pt x="0" y="730758"/>
                  </a:moveTo>
                  <a:lnTo>
                    <a:pt x="0" y="679958"/>
                  </a:lnTo>
                  <a:lnTo>
                    <a:pt x="12700" y="679958"/>
                  </a:lnTo>
                  <a:lnTo>
                    <a:pt x="12700" y="730758"/>
                  </a:lnTo>
                  <a:close/>
                  <a:moveTo>
                    <a:pt x="0" y="641858"/>
                  </a:moveTo>
                  <a:lnTo>
                    <a:pt x="0" y="591058"/>
                  </a:lnTo>
                  <a:lnTo>
                    <a:pt x="12700" y="591058"/>
                  </a:lnTo>
                  <a:lnTo>
                    <a:pt x="12700" y="641858"/>
                  </a:lnTo>
                  <a:close/>
                  <a:moveTo>
                    <a:pt x="0" y="552958"/>
                  </a:moveTo>
                  <a:lnTo>
                    <a:pt x="0" y="502158"/>
                  </a:lnTo>
                  <a:lnTo>
                    <a:pt x="12700" y="502158"/>
                  </a:lnTo>
                  <a:lnTo>
                    <a:pt x="12700" y="552958"/>
                  </a:lnTo>
                  <a:close/>
                  <a:moveTo>
                    <a:pt x="0" y="464058"/>
                  </a:moveTo>
                  <a:lnTo>
                    <a:pt x="0" y="413258"/>
                  </a:lnTo>
                  <a:lnTo>
                    <a:pt x="12700" y="413258"/>
                  </a:lnTo>
                  <a:lnTo>
                    <a:pt x="12700" y="464058"/>
                  </a:lnTo>
                  <a:close/>
                  <a:moveTo>
                    <a:pt x="0" y="375158"/>
                  </a:moveTo>
                  <a:lnTo>
                    <a:pt x="0" y="324358"/>
                  </a:lnTo>
                  <a:lnTo>
                    <a:pt x="12700" y="324358"/>
                  </a:lnTo>
                  <a:lnTo>
                    <a:pt x="12700" y="375158"/>
                  </a:lnTo>
                  <a:close/>
                  <a:moveTo>
                    <a:pt x="0" y="286258"/>
                  </a:moveTo>
                  <a:lnTo>
                    <a:pt x="0" y="235458"/>
                  </a:lnTo>
                  <a:lnTo>
                    <a:pt x="12700" y="235458"/>
                  </a:lnTo>
                  <a:lnTo>
                    <a:pt x="12700" y="286258"/>
                  </a:lnTo>
                  <a:close/>
                  <a:moveTo>
                    <a:pt x="0" y="197358"/>
                  </a:moveTo>
                  <a:lnTo>
                    <a:pt x="0" y="146558"/>
                  </a:lnTo>
                  <a:lnTo>
                    <a:pt x="12700" y="146558"/>
                  </a:lnTo>
                  <a:lnTo>
                    <a:pt x="12700" y="197358"/>
                  </a:lnTo>
                  <a:close/>
                  <a:moveTo>
                    <a:pt x="0" y="108458"/>
                  </a:moveTo>
                  <a:lnTo>
                    <a:pt x="0" y="57658"/>
                  </a:lnTo>
                  <a:lnTo>
                    <a:pt x="12700" y="57658"/>
                  </a:lnTo>
                  <a:lnTo>
                    <a:pt x="12700" y="108458"/>
                  </a:lnTo>
                  <a:close/>
                  <a:moveTo>
                    <a:pt x="0" y="19558"/>
                  </a:moveTo>
                  <a:lnTo>
                    <a:pt x="0" y="6350"/>
                  </a:lnTo>
                  <a:lnTo>
                    <a:pt x="2794" y="0"/>
                  </a:lnTo>
                  <a:lnTo>
                    <a:pt x="57150" y="0"/>
                  </a:lnTo>
                  <a:lnTo>
                    <a:pt x="57150" y="12700"/>
                  </a:lnTo>
                  <a:lnTo>
                    <a:pt x="6350" y="12700"/>
                  </a:lnTo>
                  <a:lnTo>
                    <a:pt x="6350" y="6350"/>
                  </a:lnTo>
                  <a:lnTo>
                    <a:pt x="12700" y="6350"/>
                  </a:lnTo>
                  <a:lnTo>
                    <a:pt x="12700" y="19431"/>
                  </a:lnTo>
                  <a:close/>
                </a:path>
              </a:pathLst>
            </a:custGeom>
            <a:solidFill>
              <a:srgbClr val="000000"/>
            </a:solidFill>
          </p:spPr>
        </p:sp>
      </p:grpSp>
      <p:grpSp>
        <p:nvGrpSpPr>
          <p:cNvPr id="19" name="Group 19"/>
          <p:cNvGrpSpPr>
            <a:grpSpLocks noChangeAspect="1"/>
          </p:cNvGrpSpPr>
          <p:nvPr/>
        </p:nvGrpSpPr>
        <p:grpSpPr>
          <a:xfrm>
            <a:off x="279397" y="107947"/>
            <a:ext cx="8527904" cy="1118397"/>
            <a:chOff x="0" y="0"/>
            <a:chExt cx="8527898" cy="1118400"/>
          </a:xfrm>
        </p:grpSpPr>
        <p:sp>
          <p:nvSpPr>
            <p:cNvPr id="20" name="Freeform 20"/>
            <p:cNvSpPr/>
            <p:nvPr/>
          </p:nvSpPr>
          <p:spPr>
            <a:xfrm>
              <a:off x="351282" y="644144"/>
              <a:ext cx="8112506" cy="410718"/>
            </a:xfrm>
            <a:custGeom>
              <a:avLst/>
              <a:gdLst/>
              <a:ahLst/>
              <a:cxnLst/>
              <a:rect l="l" t="t" r="r" b="b"/>
              <a:pathLst>
                <a:path w="8112506" h="410718">
                  <a:moveTo>
                    <a:pt x="0" y="0"/>
                  </a:moveTo>
                  <a:lnTo>
                    <a:pt x="8112506" y="0"/>
                  </a:lnTo>
                  <a:lnTo>
                    <a:pt x="8112506" y="410718"/>
                  </a:lnTo>
                  <a:lnTo>
                    <a:pt x="0" y="410718"/>
                  </a:lnTo>
                  <a:close/>
                </a:path>
              </a:pathLst>
            </a:custGeom>
            <a:solidFill>
              <a:srgbClr val="000000"/>
            </a:solidFill>
          </p:spPr>
        </p:sp>
        <p:sp>
          <p:nvSpPr>
            <p:cNvPr id="21" name="Freeform 21"/>
            <p:cNvSpPr/>
            <p:nvPr/>
          </p:nvSpPr>
          <p:spPr>
            <a:xfrm>
              <a:off x="63500" y="63500"/>
              <a:ext cx="8400923" cy="466217"/>
            </a:xfrm>
            <a:custGeom>
              <a:avLst/>
              <a:gdLst/>
              <a:ahLst/>
              <a:cxnLst/>
              <a:rect l="l" t="t" r="r" b="b"/>
              <a:pathLst>
                <a:path w="8400923" h="466217">
                  <a:moveTo>
                    <a:pt x="0" y="0"/>
                  </a:moveTo>
                  <a:lnTo>
                    <a:pt x="8400923" y="0"/>
                  </a:lnTo>
                  <a:lnTo>
                    <a:pt x="8400923" y="466217"/>
                  </a:lnTo>
                  <a:lnTo>
                    <a:pt x="0" y="466217"/>
                  </a:lnTo>
                  <a:close/>
                </a:path>
              </a:pathLst>
            </a:custGeom>
            <a:solidFill>
              <a:srgbClr val="000000">
                <a:alpha val="0"/>
              </a:srgbClr>
            </a:solidFill>
          </p:spPr>
        </p:sp>
      </p:grpSp>
      <p:sp>
        <p:nvSpPr>
          <p:cNvPr id="24" name="TextBox 24"/>
          <p:cNvSpPr txBox="1"/>
          <p:nvPr/>
        </p:nvSpPr>
        <p:spPr>
          <a:xfrm>
            <a:off x="678247" y="685409"/>
            <a:ext cx="1865376" cy="421405"/>
          </a:xfrm>
          <a:prstGeom prst="rect">
            <a:avLst/>
          </a:prstGeom>
        </p:spPr>
        <p:txBody>
          <a:bodyPr lIns="0" tIns="0" rIns="0" bIns="0" rtlCol="0" anchor="t">
            <a:spAutoFit/>
          </a:bodyPr>
          <a:lstStyle/>
          <a:p>
            <a:pPr algn="l">
              <a:lnSpc>
                <a:spcPts val="3843"/>
              </a:lnSpc>
            </a:pPr>
            <a:r>
              <a:rPr lang="en-US" sz="1600" b="1" spc="116">
                <a:solidFill>
                  <a:srgbClr val="FFFFFF"/>
                </a:solidFill>
                <a:latin typeface="Montserrat Bold"/>
                <a:ea typeface="Montserrat Bold"/>
                <a:cs typeface="Montserrat Bold"/>
                <a:sym typeface="Montserrat Bold"/>
              </a:rPr>
              <a:t>&gt; cat /etc/motd</a:t>
            </a:r>
          </a:p>
        </p:txBody>
      </p:sp>
      <p:sp>
        <p:nvSpPr>
          <p:cNvPr id="25" name="TextBox 25"/>
          <p:cNvSpPr txBox="1"/>
          <p:nvPr/>
        </p:nvSpPr>
        <p:spPr>
          <a:xfrm>
            <a:off x="678247" y="1173518"/>
            <a:ext cx="1865376" cy="421405"/>
          </a:xfrm>
          <a:prstGeom prst="rect">
            <a:avLst/>
          </a:prstGeom>
        </p:spPr>
        <p:txBody>
          <a:bodyPr lIns="0" tIns="0" rIns="0" bIns="0" rtlCol="0" anchor="t">
            <a:spAutoFit/>
          </a:bodyPr>
          <a:lstStyle/>
          <a:p>
            <a:pPr algn="l">
              <a:lnSpc>
                <a:spcPts val="3843"/>
              </a:lnSpc>
            </a:pPr>
            <a:r>
              <a:rPr lang="en-US" sz="1600" b="1" spc="116">
                <a:solidFill>
                  <a:srgbClr val="FFFFFF"/>
                </a:solidFill>
                <a:latin typeface="Montserrat Bold"/>
                <a:ea typeface="Montserrat Bold"/>
                <a:cs typeface="Montserrat Bold"/>
                <a:sym typeface="Montserrat Bold"/>
              </a:rPr>
              <a:t>Property of ...</a:t>
            </a:r>
          </a:p>
        </p:txBody>
      </p:sp>
      <p:sp>
        <p:nvSpPr>
          <p:cNvPr id="26" name="TextBox 26"/>
          <p:cNvSpPr txBox="1"/>
          <p:nvPr/>
        </p:nvSpPr>
        <p:spPr>
          <a:xfrm>
            <a:off x="678247" y="1922821"/>
            <a:ext cx="3606394" cy="592855"/>
          </a:xfrm>
          <a:prstGeom prst="rect">
            <a:avLst/>
          </a:prstGeom>
        </p:spPr>
        <p:txBody>
          <a:bodyPr lIns="0" tIns="0" rIns="0" bIns="0" rtlCol="0" anchor="t">
            <a:spAutoFit/>
          </a:bodyPr>
          <a:lstStyle/>
          <a:p>
            <a:pPr algn="l">
              <a:lnSpc>
                <a:spcPts val="2400"/>
              </a:lnSpc>
            </a:pPr>
            <a:r>
              <a:rPr lang="en-US" sz="1600" b="1" spc="116">
                <a:solidFill>
                  <a:srgbClr val="FFFFFF"/>
                </a:solidFill>
                <a:latin typeface="Montserrat Bold"/>
                <a:ea typeface="Montserrat Bold"/>
                <a:cs typeface="Montserrat Bold"/>
                <a:sym typeface="Montserrat Bold"/>
              </a:rPr>
              <a:t> IPADDRESS: 172.31.57.153  HOSTNAME : ip-172-31-57-153</a:t>
            </a:r>
          </a:p>
        </p:txBody>
      </p:sp>
      <p:sp>
        <p:nvSpPr>
          <p:cNvPr id="27" name="TextBox 27"/>
          <p:cNvSpPr txBox="1"/>
          <p:nvPr/>
        </p:nvSpPr>
        <p:spPr>
          <a:xfrm>
            <a:off x="678247" y="2532421"/>
            <a:ext cx="1119226" cy="592855"/>
          </a:xfrm>
          <a:prstGeom prst="rect">
            <a:avLst/>
          </a:prstGeom>
        </p:spPr>
        <p:txBody>
          <a:bodyPr lIns="0" tIns="0" rIns="0" bIns="0" rtlCol="0" anchor="t">
            <a:spAutoFit/>
          </a:bodyPr>
          <a:lstStyle/>
          <a:p>
            <a:pPr algn="l">
              <a:lnSpc>
                <a:spcPts val="2400"/>
              </a:lnSpc>
            </a:pPr>
            <a:r>
              <a:rPr lang="en-US" sz="1600" b="1" spc="116">
                <a:solidFill>
                  <a:srgbClr val="FFFFFF"/>
                </a:solidFill>
                <a:latin typeface="Montserrat Bold"/>
                <a:ea typeface="Montserrat Bold"/>
                <a:cs typeface="Montserrat Bold"/>
                <a:sym typeface="Montserrat Bold"/>
              </a:rPr>
              <a:t> MEMORY  CPU </a:t>
            </a:r>
          </a:p>
        </p:txBody>
      </p:sp>
      <p:sp>
        <p:nvSpPr>
          <p:cNvPr id="28" name="TextBox 28"/>
          <p:cNvSpPr txBox="1"/>
          <p:nvPr/>
        </p:nvSpPr>
        <p:spPr>
          <a:xfrm>
            <a:off x="2019367" y="2532421"/>
            <a:ext cx="1243584" cy="592855"/>
          </a:xfrm>
          <a:prstGeom prst="rect">
            <a:avLst/>
          </a:prstGeom>
        </p:spPr>
        <p:txBody>
          <a:bodyPr lIns="0" tIns="0" rIns="0" bIns="0" rtlCol="0" anchor="t">
            <a:spAutoFit/>
          </a:bodyPr>
          <a:lstStyle/>
          <a:p>
            <a:pPr algn="just">
              <a:lnSpc>
                <a:spcPts val="2400"/>
              </a:lnSpc>
            </a:pPr>
            <a:r>
              <a:rPr lang="en-US" sz="1600" b="1" spc="116">
                <a:solidFill>
                  <a:srgbClr val="FFFFFF"/>
                </a:solidFill>
                <a:latin typeface="Montserrat Bold"/>
                <a:ea typeface="Montserrat Bold"/>
                <a:cs typeface="Montserrat Bold"/>
                <a:sym typeface="Montserrat Bold"/>
              </a:rPr>
              <a:t>: 604308kB : 1795.673</a:t>
            </a:r>
          </a:p>
        </p:txBody>
      </p:sp>
      <p:sp>
        <p:nvSpPr>
          <p:cNvPr id="29" name="TextBox 29"/>
          <p:cNvSpPr txBox="1"/>
          <p:nvPr/>
        </p:nvSpPr>
        <p:spPr>
          <a:xfrm>
            <a:off x="342900" y="183461"/>
            <a:ext cx="8066161" cy="560918"/>
          </a:xfrm>
          <a:prstGeom prst="rect">
            <a:avLst/>
          </a:prstGeom>
        </p:spPr>
        <p:txBody>
          <a:bodyPr lIns="0" tIns="0" rIns="0" bIns="0" rtlCol="0" anchor="t">
            <a:spAutoFit/>
          </a:bodyPr>
          <a:lstStyle/>
          <a:p>
            <a:pPr algn="l">
              <a:lnSpc>
                <a:spcPts val="4620"/>
              </a:lnSpc>
            </a:pPr>
            <a:r>
              <a:rPr lang="en-US" sz="3300" spc="39">
                <a:solidFill>
                  <a:srgbClr val="F18B21"/>
                </a:solidFill>
                <a:latin typeface="Open Sans"/>
                <a:ea typeface="Open Sans"/>
                <a:cs typeface="Open Sans"/>
                <a:sym typeface="Open Sans"/>
              </a:rPr>
              <a:t>Verifying the Contents of the MOTD File</a:t>
            </a:r>
          </a:p>
        </p:txBody>
      </p:sp>
      <p:sp>
        <p:nvSpPr>
          <p:cNvPr id="30" name="TextBox 29">
            <a:extLst>
              <a:ext uri="{FF2B5EF4-FFF2-40B4-BE49-F238E27FC236}">
                <a16:creationId xmlns:a16="http://schemas.microsoft.com/office/drawing/2014/main" id="{698C707C-002B-764A-B605-C70E0471D141}"/>
              </a:ext>
            </a:extLst>
          </p:cNvPr>
          <p:cNvSpPr txBox="1"/>
          <p:nvPr/>
        </p:nvSpPr>
        <p:spPr>
          <a:xfrm>
            <a:off x="0" y="4700885"/>
            <a:ext cx="2514600" cy="461665"/>
          </a:xfrm>
          <a:prstGeom prst="rect">
            <a:avLst/>
          </a:prstGeom>
          <a:noFill/>
        </p:spPr>
        <p:txBody>
          <a:bodyPr wrap="square">
            <a:spAutoFit/>
          </a:bodyPr>
          <a:lstStyle/>
          <a:p>
            <a:r>
              <a:rPr lang="en-US" sz="1200" dirty="0">
                <a:solidFill>
                  <a:srgbClr val="7030A0"/>
                </a:solidFill>
              </a:rPr>
              <a:t>Author: </a:t>
            </a:r>
            <a:r>
              <a:rPr lang="en-US" sz="1200" dirty="0" err="1">
                <a:solidFill>
                  <a:srgbClr val="7030A0"/>
                </a:solidFill>
              </a:rPr>
              <a:t>Nho</a:t>
            </a:r>
            <a:r>
              <a:rPr lang="en-US" sz="1200" dirty="0">
                <a:solidFill>
                  <a:srgbClr val="7030A0"/>
                </a:solidFill>
              </a:rPr>
              <a:t> Luong</a:t>
            </a:r>
          </a:p>
          <a:p>
            <a:r>
              <a:rPr lang="en-US" sz="1200" dirty="0">
                <a:solidFill>
                  <a:srgbClr val="7030A0"/>
                </a:solidFill>
              </a:rPr>
              <a:t>Skill: DevOps Engineer Lead</a:t>
            </a:r>
            <a:endParaRPr lang="en-VN"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668</Words>
  <Application>Microsoft Macintosh PowerPoint</Application>
  <PresentationFormat>On-screen Show (16:9)</PresentationFormat>
  <Paragraphs>93</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Open Sans</vt:lpstr>
      <vt:lpstr>IBM Plex Sans</vt:lpstr>
      <vt:lpstr>Calibri</vt:lpstr>
      <vt:lpstr>Arial</vt:lpstr>
      <vt:lpstr>Montserrat Bold</vt:lpstr>
      <vt:lpstr>Open Sans Italics</vt:lpstr>
      <vt:lpstr>IBM Plex Sans Condensed</vt:lpstr>
      <vt:lpstr>Office Theme</vt:lpstr>
      <vt:lpstr>Using the Template Resource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DevOps</Company>
  <LinksUpToDate>false</LinksUpToDate>
  <SharedDoc>false</SharedDoc>
  <HyperlinkBase>https://ko-fi.com/nholuong</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Add-a-template-to-the-recipe</dc:title>
  <dc:subject>Add-a-template-to-the-recipe</dc:subject>
  <dc:creator>Nho Luong</dc:creator>
  <cp:keywords/>
  <dc:description>🇻🇳Vietnam Timeless Charm, 🥰Enjoy Every Moment , 😜Good Vibes Only</dc:description>
  <cp:lastModifiedBy>Microsoft Office User</cp:lastModifiedBy>
  <cp:revision>4</cp:revision>
  <dcterms:created xsi:type="dcterms:W3CDTF">2006-08-16T00:00:00Z</dcterms:created>
  <dcterms:modified xsi:type="dcterms:W3CDTF">2024-11-08T07:29:59Z</dcterms:modified>
  <cp:category/>
  <dc:identifier>DAGV2d7cUdQ</dc:identifier>
</cp:coreProperties>
</file>