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5" r:id="rId4"/>
    <p:sldId id="259" r:id="rId5"/>
    <p:sldId id="261" r:id="rId6"/>
    <p:sldId id="260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5B4A"/>
    <a:srgbClr val="BE3E25"/>
    <a:srgbClr val="9B4F96"/>
    <a:srgbClr val="512BD4"/>
    <a:srgbClr val="EDEDED"/>
    <a:srgbClr val="FFFFFF"/>
    <a:srgbClr val="FFF2CC"/>
    <a:srgbClr val="EFC849"/>
    <a:srgbClr val="D1933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EF79-35B0-AA69-391E-CEB3BBCED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29523-42F8-AE65-6CBB-46411B5BA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0EE33-A001-879C-BA00-0D69519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9787-7748-4872-A226-1E450D3AE8C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F7B2-D223-306D-7CC9-9E047D6A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B84D4-8048-DAEF-2FA1-918F53E0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1112-C66D-4C27-B5A9-0B737EA23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49E6-6408-139B-D202-B0360778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B1037-F14A-AE94-A353-E20D5222A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1B7DB-79F9-8DF4-A792-36668542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9787-7748-4872-A226-1E450D3AE8C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C0ACD-12F2-443E-5E51-73B7C347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34DE1-04B1-2D77-7A27-11602E12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1112-C66D-4C27-B5A9-0B737EA23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1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63E36A-8CFC-8A4A-136C-771DAE115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42F9F-4D24-0A7A-A36B-936396F28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D460A-4728-D5C4-7CA1-412CBD024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9787-7748-4872-A226-1E450D3AE8C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F6E3C-54D4-ABEA-A564-4E9DC62A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5FF88-8C81-402F-B854-6B54D44BD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1112-C66D-4C27-B5A9-0B737EA23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5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CD28-F6E9-4576-7CBE-3477B7D3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7D53F-AD7F-D46C-CEE0-D5EF9D9EA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D4F5A-B1E1-7EE5-000F-D6779FB2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9787-7748-4872-A226-1E450D3AE8C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EDA19-33A2-55C4-2C95-B3E69B54E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59AF5-7B3C-564D-2C4C-3089DAC0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1112-C66D-4C27-B5A9-0B737EA23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0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7FE7-F981-2C59-F12E-7C5A5564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08371-F775-2D4D-A271-49847078B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64C72-9153-F180-F6E3-27F75951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9787-7748-4872-A226-1E450D3AE8C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AF944-5C13-E0C9-0686-7427E0D4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E2EC3-EFFB-B725-BE4D-A870FD7AD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1112-C66D-4C27-B5A9-0B737EA23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6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0C58B-E467-6D66-E7A4-270303DCF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5F1F8-85D7-F7D2-E290-4636CC96E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53139-56B2-8BB6-8DDA-A05DE34CF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763C1-459F-EE21-0C62-C634DB62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9787-7748-4872-A226-1E450D3AE8C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E0403-D25C-202A-9EE6-4D09B4E2C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76145-5A42-1822-9B68-BE61C826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1112-C66D-4C27-B5A9-0B737EA23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2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8317-F2CE-DD42-F220-804D02E51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BAE7F-F052-39DF-3398-C269BC851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CF443-9A67-E881-806D-BA7342F4F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6E07F-983A-1A64-E95C-B57B10CEF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B63A04-67EC-B2FF-7AD8-6111279D0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A010F5-1853-17FD-A0BA-9FCB318E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9787-7748-4872-A226-1E450D3AE8C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4BAAA-B944-37F3-3D44-EB595AC6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0537E4-B03A-6E49-4288-41698030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1112-C66D-4C27-B5A9-0B737EA23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6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BCE4-B675-B292-DB77-99A8DA97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FEA427-F955-3AAC-6AAE-A20B3F8E2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9787-7748-4872-A226-1E450D3AE8C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FB652-4471-658E-6DC6-46A1BDDEE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7E443-569B-B6F7-2A91-B27ECF5F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1112-C66D-4C27-B5A9-0B737EA23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0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3B02A-9DD4-1C2B-3EB4-3B51F5CB7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9787-7748-4872-A226-1E450D3AE8C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ACAA8F-1F9A-2853-FC36-541744E2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214C4-768C-4636-5FF5-FFD0ED4C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1112-C66D-4C27-B5A9-0B737EA23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6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1B9A-BB49-5638-B469-AEE269548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8D01F-1F20-6E13-1817-92171F3EF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A05F6-5C48-1162-6B31-13F5825F3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06584-CFE8-0122-C7C8-65A48C55F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9787-7748-4872-A226-1E450D3AE8C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4543B-E83B-AB27-70EE-CBFBF55B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24CD3-F43C-104B-74FE-4FC678CA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1112-C66D-4C27-B5A9-0B737EA23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2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A1B8-E387-60AF-906E-56783845B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1CC6A-5441-3C23-EC99-CE7060EE7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30DDF-AFB3-3D8A-487F-8F38B3702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A423D-97A5-3629-40F2-28649B0C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9787-7748-4872-A226-1E450D3AE8C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E377C-9181-20A2-77C8-551A7CF2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416DF-9B24-6D73-1EFA-E1A38458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1112-C66D-4C27-B5A9-0B737EA23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0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C16660-10DE-5906-1420-77A53AB40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3E1ED-BE31-77DA-6A6F-DDB381FDA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0F1E5-9497-862D-7972-65E6E593D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09787-7748-4872-A226-1E450D3AE8C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A2164-2BCA-E0BD-62AB-21125A02F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2D48F-6CA8-DE7B-9386-A29959944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E1112-C66D-4C27-B5A9-0B737EA23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5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10" Type="http://schemas.openxmlformats.org/officeDocument/2006/relationships/image" Target="../media/image11.jpeg"/><Relationship Id="rId4" Type="http://schemas.microsoft.com/office/2007/relationships/hdphoto" Target="../media/hdphoto4.wdp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2.png"/><Relationship Id="rId5" Type="http://schemas.openxmlformats.org/officeDocument/2006/relationships/image" Target="../media/image2.png"/><Relationship Id="rId10" Type="http://schemas.openxmlformats.org/officeDocument/2006/relationships/image" Target="../media/image8.png"/><Relationship Id="rId4" Type="http://schemas.microsoft.com/office/2007/relationships/hdphoto" Target="../media/hdphoto4.wdp"/><Relationship Id="rId9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CF5C4C9-A389-E788-04AF-EA5132085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190750"/>
            <a:ext cx="4114800" cy="41148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496BF20-D082-F067-D727-9F71F3A3BA95}"/>
              </a:ext>
            </a:extLst>
          </p:cNvPr>
          <p:cNvSpPr txBox="1"/>
          <p:nvPr/>
        </p:nvSpPr>
        <p:spPr>
          <a:xfrm>
            <a:off x="3018462" y="336828"/>
            <a:ext cx="61550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BE3E25"/>
                </a:solidFill>
                <a:latin typeface="Bauhaus 93" panose="04030905020B02020C02" pitchFamily="82" charset="0"/>
              </a:rPr>
              <a:t>Mini Cart</a:t>
            </a:r>
          </a:p>
        </p:txBody>
      </p:sp>
    </p:spTree>
    <p:extLst>
      <p:ext uri="{BB962C8B-B14F-4D97-AF65-F5344CB8AC3E}">
        <p14:creationId xmlns:p14="http://schemas.microsoft.com/office/powerpoint/2010/main" val="158187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CF5C4C9-A389-E788-04AF-EA5132085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630" y="1258955"/>
            <a:ext cx="2149068" cy="214906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496BF20-D082-F067-D727-9F71F3A3BA95}"/>
              </a:ext>
            </a:extLst>
          </p:cNvPr>
          <p:cNvSpPr txBox="1"/>
          <p:nvPr/>
        </p:nvSpPr>
        <p:spPr>
          <a:xfrm>
            <a:off x="296249" y="427958"/>
            <a:ext cx="396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BE3E25"/>
                </a:solidFill>
                <a:latin typeface="Bauhaus 93" panose="04030905020B02020C02" pitchFamily="82" charset="0"/>
              </a:rPr>
              <a:t>Mini Cart</a:t>
            </a:r>
          </a:p>
        </p:txBody>
      </p:sp>
      <p:pic>
        <p:nvPicPr>
          <p:cNvPr id="1032" name="Picture 8" descr="May be an image of text that says 'sprobe'">
            <a:extLst>
              <a:ext uri="{FF2B5EF4-FFF2-40B4-BE49-F238E27FC236}">
                <a16:creationId xmlns:a16="http://schemas.microsoft.com/office/drawing/2014/main" id="{A4A12A07-7B13-20FC-0E24-AC6CD91AB8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38" b="70189" l="9867" r="89923">
                        <a14:foregroundMark x1="60812" y1="35409" x2="60812" y2="35409"/>
                        <a14:foregroundMark x1="70749" y1="41777" x2="71589" y2="50945"/>
                        <a14:foregroundMark x1="69699" y1="57033" x2="53954" y2="63191"/>
                        <a14:foregroundMark x1="50805" y1="66480" x2="30161" y2="58362"/>
                        <a14:foregroundMark x1="49895" y1="70189" x2="49895" y2="70189"/>
                        <a14:foregroundMark x1="52204" y1="44087" x2="52204" y2="44087"/>
                        <a14:foregroundMark x1="46676" y1="43177" x2="46676" y2="43177"/>
                        <a14:foregroundMark x1="47796" y1="43737" x2="47796" y2="43737"/>
                        <a14:foregroundMark x1="47586" y1="44297" x2="47586" y2="44297"/>
                        <a14:foregroundMark x1="47026" y1="44087" x2="45696" y2="43597"/>
                        <a14:foregroundMark x1="44227" y1="42547" x2="43877" y2="41777"/>
                        <a14:foregroundMark x1="43527" y1="39468" x2="44437" y2="37229"/>
                        <a14:foregroundMark x1="44787" y1="36459" x2="47376" y2="35479"/>
                        <a14:foregroundMark x1="49405" y1="34360" x2="50385" y2="34780"/>
                        <a14:foregroundMark x1="51435" y1="34780" x2="52764" y2="35269"/>
                        <a14:foregroundMark x1="54164" y1="38279" x2="53604" y2="43597"/>
                        <a14:foregroundMark x1="52414" y1="44577" x2="46186" y2="38768"/>
                        <a14:foregroundMark x1="46886" y1="36669" x2="50945" y2="37719"/>
                        <a14:foregroundMark x1="47026" y1="37929" x2="43877" y2="36179"/>
                        <a14:foregroundMark x1="43877" y1="39328" x2="46676" y2="42617"/>
                        <a14:foregroundMark x1="47306" y1="42617" x2="50105" y2="41777"/>
                        <a14:foregroundMark x1="50105" y1="42827" x2="48006" y2="42547"/>
                        <a14:foregroundMark x1="48006" y1="41777" x2="48076" y2="37649"/>
                        <a14:foregroundMark x1="48635" y1="37089" x2="49335" y2="44227"/>
                        <a14:foregroundMark x1="49335" y1="44227" x2="49755" y2="44437"/>
                        <a14:foregroundMark x1="49895" y1="44437" x2="48076" y2="43877"/>
                        <a14:foregroundMark x1="48845" y1="44717" x2="49755" y2="45416"/>
                        <a14:foregroundMark x1="49895" y1="44997" x2="47866" y2="44857"/>
                        <a14:backgroundMark x1="43737" y1="36179" x2="43737" y2="361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52" t="4897" r="18604" b="28211"/>
          <a:stretch/>
        </p:blipFill>
        <p:spPr bwMode="auto">
          <a:xfrm>
            <a:off x="9012950" y="3835400"/>
            <a:ext cx="2070427" cy="214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969750D-1567-CE8F-CE20-58F1CC0BE717}"/>
              </a:ext>
            </a:extLst>
          </p:cNvPr>
          <p:cNvSpPr txBox="1"/>
          <p:nvPr/>
        </p:nvSpPr>
        <p:spPr>
          <a:xfrm>
            <a:off x="956736" y="2083244"/>
            <a:ext cx="214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D1933E"/>
                </a:solidFill>
              </a:rPr>
              <a:t>Sprobey</a:t>
            </a:r>
            <a:r>
              <a:rPr lang="en-US" b="1" dirty="0">
                <a:solidFill>
                  <a:srgbClr val="D1933E"/>
                </a:solidFill>
              </a:rPr>
              <a:t> Mini Cart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77E6C4-EC53-2B15-B3CD-4D6707AC2B40}"/>
              </a:ext>
            </a:extLst>
          </p:cNvPr>
          <p:cNvSpPr txBox="1"/>
          <p:nvPr/>
        </p:nvSpPr>
        <p:spPr>
          <a:xfrm>
            <a:off x="1248354" y="2514071"/>
            <a:ext cx="6289483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A weird desktop application. It requires the user to enter an item and its details into the app, which is then displayed in the dashboard.</a:t>
            </a:r>
          </a:p>
        </p:txBody>
      </p:sp>
    </p:spTree>
    <p:extLst>
      <p:ext uri="{BB962C8B-B14F-4D97-AF65-F5344CB8AC3E}">
        <p14:creationId xmlns:p14="http://schemas.microsoft.com/office/powerpoint/2010/main" val="2224345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2496BF20-D082-F067-D727-9F71F3A3BA95}"/>
              </a:ext>
            </a:extLst>
          </p:cNvPr>
          <p:cNvSpPr txBox="1"/>
          <p:nvPr/>
        </p:nvSpPr>
        <p:spPr>
          <a:xfrm>
            <a:off x="296249" y="427958"/>
            <a:ext cx="396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BE3E25"/>
                </a:solidFill>
                <a:latin typeface="Bauhaus 93" panose="04030905020B02020C02" pitchFamily="82" charset="0"/>
              </a:rPr>
              <a:t>Mini Cart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69750D-1567-CE8F-CE20-58F1CC0BE717}"/>
              </a:ext>
            </a:extLst>
          </p:cNvPr>
          <p:cNvSpPr txBox="1"/>
          <p:nvPr/>
        </p:nvSpPr>
        <p:spPr>
          <a:xfrm>
            <a:off x="956736" y="2083244"/>
            <a:ext cx="214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D1933E"/>
                </a:solidFill>
              </a:rPr>
              <a:t>Sprobey</a:t>
            </a:r>
            <a:r>
              <a:rPr lang="en-US" b="1" dirty="0">
                <a:solidFill>
                  <a:srgbClr val="D1933E"/>
                </a:solidFill>
              </a:rPr>
              <a:t> Mini Cart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77E6C4-EC53-2B15-B3CD-4D6707AC2B40}"/>
              </a:ext>
            </a:extLst>
          </p:cNvPr>
          <p:cNvSpPr txBox="1"/>
          <p:nvPr/>
        </p:nvSpPr>
        <p:spPr>
          <a:xfrm>
            <a:off x="1248354" y="2514071"/>
            <a:ext cx="6496216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I used </a:t>
            </a:r>
            <a:r>
              <a:rPr lang="en-US" sz="1600" b="1" dirty="0">
                <a:solidFill>
                  <a:srgbClr val="E05B4A"/>
                </a:solidFill>
              </a:rPr>
              <a:t>Visual Studio</a:t>
            </a:r>
            <a:r>
              <a:rPr lang="en-US" sz="1600" dirty="0">
                <a:solidFill>
                  <a:srgbClr val="E05B4A"/>
                </a:solidFill>
              </a:rPr>
              <a:t> </a:t>
            </a:r>
            <a:r>
              <a:rPr lang="en-US" sz="1600" dirty="0"/>
              <a:t>IDE for coding, along with </a:t>
            </a:r>
            <a:r>
              <a:rPr lang="en-US" sz="1600" b="1" dirty="0">
                <a:solidFill>
                  <a:srgbClr val="E05B4A"/>
                </a:solidFill>
              </a:rPr>
              <a:t>.NET Windows Form Application</a:t>
            </a:r>
            <a:r>
              <a:rPr lang="en-US" sz="1600" dirty="0"/>
              <a:t> with </a:t>
            </a:r>
            <a:r>
              <a:rPr lang="en-US" sz="1600" b="1" dirty="0">
                <a:solidFill>
                  <a:srgbClr val="E05B4A"/>
                </a:solidFill>
              </a:rPr>
              <a:t>C#</a:t>
            </a:r>
            <a:r>
              <a:rPr lang="en-US" sz="1600" dirty="0"/>
              <a:t>, and </a:t>
            </a:r>
            <a:r>
              <a:rPr lang="en-US" sz="1600" b="1" dirty="0">
                <a:solidFill>
                  <a:srgbClr val="E05B4A"/>
                </a:solidFill>
              </a:rPr>
              <a:t>MS SQL </a:t>
            </a:r>
            <a:r>
              <a:rPr lang="en-US" sz="1600" dirty="0"/>
              <a:t>server for the database.</a:t>
            </a:r>
          </a:p>
        </p:txBody>
      </p:sp>
      <p:pic>
        <p:nvPicPr>
          <p:cNvPr id="2" name="Picture 8" descr="May be an image of text that says 'sprobe'">
            <a:extLst>
              <a:ext uri="{FF2B5EF4-FFF2-40B4-BE49-F238E27FC236}">
                <a16:creationId xmlns:a16="http://schemas.microsoft.com/office/drawing/2014/main" id="{442FFA9A-7232-D81F-55C1-CEE55FAE24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38" b="70189" l="9867" r="89923">
                        <a14:foregroundMark x1="60812" y1="35409" x2="60812" y2="35409"/>
                        <a14:foregroundMark x1="70749" y1="41777" x2="71589" y2="50945"/>
                        <a14:foregroundMark x1="69699" y1="57033" x2="53954" y2="63191"/>
                        <a14:foregroundMark x1="50805" y1="66480" x2="30161" y2="58362"/>
                        <a14:foregroundMark x1="49895" y1="70189" x2="49895" y2="70189"/>
                        <a14:foregroundMark x1="52204" y1="44087" x2="52204" y2="44087"/>
                        <a14:foregroundMark x1="46676" y1="43177" x2="46676" y2="43177"/>
                        <a14:foregroundMark x1="47796" y1="43737" x2="47796" y2="43737"/>
                        <a14:foregroundMark x1="47586" y1="44297" x2="47586" y2="44297"/>
                        <a14:foregroundMark x1="47026" y1="44087" x2="45696" y2="43597"/>
                        <a14:foregroundMark x1="44227" y1="42547" x2="43877" y2="41777"/>
                        <a14:foregroundMark x1="43527" y1="39468" x2="44437" y2="37229"/>
                        <a14:foregroundMark x1="44787" y1="36459" x2="47376" y2="35479"/>
                        <a14:foregroundMark x1="49405" y1="34360" x2="50385" y2="34780"/>
                        <a14:foregroundMark x1="51435" y1="34780" x2="52764" y2="35269"/>
                        <a14:foregroundMark x1="54164" y1="38279" x2="53604" y2="43597"/>
                        <a14:foregroundMark x1="52414" y1="44577" x2="46186" y2="38768"/>
                        <a14:foregroundMark x1="46886" y1="36669" x2="50945" y2="37719"/>
                        <a14:foregroundMark x1="47026" y1="37929" x2="43877" y2="36179"/>
                        <a14:foregroundMark x1="43877" y1="39328" x2="46676" y2="42617"/>
                        <a14:foregroundMark x1="47306" y1="42617" x2="50105" y2="41777"/>
                        <a14:foregroundMark x1="50105" y1="42827" x2="48006" y2="42547"/>
                        <a14:foregroundMark x1="48006" y1="41777" x2="48076" y2="37649"/>
                        <a14:foregroundMark x1="48635" y1="37089" x2="49335" y2="44227"/>
                        <a14:foregroundMark x1="49335" y1="44227" x2="49755" y2="44437"/>
                        <a14:foregroundMark x1="49895" y1="44437" x2="48076" y2="43877"/>
                        <a14:foregroundMark x1="48845" y1="44717" x2="49755" y2="45416"/>
                        <a14:foregroundMark x1="49895" y1="44997" x2="47866" y2="44857"/>
                        <a14:backgroundMark x1="43737" y1="36179" x2="43737" y2="361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52" t="4897" r="18604" b="28211"/>
          <a:stretch/>
        </p:blipFill>
        <p:spPr bwMode="auto">
          <a:xfrm>
            <a:off x="11594001" y="6247955"/>
            <a:ext cx="526439" cy="54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7E717DE-D0A7-3EA3-B570-84263DFB3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546" y="4412925"/>
            <a:ext cx="1121708" cy="112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C#">
            <a:extLst>
              <a:ext uri="{FF2B5EF4-FFF2-40B4-BE49-F238E27FC236}">
                <a16:creationId xmlns:a16="http://schemas.microsoft.com/office/drawing/2014/main" id="{725ED830-A5D0-3DE5-06F0-1452B16DD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395" b="99383" l="2076" r="97578">
                        <a14:foregroundMark x1="62630" y1="16667" x2="28720" y2="13272"/>
                        <a14:foregroundMark x1="35986" y1="14198" x2="7612" y2="28086"/>
                        <a14:foregroundMark x1="7612" y1="28086" x2="6574" y2="29630"/>
                        <a14:foregroundMark x1="12457" y1="25000" x2="5536" y2="61420"/>
                        <a14:foregroundMark x1="5190" y1="62037" x2="24913" y2="79630"/>
                        <a14:foregroundMark x1="25952" y1="79938" x2="51903" y2="90432"/>
                        <a14:foregroundMark x1="51903" y1="90432" x2="53287" y2="90432"/>
                        <a14:foregroundMark x1="52595" y1="89506" x2="83737" y2="70679"/>
                        <a14:foregroundMark x1="83737" y1="70679" x2="85121" y2="69136"/>
                        <a14:foregroundMark x1="88581" y1="65432" x2="94810" y2="34877"/>
                        <a14:foregroundMark x1="87889" y1="38272" x2="85813" y2="75000"/>
                        <a14:foregroundMark x1="86505" y1="73765" x2="89273" y2="41049"/>
                        <a14:foregroundMark x1="87889" y1="35494" x2="75087" y2="20679"/>
                        <a14:foregroundMark x1="75087" y1="20679" x2="74740" y2="20679"/>
                        <a14:foregroundMark x1="76125" y1="21296" x2="42215" y2="12037"/>
                        <a14:foregroundMark x1="43945" y1="14815" x2="17993" y2="30556"/>
                        <a14:foregroundMark x1="17993" y1="30556" x2="17301" y2="31790"/>
                        <a14:foregroundMark x1="31142" y1="16667" x2="6920" y2="39815"/>
                        <a14:foregroundMark x1="6920" y1="39815" x2="6920" y2="62037"/>
                        <a14:foregroundMark x1="6920" y1="62037" x2="15571" y2="80247"/>
                        <a14:foregroundMark x1="17993" y1="78395" x2="40484" y2="83951"/>
                        <a14:foregroundMark x1="40484" y1="83951" x2="42907" y2="83951"/>
                        <a14:foregroundMark x1="40138" y1="85185" x2="51557" y2="91049"/>
                        <a14:foregroundMark x1="51557" y1="91049" x2="72664" y2="77778"/>
                        <a14:foregroundMark x1="70934" y1="84877" x2="54325" y2="98148"/>
                        <a14:foregroundMark x1="54325" y1="98148" x2="54325" y2="98148"/>
                        <a14:foregroundMark x1="50173" y1="99383" x2="50865" y2="91358"/>
                        <a14:foregroundMark x1="78547" y1="80247" x2="97578" y2="60185"/>
                        <a14:foregroundMark x1="85121" y1="62037" x2="86851" y2="58642"/>
                        <a14:foregroundMark x1="97578" y1="45062" x2="95502" y2="26235"/>
                        <a14:foregroundMark x1="91003" y1="30247" x2="58478" y2="12963"/>
                        <a14:foregroundMark x1="55709" y1="8025" x2="31488" y2="15123"/>
                        <a14:foregroundMark x1="44983" y1="49074" x2="50519" y2="44136"/>
                        <a14:foregroundMark x1="51903" y1="43827" x2="45329" y2="52778"/>
                        <a14:foregroundMark x1="46367" y1="52160" x2="45329" y2="39198"/>
                        <a14:foregroundMark x1="44637" y1="39815" x2="38408" y2="50617"/>
                        <a14:foregroundMark x1="50173" y1="49074" x2="65052" y2="48148"/>
                        <a14:foregroundMark x1="49135" y1="7099" x2="37024" y2="22840"/>
                        <a14:foregroundMark x1="50519" y1="3395" x2="50519" y2="3395"/>
                        <a14:foregroundMark x1="75433" y1="45679" x2="75433" y2="45679"/>
                        <a14:foregroundMark x1="70242" y1="48148" x2="85467" y2="40432"/>
                        <a14:foregroundMark x1="56401" y1="41667" x2="56401" y2="41667"/>
                        <a14:foregroundMark x1="66782" y1="54630" x2="66782" y2="54630"/>
                        <a14:foregroundMark x1="66090" y1="53704" x2="87889" y2="61420"/>
                        <a14:foregroundMark x1="87197" y1="50309" x2="81315" y2="484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547" y="4291144"/>
            <a:ext cx="1217785" cy="136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QL Server Management Studio (SSMS) | How to Install SSMS | Edureka">
            <a:extLst>
              <a:ext uri="{FF2B5EF4-FFF2-40B4-BE49-F238E27FC236}">
                <a16:creationId xmlns:a16="http://schemas.microsoft.com/office/drawing/2014/main" id="{A05BA09B-D475-A6A5-7BD5-B4370CACA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194" b="97419" l="3289" r="97039">
                        <a14:foregroundMark x1="31250" y1="5806" x2="50987" y2="8710"/>
                        <a14:foregroundMark x1="59539" y1="59355" x2="59539" y2="59355"/>
                        <a14:foregroundMark x1="59868" y1="60968" x2="48684" y2="54516"/>
                        <a14:foregroundMark x1="58882" y1="61290" x2="53289" y2="57742"/>
                        <a14:foregroundMark x1="69408" y1="70968" x2="76645" y2="65161"/>
                        <a14:foregroundMark x1="81908" y1="85484" x2="88158" y2="93548"/>
                        <a14:foregroundMark x1="80921" y1="60968" x2="85197" y2="55484"/>
                        <a14:foregroundMark x1="85855" y1="54194" x2="74671" y2="65806"/>
                        <a14:foregroundMark x1="78618" y1="83871" x2="78618" y2="83871"/>
                        <a14:foregroundMark x1="78947" y1="83871" x2="83553" y2="90323"/>
                        <a14:foregroundMark x1="62500" y1="62903" x2="59211" y2="51613"/>
                        <a14:foregroundMark x1="56250" y1="60323" x2="39803" y2="57742"/>
                        <a14:foregroundMark x1="44408" y1="62581" x2="34868" y2="46452"/>
                        <a14:foregroundMark x1="46053" y1="60968" x2="44408" y2="44839"/>
                        <a14:foregroundMark x1="46382" y1="57419" x2="38487" y2="65484"/>
                        <a14:foregroundMark x1="40461" y1="65806" x2="54276" y2="57419"/>
                        <a14:foregroundMark x1="45066" y1="71613" x2="64145" y2="54516"/>
                        <a14:foregroundMark x1="61513" y1="54839" x2="49342" y2="34839"/>
                        <a14:foregroundMark x1="78618" y1="5806" x2="78618" y2="5806"/>
                        <a14:foregroundMark x1="84211" y1="4516" x2="84211" y2="4516"/>
                        <a14:foregroundMark x1="92763" y1="5806" x2="92763" y2="5806"/>
                        <a14:foregroundMark x1="97039" y1="5806" x2="97039" y2="5806"/>
                        <a14:foregroundMark x1="97039" y1="12903" x2="97039" y2="12903"/>
                        <a14:foregroundMark x1="96711" y1="16774" x2="96711" y2="16774"/>
                        <a14:foregroundMark x1="97697" y1="23871" x2="97697" y2="23871"/>
                        <a14:foregroundMark x1="3618" y1="79355" x2="3618" y2="79355"/>
                        <a14:foregroundMark x1="4276" y1="85161" x2="4276" y2="85161"/>
                        <a14:foregroundMark x1="4276" y1="92258" x2="4276" y2="92258"/>
                        <a14:foregroundMark x1="4276" y1="97419" x2="4276" y2="97419"/>
                        <a14:foregroundMark x1="9868" y1="97097" x2="9868" y2="97097"/>
                        <a14:foregroundMark x1="15789" y1="96774" x2="15789" y2="96774"/>
                        <a14:foregroundMark x1="22697" y1="97097" x2="22697" y2="970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4367325"/>
            <a:ext cx="1217785" cy="124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5A12BB-E83D-F54D-35A6-A824B7F348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73630" y="1258955"/>
            <a:ext cx="2149068" cy="2149068"/>
          </a:xfrm>
          <a:prstGeom prst="rect">
            <a:avLst/>
          </a:prstGeom>
        </p:spPr>
      </p:pic>
      <p:pic>
        <p:nvPicPr>
          <p:cNvPr id="1036" name="Picture 12" descr="Visual Studio logo and symbol, meaning, history, PNG">
            <a:extLst>
              <a:ext uri="{FF2B5EF4-FFF2-40B4-BE49-F238E27FC236}">
                <a16:creationId xmlns:a16="http://schemas.microsoft.com/office/drawing/2014/main" id="{87218920-BBB0-AEC3-6EA0-5AB21A46D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06" y="4392377"/>
            <a:ext cx="1859278" cy="116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353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A91CC3-ACE3-30DC-46A8-A4697871004B}"/>
              </a:ext>
            </a:extLst>
          </p:cNvPr>
          <p:cNvSpPr/>
          <p:nvPr/>
        </p:nvSpPr>
        <p:spPr>
          <a:xfrm>
            <a:off x="1524000" y="685800"/>
            <a:ext cx="9144000" cy="5486400"/>
          </a:xfrm>
          <a:prstGeom prst="rect">
            <a:avLst/>
          </a:prstGeom>
          <a:solidFill>
            <a:schemeClr val="bg1"/>
          </a:solidFill>
          <a:ln>
            <a:solidFill>
              <a:srgbClr val="EFC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9F6308-5C40-6A7B-A452-E9B7AD6B9288}"/>
              </a:ext>
            </a:extLst>
          </p:cNvPr>
          <p:cNvCxnSpPr/>
          <p:nvPr/>
        </p:nvCxnSpPr>
        <p:spPr>
          <a:xfrm>
            <a:off x="9937354" y="862200"/>
            <a:ext cx="1097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096D3C6-9F8F-3A77-D72B-E6F13E521AAF}"/>
              </a:ext>
            </a:extLst>
          </p:cNvPr>
          <p:cNvSpPr/>
          <p:nvPr/>
        </p:nvSpPr>
        <p:spPr>
          <a:xfrm>
            <a:off x="10208092" y="801813"/>
            <a:ext cx="82296" cy="82296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38D43DB1-24C9-D741-9A0B-D483EA54C833}"/>
              </a:ext>
            </a:extLst>
          </p:cNvPr>
          <p:cNvSpPr/>
          <p:nvPr/>
        </p:nvSpPr>
        <p:spPr>
          <a:xfrm>
            <a:off x="10418021" y="774381"/>
            <a:ext cx="137160" cy="137160"/>
          </a:xfrm>
          <a:prstGeom prst="mathMultiply">
            <a:avLst>
              <a:gd name="adj1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C4C875-6003-8BCF-2036-D80104FF9C64}"/>
              </a:ext>
            </a:extLst>
          </p:cNvPr>
          <p:cNvSpPr txBox="1"/>
          <p:nvPr/>
        </p:nvSpPr>
        <p:spPr>
          <a:xfrm>
            <a:off x="1789176" y="746784"/>
            <a:ext cx="1192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Sprobey</a:t>
            </a:r>
            <a:r>
              <a:rPr lang="en-US" sz="900" dirty="0"/>
              <a:t> Mini Cart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4435F7-52C9-48C1-CE75-761DA0438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865" y="766845"/>
            <a:ext cx="182880" cy="1828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F5C4C9-A389-E788-04AF-EA5132085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443701"/>
            <a:ext cx="3200400" cy="3200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B50E3D4-C479-ED3F-4B07-0F8592720C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6667" y1="24435" x2="66667" y2="24435"/>
                      </a14:backgroundRemoval>
                    </a14:imgEffect>
                  </a14:imgLayer>
                </a14:imgProps>
              </a:ext>
            </a:extLst>
          </a:blip>
          <a:srcRect r="7340" b="10721"/>
          <a:stretch/>
        </p:blipFill>
        <p:spPr>
          <a:xfrm>
            <a:off x="9854472" y="5414791"/>
            <a:ext cx="640080" cy="60676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496BF20-D082-F067-D727-9F71F3A3BA95}"/>
              </a:ext>
            </a:extLst>
          </p:cNvPr>
          <p:cNvSpPr txBox="1"/>
          <p:nvPr/>
        </p:nvSpPr>
        <p:spPr>
          <a:xfrm>
            <a:off x="4112875" y="1262846"/>
            <a:ext cx="396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BE3E25"/>
                </a:solidFill>
                <a:latin typeface="Bauhaus 93" panose="04030905020B02020C02" pitchFamily="82" charset="0"/>
              </a:rPr>
              <a:t>Mini Cart</a:t>
            </a:r>
          </a:p>
        </p:txBody>
      </p:sp>
      <p:pic>
        <p:nvPicPr>
          <p:cNvPr id="2" name="Picture 8" descr="May be an image of text that says 'sprobe'">
            <a:extLst>
              <a:ext uri="{FF2B5EF4-FFF2-40B4-BE49-F238E27FC236}">
                <a16:creationId xmlns:a16="http://schemas.microsoft.com/office/drawing/2014/main" id="{C39F0538-37CA-E4D0-C4CF-24EEB47E3C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138" b="70189" l="9867" r="89923">
                        <a14:foregroundMark x1="60812" y1="35409" x2="60812" y2="35409"/>
                        <a14:foregroundMark x1="70749" y1="41777" x2="71589" y2="50945"/>
                        <a14:foregroundMark x1="69699" y1="57033" x2="53954" y2="63191"/>
                        <a14:foregroundMark x1="50805" y1="66480" x2="30161" y2="58362"/>
                        <a14:foregroundMark x1="49895" y1="70189" x2="49895" y2="70189"/>
                        <a14:foregroundMark x1="52204" y1="44087" x2="52204" y2="44087"/>
                        <a14:foregroundMark x1="46676" y1="43177" x2="46676" y2="43177"/>
                        <a14:foregroundMark x1="47796" y1="43737" x2="47796" y2="43737"/>
                        <a14:foregroundMark x1="47586" y1="44297" x2="47586" y2="44297"/>
                        <a14:foregroundMark x1="47026" y1="44087" x2="45696" y2="43597"/>
                        <a14:foregroundMark x1="44227" y1="42547" x2="43877" y2="41777"/>
                        <a14:foregroundMark x1="43527" y1="39468" x2="44437" y2="37229"/>
                        <a14:foregroundMark x1="44787" y1="36459" x2="47376" y2="35479"/>
                        <a14:foregroundMark x1="49405" y1="34360" x2="50385" y2="34780"/>
                        <a14:foregroundMark x1="51435" y1="34780" x2="52764" y2="35269"/>
                        <a14:foregroundMark x1="54164" y1="38279" x2="53604" y2="43597"/>
                        <a14:foregroundMark x1="52414" y1="44577" x2="46186" y2="38768"/>
                        <a14:foregroundMark x1="46886" y1="36669" x2="50945" y2="37719"/>
                        <a14:foregroundMark x1="47026" y1="37929" x2="43877" y2="36179"/>
                        <a14:foregroundMark x1="43877" y1="39328" x2="46676" y2="42617"/>
                        <a14:foregroundMark x1="47306" y1="42617" x2="50105" y2="41777"/>
                        <a14:foregroundMark x1="50105" y1="42827" x2="48006" y2="42547"/>
                        <a14:foregroundMark x1="48006" y1="41777" x2="48076" y2="37649"/>
                        <a14:foregroundMark x1="48635" y1="37089" x2="49335" y2="44227"/>
                        <a14:foregroundMark x1="49335" y1="44227" x2="49755" y2="44437"/>
                        <a14:foregroundMark x1="49895" y1="44437" x2="48076" y2="43877"/>
                        <a14:foregroundMark x1="48845" y1="44717" x2="49755" y2="45416"/>
                        <a14:foregroundMark x1="49895" y1="44997" x2="47866" y2="44857"/>
                        <a14:backgroundMark x1="43737" y1="36179" x2="43737" y2="361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52" t="4897" r="18604" b="28211"/>
          <a:stretch/>
        </p:blipFill>
        <p:spPr bwMode="auto">
          <a:xfrm>
            <a:off x="11594001" y="6247955"/>
            <a:ext cx="526439" cy="54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463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A91CC3-ACE3-30DC-46A8-A4697871004B}"/>
              </a:ext>
            </a:extLst>
          </p:cNvPr>
          <p:cNvSpPr/>
          <p:nvPr/>
        </p:nvSpPr>
        <p:spPr>
          <a:xfrm>
            <a:off x="1524000" y="685800"/>
            <a:ext cx="9144000" cy="5486400"/>
          </a:xfrm>
          <a:prstGeom prst="rect">
            <a:avLst/>
          </a:prstGeom>
          <a:solidFill>
            <a:schemeClr val="bg1"/>
          </a:solidFill>
          <a:ln>
            <a:solidFill>
              <a:srgbClr val="EFC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9F6308-5C40-6A7B-A452-E9B7AD6B9288}"/>
              </a:ext>
            </a:extLst>
          </p:cNvPr>
          <p:cNvCxnSpPr/>
          <p:nvPr/>
        </p:nvCxnSpPr>
        <p:spPr>
          <a:xfrm>
            <a:off x="9937354" y="862200"/>
            <a:ext cx="1097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096D3C6-9F8F-3A77-D72B-E6F13E521AAF}"/>
              </a:ext>
            </a:extLst>
          </p:cNvPr>
          <p:cNvSpPr/>
          <p:nvPr/>
        </p:nvSpPr>
        <p:spPr>
          <a:xfrm>
            <a:off x="10208092" y="801813"/>
            <a:ext cx="82296" cy="82296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38D43DB1-24C9-D741-9A0B-D483EA54C833}"/>
              </a:ext>
            </a:extLst>
          </p:cNvPr>
          <p:cNvSpPr/>
          <p:nvPr/>
        </p:nvSpPr>
        <p:spPr>
          <a:xfrm>
            <a:off x="10418021" y="774381"/>
            <a:ext cx="137160" cy="137160"/>
          </a:xfrm>
          <a:prstGeom prst="mathMultiply">
            <a:avLst>
              <a:gd name="adj1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C4C875-6003-8BCF-2036-D80104FF9C64}"/>
              </a:ext>
            </a:extLst>
          </p:cNvPr>
          <p:cNvSpPr txBox="1"/>
          <p:nvPr/>
        </p:nvSpPr>
        <p:spPr>
          <a:xfrm>
            <a:off x="1789176" y="746784"/>
            <a:ext cx="1192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Sprobey</a:t>
            </a:r>
            <a:r>
              <a:rPr lang="en-US" sz="900" dirty="0"/>
              <a:t> Mini Cart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4435F7-52C9-48C1-CE75-761DA0438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865" y="766845"/>
            <a:ext cx="182880" cy="18288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B50E3D4-C479-ED3F-4B07-0F8592720C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6667" y1="24435" x2="66667" y2="24435"/>
                      </a14:backgroundRemoval>
                    </a14:imgEffect>
                  </a14:imgLayer>
                </a14:imgProps>
              </a:ext>
            </a:extLst>
          </a:blip>
          <a:srcRect r="7340" b="10721"/>
          <a:stretch/>
        </p:blipFill>
        <p:spPr>
          <a:xfrm>
            <a:off x="9854472" y="5414791"/>
            <a:ext cx="640080" cy="606763"/>
          </a:xfrm>
          <a:prstGeom prst="rect">
            <a:avLst/>
          </a:prstGeom>
        </p:spPr>
      </p:pic>
      <p:pic>
        <p:nvPicPr>
          <p:cNvPr id="2" name="Picture 8" descr="May be an image of text that says 'sprobe'">
            <a:extLst>
              <a:ext uri="{FF2B5EF4-FFF2-40B4-BE49-F238E27FC236}">
                <a16:creationId xmlns:a16="http://schemas.microsoft.com/office/drawing/2014/main" id="{C39F0538-37CA-E4D0-C4CF-24EEB47E3C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138" b="70189" l="9867" r="89923">
                        <a14:foregroundMark x1="60812" y1="35409" x2="60812" y2="35409"/>
                        <a14:foregroundMark x1="70749" y1="41777" x2="71589" y2="50945"/>
                        <a14:foregroundMark x1="69699" y1="57033" x2="53954" y2="63191"/>
                        <a14:foregroundMark x1="50805" y1="66480" x2="30161" y2="58362"/>
                        <a14:foregroundMark x1="49895" y1="70189" x2="49895" y2="70189"/>
                        <a14:foregroundMark x1="52204" y1="44087" x2="52204" y2="44087"/>
                        <a14:foregroundMark x1="46676" y1="43177" x2="46676" y2="43177"/>
                        <a14:foregroundMark x1="47796" y1="43737" x2="47796" y2="43737"/>
                        <a14:foregroundMark x1="47586" y1="44297" x2="47586" y2="44297"/>
                        <a14:foregroundMark x1="47026" y1="44087" x2="45696" y2="43597"/>
                        <a14:foregroundMark x1="44227" y1="42547" x2="43877" y2="41777"/>
                        <a14:foregroundMark x1="43527" y1="39468" x2="44437" y2="37229"/>
                        <a14:foregroundMark x1="44787" y1="36459" x2="47376" y2="35479"/>
                        <a14:foregroundMark x1="49405" y1="34360" x2="50385" y2="34780"/>
                        <a14:foregroundMark x1="51435" y1="34780" x2="52764" y2="35269"/>
                        <a14:foregroundMark x1="54164" y1="38279" x2="53604" y2="43597"/>
                        <a14:foregroundMark x1="52414" y1="44577" x2="46186" y2="38768"/>
                        <a14:foregroundMark x1="46886" y1="36669" x2="50945" y2="37719"/>
                        <a14:foregroundMark x1="47026" y1="37929" x2="43877" y2="36179"/>
                        <a14:foregroundMark x1="43877" y1="39328" x2="46676" y2="42617"/>
                        <a14:foregroundMark x1="47306" y1="42617" x2="50105" y2="41777"/>
                        <a14:foregroundMark x1="50105" y1="42827" x2="48006" y2="42547"/>
                        <a14:foregroundMark x1="48006" y1="41777" x2="48076" y2="37649"/>
                        <a14:foregroundMark x1="48635" y1="37089" x2="49335" y2="44227"/>
                        <a14:foregroundMark x1="49335" y1="44227" x2="49755" y2="44437"/>
                        <a14:foregroundMark x1="49895" y1="44437" x2="48076" y2="43877"/>
                        <a14:foregroundMark x1="48845" y1="44717" x2="49755" y2="45416"/>
                        <a14:foregroundMark x1="49895" y1="44997" x2="47866" y2="44857"/>
                        <a14:backgroundMark x1="43737" y1="36179" x2="43737" y2="361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52" t="4897" r="18604" b="28211"/>
          <a:stretch/>
        </p:blipFill>
        <p:spPr bwMode="auto">
          <a:xfrm>
            <a:off x="11594001" y="6247955"/>
            <a:ext cx="526439" cy="54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Search icon font - Free user interface icon fonts">
            <a:extLst>
              <a:ext uri="{FF2B5EF4-FFF2-40B4-BE49-F238E27FC236}">
                <a16:creationId xmlns:a16="http://schemas.microsoft.com/office/drawing/2014/main" id="{1F996138-BCC6-2283-F139-1D8A6087C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284" y="1357931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C257CD-8AF5-BE51-B979-DDD6FD5AD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443701"/>
            <a:ext cx="3200400" cy="32004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9E4F9D8-9A8F-0F21-87E7-2FFE9FDC7C71}"/>
              </a:ext>
            </a:extLst>
          </p:cNvPr>
          <p:cNvSpPr/>
          <p:nvPr/>
        </p:nvSpPr>
        <p:spPr>
          <a:xfrm>
            <a:off x="4322938" y="1213899"/>
            <a:ext cx="3497059" cy="4574652"/>
          </a:xfrm>
          <a:prstGeom prst="rect">
            <a:avLst/>
          </a:prstGeom>
          <a:solidFill>
            <a:schemeClr val="bg1"/>
          </a:solidFill>
          <a:ln>
            <a:solidFill>
              <a:srgbClr val="EFC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5E7A82-3AD1-9B8C-E11C-208618D3618B}"/>
              </a:ext>
            </a:extLst>
          </p:cNvPr>
          <p:cNvSpPr txBox="1"/>
          <p:nvPr/>
        </p:nvSpPr>
        <p:spPr>
          <a:xfrm>
            <a:off x="4112875" y="1262846"/>
            <a:ext cx="396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BE3E25"/>
                </a:solidFill>
                <a:latin typeface="Bauhaus 93" panose="04030905020B02020C02" pitchFamily="82" charset="0"/>
              </a:rPr>
              <a:t>Mini Cart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A05901-02D5-A150-EC13-065E288183B4}"/>
              </a:ext>
            </a:extLst>
          </p:cNvPr>
          <p:cNvSpPr txBox="1"/>
          <p:nvPr/>
        </p:nvSpPr>
        <p:spPr>
          <a:xfrm>
            <a:off x="4423907" y="3348825"/>
            <a:ext cx="951175" cy="1864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50000"/>
              </a:lnSpc>
            </a:pPr>
            <a:r>
              <a:rPr lang="en-US" sz="1200" dirty="0"/>
              <a:t>Item Name</a:t>
            </a:r>
          </a:p>
          <a:p>
            <a:pPr algn="r">
              <a:lnSpc>
                <a:spcPct val="250000"/>
              </a:lnSpc>
            </a:pPr>
            <a:r>
              <a:rPr lang="en-US" sz="1200" dirty="0"/>
              <a:t>Quantity</a:t>
            </a:r>
          </a:p>
          <a:p>
            <a:pPr algn="r">
              <a:lnSpc>
                <a:spcPct val="250000"/>
              </a:lnSpc>
            </a:pPr>
            <a:r>
              <a:rPr lang="en-US" sz="1200" dirty="0"/>
              <a:t>Price</a:t>
            </a:r>
          </a:p>
          <a:p>
            <a:pPr algn="r">
              <a:lnSpc>
                <a:spcPct val="250000"/>
              </a:lnSpc>
            </a:pP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934577-71A2-C188-9F0A-2B2230B23F60}"/>
              </a:ext>
            </a:extLst>
          </p:cNvPr>
          <p:cNvSpPr/>
          <p:nvPr/>
        </p:nvSpPr>
        <p:spPr>
          <a:xfrm>
            <a:off x="5609678" y="3568150"/>
            <a:ext cx="2011680" cy="272995"/>
          </a:xfrm>
          <a:prstGeom prst="rect">
            <a:avLst/>
          </a:prstGeom>
          <a:solidFill>
            <a:schemeClr val="bg1"/>
          </a:solidFill>
          <a:ln>
            <a:solidFill>
              <a:srgbClr val="EFC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Thermal Grizzly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DE7E82-C6CF-4FA8-1CA8-7F2539DCFDE4}"/>
              </a:ext>
            </a:extLst>
          </p:cNvPr>
          <p:cNvSpPr/>
          <p:nvPr/>
        </p:nvSpPr>
        <p:spPr>
          <a:xfrm>
            <a:off x="5609678" y="4007944"/>
            <a:ext cx="2011680" cy="272995"/>
          </a:xfrm>
          <a:prstGeom prst="rect">
            <a:avLst/>
          </a:prstGeom>
          <a:solidFill>
            <a:schemeClr val="bg1"/>
          </a:solidFill>
          <a:ln>
            <a:solidFill>
              <a:srgbClr val="EFC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B64450-4276-FCAC-E87B-0CD2D22DF46F}"/>
              </a:ext>
            </a:extLst>
          </p:cNvPr>
          <p:cNvSpPr/>
          <p:nvPr/>
        </p:nvSpPr>
        <p:spPr>
          <a:xfrm>
            <a:off x="5609678" y="4447738"/>
            <a:ext cx="2011680" cy="272995"/>
          </a:xfrm>
          <a:prstGeom prst="rect">
            <a:avLst/>
          </a:prstGeom>
          <a:solidFill>
            <a:schemeClr val="bg1"/>
          </a:solidFill>
          <a:ln>
            <a:solidFill>
              <a:srgbClr val="EFC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659.99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DAC50A-1B67-CE95-EEAB-514D48625BA2}"/>
              </a:ext>
            </a:extLst>
          </p:cNvPr>
          <p:cNvGrpSpPr/>
          <p:nvPr/>
        </p:nvGrpSpPr>
        <p:grpSpPr>
          <a:xfrm>
            <a:off x="4871784" y="5278292"/>
            <a:ext cx="2448433" cy="272995"/>
            <a:chOff x="4992481" y="5278292"/>
            <a:chExt cx="2448433" cy="27299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4E69E06-F7E4-F9E0-94F1-03508175BD45}"/>
                </a:ext>
              </a:extLst>
            </p:cNvPr>
            <p:cNvSpPr/>
            <p:nvPr/>
          </p:nvSpPr>
          <p:spPr>
            <a:xfrm>
              <a:off x="4992481" y="5278292"/>
              <a:ext cx="1019170" cy="272995"/>
            </a:xfrm>
            <a:prstGeom prst="rect">
              <a:avLst/>
            </a:prstGeom>
            <a:solidFill>
              <a:srgbClr val="E05B4A"/>
            </a:solidFill>
            <a:ln>
              <a:solidFill>
                <a:srgbClr val="BE3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CANCEL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AB17909-DB9A-C338-067B-62B561CDB740}"/>
                </a:ext>
              </a:extLst>
            </p:cNvPr>
            <p:cNvSpPr/>
            <p:nvPr/>
          </p:nvSpPr>
          <p:spPr>
            <a:xfrm>
              <a:off x="6421744" y="5278292"/>
              <a:ext cx="1019170" cy="272995"/>
            </a:xfrm>
            <a:prstGeom prst="rect">
              <a:avLst/>
            </a:prstGeom>
            <a:solidFill>
              <a:srgbClr val="E05B4A"/>
            </a:solidFill>
            <a:ln>
              <a:solidFill>
                <a:srgbClr val="BE3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SAVE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F354F7AD-3D04-DFC5-7EF1-CD6684E1660C}"/>
              </a:ext>
            </a:extLst>
          </p:cNvPr>
          <p:cNvSpPr/>
          <p:nvPr/>
        </p:nvSpPr>
        <p:spPr>
          <a:xfrm>
            <a:off x="6727614" y="2237124"/>
            <a:ext cx="869526" cy="862275"/>
          </a:xfrm>
          <a:prstGeom prst="rect">
            <a:avLst/>
          </a:prstGeom>
          <a:solidFill>
            <a:srgbClr val="FFFFFF"/>
          </a:solidFill>
          <a:ln>
            <a:solidFill>
              <a:srgbClr val="EFC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1CFAA7-23E5-3688-E62E-CE81B807E4E0}"/>
              </a:ext>
            </a:extLst>
          </p:cNvPr>
          <p:cNvSpPr txBox="1"/>
          <p:nvPr/>
        </p:nvSpPr>
        <p:spPr>
          <a:xfrm>
            <a:off x="7199367" y="3064104"/>
            <a:ext cx="5473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u="sng" dirty="0">
                <a:solidFill>
                  <a:schemeClr val="accent5">
                    <a:lumMod val="75000"/>
                  </a:schemeClr>
                </a:solidFill>
              </a:rPr>
              <a:t>edit</a:t>
            </a:r>
            <a:endParaRPr lang="en-US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7" name="Picture 8" descr="May be an image of text that says 'sprobe'">
            <a:extLst>
              <a:ext uri="{FF2B5EF4-FFF2-40B4-BE49-F238E27FC236}">
                <a16:creationId xmlns:a16="http://schemas.microsoft.com/office/drawing/2014/main" id="{5B893336-B37F-1172-64AA-07F1A21C9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138" b="70189" l="9867" r="89923">
                        <a14:foregroundMark x1="60812" y1="35409" x2="60812" y2="35409"/>
                        <a14:foregroundMark x1="70749" y1="41777" x2="71589" y2="50945"/>
                        <a14:foregroundMark x1="69699" y1="57033" x2="53954" y2="63191"/>
                        <a14:foregroundMark x1="50805" y1="66480" x2="30161" y2="58362"/>
                        <a14:foregroundMark x1="49895" y1="70189" x2="49895" y2="70189"/>
                        <a14:foregroundMark x1="52204" y1="44087" x2="52204" y2="44087"/>
                        <a14:foregroundMark x1="46676" y1="43177" x2="46676" y2="43177"/>
                        <a14:foregroundMark x1="47796" y1="43737" x2="47796" y2="43737"/>
                        <a14:foregroundMark x1="47586" y1="44297" x2="47586" y2="44297"/>
                        <a14:foregroundMark x1="47026" y1="44087" x2="45696" y2="43597"/>
                        <a14:foregroundMark x1="44227" y1="42547" x2="43877" y2="41777"/>
                        <a14:foregroundMark x1="43527" y1="39468" x2="44437" y2="37229"/>
                        <a14:foregroundMark x1="44787" y1="36459" x2="47376" y2="35479"/>
                        <a14:foregroundMark x1="49405" y1="34360" x2="50385" y2="34780"/>
                        <a14:foregroundMark x1="51435" y1="34780" x2="52764" y2="35269"/>
                        <a14:foregroundMark x1="54164" y1="38279" x2="53604" y2="43597"/>
                        <a14:foregroundMark x1="52414" y1="44577" x2="46186" y2="38768"/>
                        <a14:foregroundMark x1="46886" y1="36669" x2="50945" y2="37719"/>
                        <a14:foregroundMark x1="47026" y1="37929" x2="43877" y2="36179"/>
                        <a14:foregroundMark x1="43877" y1="39328" x2="46676" y2="42617"/>
                        <a14:foregroundMark x1="47306" y1="42617" x2="50105" y2="41777"/>
                        <a14:foregroundMark x1="50105" y1="42827" x2="48006" y2="42547"/>
                        <a14:foregroundMark x1="48006" y1="41777" x2="48076" y2="37649"/>
                        <a14:foregroundMark x1="48635" y1="37089" x2="49335" y2="44227"/>
                        <a14:foregroundMark x1="49335" y1="44227" x2="49755" y2="44437"/>
                        <a14:foregroundMark x1="49895" y1="44437" x2="48076" y2="43877"/>
                        <a14:foregroundMark x1="48845" y1="44717" x2="49755" y2="45416"/>
                        <a14:foregroundMark x1="49895" y1="44997" x2="47866" y2="44857"/>
                        <a14:backgroundMark x1="43737" y1="36179" x2="43737" y2="361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52" t="4897" r="18604" b="28211"/>
          <a:stretch/>
        </p:blipFill>
        <p:spPr bwMode="auto">
          <a:xfrm>
            <a:off x="6851577" y="2325622"/>
            <a:ext cx="621600" cy="64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020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A91CC3-ACE3-30DC-46A8-A4697871004B}"/>
              </a:ext>
            </a:extLst>
          </p:cNvPr>
          <p:cNvSpPr/>
          <p:nvPr/>
        </p:nvSpPr>
        <p:spPr>
          <a:xfrm>
            <a:off x="1524000" y="685800"/>
            <a:ext cx="9144000" cy="5486400"/>
          </a:xfrm>
          <a:prstGeom prst="rect">
            <a:avLst/>
          </a:prstGeom>
          <a:solidFill>
            <a:schemeClr val="bg1"/>
          </a:solidFill>
          <a:ln>
            <a:solidFill>
              <a:srgbClr val="EFC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9F6308-5C40-6A7B-A452-E9B7AD6B9288}"/>
              </a:ext>
            </a:extLst>
          </p:cNvPr>
          <p:cNvCxnSpPr/>
          <p:nvPr/>
        </p:nvCxnSpPr>
        <p:spPr>
          <a:xfrm>
            <a:off x="9937354" y="862200"/>
            <a:ext cx="1097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096D3C6-9F8F-3A77-D72B-E6F13E521AAF}"/>
              </a:ext>
            </a:extLst>
          </p:cNvPr>
          <p:cNvSpPr/>
          <p:nvPr/>
        </p:nvSpPr>
        <p:spPr>
          <a:xfrm>
            <a:off x="10208092" y="801813"/>
            <a:ext cx="82296" cy="82296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38D43DB1-24C9-D741-9A0B-D483EA54C833}"/>
              </a:ext>
            </a:extLst>
          </p:cNvPr>
          <p:cNvSpPr/>
          <p:nvPr/>
        </p:nvSpPr>
        <p:spPr>
          <a:xfrm>
            <a:off x="10418021" y="774381"/>
            <a:ext cx="137160" cy="137160"/>
          </a:xfrm>
          <a:prstGeom prst="mathMultiply">
            <a:avLst>
              <a:gd name="adj1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C4C875-6003-8BCF-2036-D80104FF9C64}"/>
              </a:ext>
            </a:extLst>
          </p:cNvPr>
          <p:cNvSpPr txBox="1"/>
          <p:nvPr/>
        </p:nvSpPr>
        <p:spPr>
          <a:xfrm>
            <a:off x="1789176" y="746784"/>
            <a:ext cx="1192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Sprobey</a:t>
            </a:r>
            <a:r>
              <a:rPr lang="en-US" sz="900" dirty="0"/>
              <a:t> Mini Cart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4435F7-52C9-48C1-CE75-761DA0438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865" y="766845"/>
            <a:ext cx="182880" cy="18288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B50E3D4-C479-ED3F-4B07-0F8592720C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6667" y1="24435" x2="66667" y2="24435"/>
                      </a14:backgroundRemoval>
                    </a14:imgEffect>
                  </a14:imgLayer>
                </a14:imgProps>
              </a:ext>
            </a:extLst>
          </a:blip>
          <a:srcRect r="7340" b="10721"/>
          <a:stretch/>
        </p:blipFill>
        <p:spPr>
          <a:xfrm>
            <a:off x="9854472" y="5414791"/>
            <a:ext cx="640080" cy="606763"/>
          </a:xfrm>
          <a:prstGeom prst="rect">
            <a:avLst/>
          </a:prstGeom>
        </p:spPr>
      </p:pic>
      <p:pic>
        <p:nvPicPr>
          <p:cNvPr id="2" name="Picture 8" descr="May be an image of text that says 'sprobe'">
            <a:extLst>
              <a:ext uri="{FF2B5EF4-FFF2-40B4-BE49-F238E27FC236}">
                <a16:creationId xmlns:a16="http://schemas.microsoft.com/office/drawing/2014/main" id="{16E8BCF7-0A3E-4EEE-D882-4650959DBC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138" b="70189" l="9867" r="89923">
                        <a14:foregroundMark x1="60812" y1="35409" x2="60812" y2="35409"/>
                        <a14:foregroundMark x1="70749" y1="41777" x2="71589" y2="50945"/>
                        <a14:foregroundMark x1="69699" y1="57033" x2="53954" y2="63191"/>
                        <a14:foregroundMark x1="50805" y1="66480" x2="30161" y2="58362"/>
                        <a14:foregroundMark x1="49895" y1="70189" x2="49895" y2="70189"/>
                        <a14:foregroundMark x1="52204" y1="44087" x2="52204" y2="44087"/>
                        <a14:foregroundMark x1="46676" y1="43177" x2="46676" y2="43177"/>
                        <a14:foregroundMark x1="47796" y1="43737" x2="47796" y2="43737"/>
                        <a14:foregroundMark x1="47586" y1="44297" x2="47586" y2="44297"/>
                        <a14:foregroundMark x1="47026" y1="44087" x2="45696" y2="43597"/>
                        <a14:foregroundMark x1="44227" y1="42547" x2="43877" y2="41777"/>
                        <a14:foregroundMark x1="43527" y1="39468" x2="44437" y2="37229"/>
                        <a14:foregroundMark x1="44787" y1="36459" x2="47376" y2="35479"/>
                        <a14:foregroundMark x1="49405" y1="34360" x2="50385" y2="34780"/>
                        <a14:foregroundMark x1="51435" y1="34780" x2="52764" y2="35269"/>
                        <a14:foregroundMark x1="54164" y1="38279" x2="53604" y2="43597"/>
                        <a14:foregroundMark x1="52414" y1="44577" x2="46186" y2="38768"/>
                        <a14:foregroundMark x1="46886" y1="36669" x2="50945" y2="37719"/>
                        <a14:foregroundMark x1="47026" y1="37929" x2="43877" y2="36179"/>
                        <a14:foregroundMark x1="43877" y1="39328" x2="46676" y2="42617"/>
                        <a14:foregroundMark x1="47306" y1="42617" x2="50105" y2="41777"/>
                        <a14:foregroundMark x1="50105" y1="42827" x2="48006" y2="42547"/>
                        <a14:foregroundMark x1="48006" y1="41777" x2="48076" y2="37649"/>
                        <a14:foregroundMark x1="48635" y1="37089" x2="49335" y2="44227"/>
                        <a14:foregroundMark x1="49335" y1="44227" x2="49755" y2="44437"/>
                        <a14:foregroundMark x1="49895" y1="44437" x2="48076" y2="43877"/>
                        <a14:foregroundMark x1="48845" y1="44717" x2="49755" y2="45416"/>
                        <a14:foregroundMark x1="49895" y1="44997" x2="47866" y2="44857"/>
                        <a14:backgroundMark x1="43737" y1="36179" x2="43737" y2="361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52" t="4897" r="18604" b="28211"/>
          <a:stretch/>
        </p:blipFill>
        <p:spPr bwMode="auto">
          <a:xfrm>
            <a:off x="11594001" y="6247955"/>
            <a:ext cx="526439" cy="54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6F36475-EB66-141B-7931-09F9C5E52A6D}"/>
              </a:ext>
            </a:extLst>
          </p:cNvPr>
          <p:cNvSpPr/>
          <p:nvPr/>
        </p:nvSpPr>
        <p:spPr>
          <a:xfrm>
            <a:off x="1981200" y="1707387"/>
            <a:ext cx="8229600" cy="3657600"/>
          </a:xfrm>
          <a:prstGeom prst="rect">
            <a:avLst/>
          </a:prstGeom>
          <a:solidFill>
            <a:schemeClr val="bg1"/>
          </a:solidFill>
          <a:ln>
            <a:solidFill>
              <a:srgbClr val="EFC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6C22A9-66AE-3DAD-63EC-D9B4A47F5A6E}"/>
              </a:ext>
            </a:extLst>
          </p:cNvPr>
          <p:cNvSpPr/>
          <p:nvPr/>
        </p:nvSpPr>
        <p:spPr>
          <a:xfrm>
            <a:off x="7464892" y="1357931"/>
            <a:ext cx="2743200" cy="228600"/>
          </a:xfrm>
          <a:prstGeom prst="rect">
            <a:avLst/>
          </a:prstGeom>
          <a:solidFill>
            <a:schemeClr val="bg1"/>
          </a:solidFill>
          <a:ln>
            <a:solidFill>
              <a:srgbClr val="EFC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96BF20-D082-F067-D727-9F71F3A3BA95}"/>
              </a:ext>
            </a:extLst>
          </p:cNvPr>
          <p:cNvSpPr txBox="1"/>
          <p:nvPr/>
        </p:nvSpPr>
        <p:spPr>
          <a:xfrm>
            <a:off x="1795989" y="1265638"/>
            <a:ext cx="173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E3E25"/>
                </a:solidFill>
                <a:latin typeface="Bauhaus 93" panose="04030905020B02020C02" pitchFamily="82" charset="0"/>
              </a:rPr>
              <a:t>Mini Cart</a:t>
            </a:r>
          </a:p>
        </p:txBody>
      </p:sp>
      <p:pic>
        <p:nvPicPr>
          <p:cNvPr id="10" name="Picture 10" descr="Search icon font - Free user interface icon fonts">
            <a:extLst>
              <a:ext uri="{FF2B5EF4-FFF2-40B4-BE49-F238E27FC236}">
                <a16:creationId xmlns:a16="http://schemas.microsoft.com/office/drawing/2014/main" id="{370B0E52-476C-30FA-E09E-86E764DEB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284" y="1357931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7A7948C-8AE6-E133-1793-6DFE61B0A80D}"/>
              </a:ext>
            </a:extLst>
          </p:cNvPr>
          <p:cNvGrpSpPr/>
          <p:nvPr/>
        </p:nvGrpSpPr>
        <p:grpSpPr>
          <a:xfrm>
            <a:off x="2209800" y="1899612"/>
            <a:ext cx="7772400" cy="1371600"/>
            <a:chOff x="2209800" y="1904011"/>
            <a:chExt cx="7772400" cy="13716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7B7A959-2107-6A22-56F8-79D9F4BDADE7}"/>
                </a:ext>
              </a:extLst>
            </p:cNvPr>
            <p:cNvGrpSpPr/>
            <p:nvPr/>
          </p:nvGrpSpPr>
          <p:grpSpPr>
            <a:xfrm>
              <a:off x="2209800" y="1904011"/>
              <a:ext cx="7772400" cy="1371600"/>
              <a:chOff x="2209800" y="1904011"/>
              <a:chExt cx="7772400" cy="13716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26E98BD-C47A-2687-5191-5772040E9ACA}"/>
                  </a:ext>
                </a:extLst>
              </p:cNvPr>
              <p:cNvSpPr/>
              <p:nvPr/>
            </p:nvSpPr>
            <p:spPr>
              <a:xfrm>
                <a:off x="2209800" y="1904011"/>
                <a:ext cx="7772400" cy="13716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EFC8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0C2B935-F145-C172-A9E2-CA4D59287FE2}"/>
                  </a:ext>
                </a:extLst>
              </p:cNvPr>
              <p:cNvSpPr/>
              <p:nvPr/>
            </p:nvSpPr>
            <p:spPr>
              <a:xfrm>
                <a:off x="2324100" y="2018311"/>
                <a:ext cx="1143000" cy="1143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EFC8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BC2BB1D-AFC6-E4EB-5AB7-21310ECCE8C0}"/>
                  </a:ext>
                </a:extLst>
              </p:cNvPr>
              <p:cNvSpPr txBox="1"/>
              <p:nvPr/>
            </p:nvSpPr>
            <p:spPr>
              <a:xfrm>
                <a:off x="9250680" y="2906279"/>
                <a:ext cx="7315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BE3E25"/>
                    </a:solidFill>
                  </a:rPr>
                  <a:t>$4.99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E62184C-3F7D-32E4-8208-27BED8D16598}"/>
                  </a:ext>
                </a:extLst>
              </p:cNvPr>
              <p:cNvSpPr txBox="1"/>
              <p:nvPr/>
            </p:nvSpPr>
            <p:spPr>
              <a:xfrm>
                <a:off x="3581400" y="2001420"/>
                <a:ext cx="7315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rgbClr val="BE3E25"/>
                    </a:solidFill>
                  </a:rPr>
                  <a:t>#001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C7A167-B07D-F2D2-B72F-6DEBB80266C4}"/>
                  </a:ext>
                </a:extLst>
              </p:cNvPr>
              <p:cNvSpPr txBox="1"/>
              <p:nvPr/>
            </p:nvSpPr>
            <p:spPr>
              <a:xfrm>
                <a:off x="3581400" y="2188642"/>
                <a:ext cx="3299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BE3E25"/>
                    </a:solidFill>
                  </a:rPr>
                  <a:t>Intel Core i9-11900K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BF0B5C-941A-BE33-BE42-FAA99C3764E2}"/>
                  </a:ext>
                </a:extLst>
              </p:cNvPr>
              <p:cNvSpPr txBox="1"/>
              <p:nvPr/>
            </p:nvSpPr>
            <p:spPr>
              <a:xfrm>
                <a:off x="3596640" y="2939530"/>
                <a:ext cx="25146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BE3E25"/>
                    </a:solidFill>
                  </a:rPr>
                  <a:t>Available Stock :  69</a:t>
                </a:r>
              </a:p>
            </p:txBody>
          </p:sp>
          <p:pic>
            <p:nvPicPr>
              <p:cNvPr id="26" name="Picture 4" descr="Intel 12th Gen Core i9-12900KS processor now official » YugaTech |  Philippines Tech News &amp; Reviews">
                <a:extLst>
                  <a:ext uri="{FF2B5EF4-FFF2-40B4-BE49-F238E27FC236}">
                    <a16:creationId xmlns:a16="http://schemas.microsoft.com/office/drawing/2014/main" id="{21B1BD0D-9B70-28D1-6507-3C21A0D90A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98" r="11746"/>
              <a:stretch/>
            </p:blipFill>
            <p:spPr bwMode="auto">
              <a:xfrm>
                <a:off x="2420911" y="2143047"/>
                <a:ext cx="984277" cy="9051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" name="Picture 6" descr="Menu Icon in Internet and web flat icons free">
              <a:extLst>
                <a:ext uri="{FF2B5EF4-FFF2-40B4-BE49-F238E27FC236}">
                  <a16:creationId xmlns:a16="http://schemas.microsoft.com/office/drawing/2014/main" id="{00C1E0AA-6B2F-F4D0-29C8-BC13BF32D8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50" t="24953" r="12968" b="24667"/>
            <a:stretch/>
          </p:blipFill>
          <p:spPr bwMode="auto">
            <a:xfrm>
              <a:off x="9525955" y="2015699"/>
              <a:ext cx="324801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E795AE3-37DA-C9CA-52D1-B555757B06C1}"/>
              </a:ext>
            </a:extLst>
          </p:cNvPr>
          <p:cNvGrpSpPr/>
          <p:nvPr/>
        </p:nvGrpSpPr>
        <p:grpSpPr>
          <a:xfrm>
            <a:off x="2219818" y="3480005"/>
            <a:ext cx="7772400" cy="1371600"/>
            <a:chOff x="2219818" y="3480005"/>
            <a:chExt cx="7772400" cy="13716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A997D0B-5C3C-A9DB-41EA-63ED94E825CB}"/>
                </a:ext>
              </a:extLst>
            </p:cNvPr>
            <p:cNvGrpSpPr/>
            <p:nvPr/>
          </p:nvGrpSpPr>
          <p:grpSpPr>
            <a:xfrm>
              <a:off x="2219818" y="3480005"/>
              <a:ext cx="7772400" cy="1371600"/>
              <a:chOff x="2209800" y="1904011"/>
              <a:chExt cx="7772400" cy="1371600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D963F353-F1B1-2140-3477-E2CB28F94882}"/>
                  </a:ext>
                </a:extLst>
              </p:cNvPr>
              <p:cNvGrpSpPr/>
              <p:nvPr/>
            </p:nvGrpSpPr>
            <p:grpSpPr>
              <a:xfrm>
                <a:off x="2209800" y="1904011"/>
                <a:ext cx="7772400" cy="1371600"/>
                <a:chOff x="2209800" y="1904011"/>
                <a:chExt cx="7772400" cy="1371600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2CF6592-EE91-FA56-9CE3-FDD2913FB3F3}"/>
                    </a:ext>
                  </a:extLst>
                </p:cNvPr>
                <p:cNvSpPr/>
                <p:nvPr/>
              </p:nvSpPr>
              <p:spPr>
                <a:xfrm>
                  <a:off x="2209800" y="1904011"/>
                  <a:ext cx="7772400" cy="13716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EFC84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3F4F9A9-6CA8-7661-CEB0-DF6C373EAE4C}"/>
                    </a:ext>
                  </a:extLst>
                </p:cNvPr>
                <p:cNvSpPr/>
                <p:nvPr/>
              </p:nvSpPr>
              <p:spPr>
                <a:xfrm>
                  <a:off x="2324100" y="2018311"/>
                  <a:ext cx="1143000" cy="1143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EFC84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38E1118-D921-E130-58F5-15CB8B7E5916}"/>
                    </a:ext>
                  </a:extLst>
                </p:cNvPr>
                <p:cNvSpPr txBox="1"/>
                <p:nvPr/>
              </p:nvSpPr>
              <p:spPr>
                <a:xfrm>
                  <a:off x="9062420" y="2906279"/>
                  <a:ext cx="91978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BE3E25"/>
                      </a:solidFill>
                    </a:rPr>
                    <a:t>$659.99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5CBE62E-0FCD-4BCB-A18A-FC11BE58FDE9}"/>
                    </a:ext>
                  </a:extLst>
                </p:cNvPr>
                <p:cNvSpPr txBox="1"/>
                <p:nvPr/>
              </p:nvSpPr>
              <p:spPr>
                <a:xfrm>
                  <a:off x="3581400" y="2001420"/>
                  <a:ext cx="73152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rgbClr val="BE3E25"/>
                      </a:solidFill>
                    </a:rPr>
                    <a:t>#459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8EFE8DD-D826-FD14-18F7-314CCCA7D76F}"/>
                    </a:ext>
                  </a:extLst>
                </p:cNvPr>
                <p:cNvSpPr txBox="1"/>
                <p:nvPr/>
              </p:nvSpPr>
              <p:spPr>
                <a:xfrm>
                  <a:off x="3581400" y="2188642"/>
                  <a:ext cx="32994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rgbClr val="BE3E25"/>
                      </a:solidFill>
                    </a:rPr>
                    <a:t>Thermal Grizzly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043228A-BDCC-D350-9F26-04817CBA02C2}"/>
                    </a:ext>
                  </a:extLst>
                </p:cNvPr>
                <p:cNvSpPr txBox="1"/>
                <p:nvPr/>
              </p:nvSpPr>
              <p:spPr>
                <a:xfrm>
                  <a:off x="3596640" y="2939530"/>
                  <a:ext cx="25146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BE3E25"/>
                      </a:solidFill>
                    </a:rPr>
                    <a:t>Available Stock :  39</a:t>
                  </a:r>
                </a:p>
              </p:txBody>
            </p:sp>
          </p:grpSp>
          <p:pic>
            <p:nvPicPr>
              <p:cNvPr id="29" name="Picture 6" descr="Menu Icon in Internet and web flat icons free">
                <a:extLst>
                  <a:ext uri="{FF2B5EF4-FFF2-40B4-BE49-F238E27FC236}">
                    <a16:creationId xmlns:a16="http://schemas.microsoft.com/office/drawing/2014/main" id="{EDDF74F4-D13D-C27D-4269-3118DA546F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450" t="24953" r="12968" b="24667"/>
              <a:stretch/>
            </p:blipFill>
            <p:spPr bwMode="auto">
              <a:xfrm>
                <a:off x="9525955" y="2015699"/>
                <a:ext cx="324801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76" name="Picture 4" descr="Thermal Grizzly Kryonaut . Top Performance Thermal Paste for CPU and GPU. |  Lazada PH">
              <a:extLst>
                <a:ext uri="{FF2B5EF4-FFF2-40B4-BE49-F238E27FC236}">
                  <a16:creationId xmlns:a16="http://schemas.microsoft.com/office/drawing/2014/main" id="{583330B1-7951-0FE3-FDA1-6A3C163B49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9819" y="3801442"/>
              <a:ext cx="951925" cy="741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CE042E51-F796-E3F2-EC95-4C9CE7502498}"/>
              </a:ext>
            </a:extLst>
          </p:cNvPr>
          <p:cNvSpPr/>
          <p:nvPr/>
        </p:nvSpPr>
        <p:spPr>
          <a:xfrm>
            <a:off x="2209800" y="5091176"/>
            <a:ext cx="7772400" cy="2738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EFC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15D41E-8F11-F860-166A-B372EE53071E}"/>
              </a:ext>
            </a:extLst>
          </p:cNvPr>
          <p:cNvSpPr/>
          <p:nvPr/>
        </p:nvSpPr>
        <p:spPr>
          <a:xfrm>
            <a:off x="2324100" y="5205476"/>
            <a:ext cx="1143000" cy="159511"/>
          </a:xfrm>
          <a:prstGeom prst="rect">
            <a:avLst/>
          </a:prstGeom>
          <a:solidFill>
            <a:srgbClr val="FFFFFF"/>
          </a:solidFill>
          <a:ln>
            <a:solidFill>
              <a:srgbClr val="EFC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6" descr="Menu Icon in Internet and web flat icons free">
            <a:extLst>
              <a:ext uri="{FF2B5EF4-FFF2-40B4-BE49-F238E27FC236}">
                <a16:creationId xmlns:a16="http://schemas.microsoft.com/office/drawing/2014/main" id="{AF9C200E-1421-7624-A250-2C08647C8A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0" t="24953" r="12968" b="43523"/>
          <a:stretch/>
        </p:blipFill>
        <p:spPr bwMode="auto">
          <a:xfrm>
            <a:off x="9525955" y="5202864"/>
            <a:ext cx="324801" cy="14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31CF167-B62C-B3FB-3EC1-81942AFEE15D}"/>
              </a:ext>
            </a:extLst>
          </p:cNvPr>
          <p:cNvSpPr txBox="1"/>
          <p:nvPr/>
        </p:nvSpPr>
        <p:spPr>
          <a:xfrm>
            <a:off x="3581400" y="5174296"/>
            <a:ext cx="731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BE3E25"/>
                </a:solidFill>
              </a:rPr>
              <a:t>#067</a:t>
            </a:r>
          </a:p>
        </p:txBody>
      </p:sp>
    </p:spTree>
    <p:extLst>
      <p:ext uri="{BB962C8B-B14F-4D97-AF65-F5344CB8AC3E}">
        <p14:creationId xmlns:p14="http://schemas.microsoft.com/office/powerpoint/2010/main" val="3701910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A91CC3-ACE3-30DC-46A8-A4697871004B}"/>
              </a:ext>
            </a:extLst>
          </p:cNvPr>
          <p:cNvSpPr/>
          <p:nvPr/>
        </p:nvSpPr>
        <p:spPr>
          <a:xfrm>
            <a:off x="1524000" y="685800"/>
            <a:ext cx="9144000" cy="5486400"/>
          </a:xfrm>
          <a:prstGeom prst="rect">
            <a:avLst/>
          </a:prstGeom>
          <a:solidFill>
            <a:schemeClr val="bg1"/>
          </a:solidFill>
          <a:ln>
            <a:solidFill>
              <a:srgbClr val="EFC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4B9801-9CD7-045D-3166-BB1EDD23F058}"/>
              </a:ext>
            </a:extLst>
          </p:cNvPr>
          <p:cNvSpPr/>
          <p:nvPr/>
        </p:nvSpPr>
        <p:spPr>
          <a:xfrm>
            <a:off x="1981200" y="1707387"/>
            <a:ext cx="8229600" cy="3657600"/>
          </a:xfrm>
          <a:prstGeom prst="rect">
            <a:avLst/>
          </a:prstGeom>
          <a:solidFill>
            <a:schemeClr val="bg1"/>
          </a:solidFill>
          <a:ln>
            <a:solidFill>
              <a:srgbClr val="EFC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9F6308-5C40-6A7B-A452-E9B7AD6B9288}"/>
              </a:ext>
            </a:extLst>
          </p:cNvPr>
          <p:cNvCxnSpPr/>
          <p:nvPr/>
        </p:nvCxnSpPr>
        <p:spPr>
          <a:xfrm>
            <a:off x="9937354" y="862200"/>
            <a:ext cx="1097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096D3C6-9F8F-3A77-D72B-E6F13E521AAF}"/>
              </a:ext>
            </a:extLst>
          </p:cNvPr>
          <p:cNvSpPr/>
          <p:nvPr/>
        </p:nvSpPr>
        <p:spPr>
          <a:xfrm>
            <a:off x="10208092" y="801813"/>
            <a:ext cx="82296" cy="82296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38D43DB1-24C9-D741-9A0B-D483EA54C833}"/>
              </a:ext>
            </a:extLst>
          </p:cNvPr>
          <p:cNvSpPr/>
          <p:nvPr/>
        </p:nvSpPr>
        <p:spPr>
          <a:xfrm>
            <a:off x="10418021" y="774381"/>
            <a:ext cx="137160" cy="137160"/>
          </a:xfrm>
          <a:prstGeom prst="mathMultiply">
            <a:avLst>
              <a:gd name="adj1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C4C875-6003-8BCF-2036-D80104FF9C64}"/>
              </a:ext>
            </a:extLst>
          </p:cNvPr>
          <p:cNvSpPr txBox="1"/>
          <p:nvPr/>
        </p:nvSpPr>
        <p:spPr>
          <a:xfrm>
            <a:off x="1789176" y="746784"/>
            <a:ext cx="1192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Sprobey</a:t>
            </a:r>
            <a:r>
              <a:rPr lang="en-US" sz="900" dirty="0"/>
              <a:t> Mini Cart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4435F7-52C9-48C1-CE75-761DA0438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865" y="766845"/>
            <a:ext cx="182880" cy="18288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B50E3D4-C479-ED3F-4B07-0F8592720C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6667" y1="24435" x2="66667" y2="24435"/>
                      </a14:backgroundRemoval>
                    </a14:imgEffect>
                  </a14:imgLayer>
                </a14:imgProps>
              </a:ext>
            </a:extLst>
          </a:blip>
          <a:srcRect r="7340" b="10721"/>
          <a:stretch/>
        </p:blipFill>
        <p:spPr>
          <a:xfrm>
            <a:off x="9854472" y="5414791"/>
            <a:ext cx="640080" cy="606763"/>
          </a:xfrm>
          <a:prstGeom prst="rect">
            <a:avLst/>
          </a:prstGeom>
        </p:spPr>
      </p:pic>
      <p:pic>
        <p:nvPicPr>
          <p:cNvPr id="2" name="Picture 8" descr="May be an image of text that says 'sprobe'">
            <a:extLst>
              <a:ext uri="{FF2B5EF4-FFF2-40B4-BE49-F238E27FC236}">
                <a16:creationId xmlns:a16="http://schemas.microsoft.com/office/drawing/2014/main" id="{16E8BCF7-0A3E-4EEE-D882-4650959DBC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138" b="70189" l="9867" r="89923">
                        <a14:foregroundMark x1="60812" y1="35409" x2="60812" y2="35409"/>
                        <a14:foregroundMark x1="70749" y1="41777" x2="71589" y2="50945"/>
                        <a14:foregroundMark x1="69699" y1="57033" x2="53954" y2="63191"/>
                        <a14:foregroundMark x1="50805" y1="66480" x2="30161" y2="58362"/>
                        <a14:foregroundMark x1="49895" y1="70189" x2="49895" y2="70189"/>
                        <a14:foregroundMark x1="52204" y1="44087" x2="52204" y2="44087"/>
                        <a14:foregroundMark x1="46676" y1="43177" x2="46676" y2="43177"/>
                        <a14:foregroundMark x1="47796" y1="43737" x2="47796" y2="43737"/>
                        <a14:foregroundMark x1="47586" y1="44297" x2="47586" y2="44297"/>
                        <a14:foregroundMark x1="47026" y1="44087" x2="45696" y2="43597"/>
                        <a14:foregroundMark x1="44227" y1="42547" x2="43877" y2="41777"/>
                        <a14:foregroundMark x1="43527" y1="39468" x2="44437" y2="37229"/>
                        <a14:foregroundMark x1="44787" y1="36459" x2="47376" y2="35479"/>
                        <a14:foregroundMark x1="49405" y1="34360" x2="50385" y2="34780"/>
                        <a14:foregroundMark x1="51435" y1="34780" x2="52764" y2="35269"/>
                        <a14:foregroundMark x1="54164" y1="38279" x2="53604" y2="43597"/>
                        <a14:foregroundMark x1="52414" y1="44577" x2="46186" y2="38768"/>
                        <a14:foregroundMark x1="46886" y1="36669" x2="50945" y2="37719"/>
                        <a14:foregroundMark x1="47026" y1="37929" x2="43877" y2="36179"/>
                        <a14:foregroundMark x1="43877" y1="39328" x2="46676" y2="42617"/>
                        <a14:foregroundMark x1="47306" y1="42617" x2="50105" y2="41777"/>
                        <a14:foregroundMark x1="50105" y1="42827" x2="48006" y2="42547"/>
                        <a14:foregroundMark x1="48006" y1="41777" x2="48076" y2="37649"/>
                        <a14:foregroundMark x1="48635" y1="37089" x2="49335" y2="44227"/>
                        <a14:foregroundMark x1="49335" y1="44227" x2="49755" y2="44437"/>
                        <a14:foregroundMark x1="49895" y1="44437" x2="48076" y2="43877"/>
                        <a14:foregroundMark x1="48845" y1="44717" x2="49755" y2="45416"/>
                        <a14:foregroundMark x1="49895" y1="44997" x2="47866" y2="44857"/>
                        <a14:backgroundMark x1="43737" y1="36179" x2="43737" y2="361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52" t="4897" r="18604" b="28211"/>
          <a:stretch/>
        </p:blipFill>
        <p:spPr bwMode="auto">
          <a:xfrm>
            <a:off x="11594001" y="6247955"/>
            <a:ext cx="526439" cy="54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6C22A9-66AE-3DAD-63EC-D9B4A47F5A6E}"/>
              </a:ext>
            </a:extLst>
          </p:cNvPr>
          <p:cNvSpPr/>
          <p:nvPr/>
        </p:nvSpPr>
        <p:spPr>
          <a:xfrm>
            <a:off x="7464892" y="1357931"/>
            <a:ext cx="2743200" cy="228600"/>
          </a:xfrm>
          <a:prstGeom prst="rect">
            <a:avLst/>
          </a:prstGeom>
          <a:solidFill>
            <a:schemeClr val="bg1"/>
          </a:solidFill>
          <a:ln>
            <a:solidFill>
              <a:srgbClr val="EFC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96BF20-D082-F067-D727-9F71F3A3BA95}"/>
              </a:ext>
            </a:extLst>
          </p:cNvPr>
          <p:cNvSpPr txBox="1"/>
          <p:nvPr/>
        </p:nvSpPr>
        <p:spPr>
          <a:xfrm>
            <a:off x="1795989" y="1265638"/>
            <a:ext cx="173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E3E25"/>
                </a:solidFill>
                <a:latin typeface="Bauhaus 93" panose="04030905020B02020C02" pitchFamily="82" charset="0"/>
              </a:rPr>
              <a:t>Mini Cart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7A7948C-8AE6-E133-1793-6DFE61B0A80D}"/>
              </a:ext>
            </a:extLst>
          </p:cNvPr>
          <p:cNvGrpSpPr/>
          <p:nvPr/>
        </p:nvGrpSpPr>
        <p:grpSpPr>
          <a:xfrm>
            <a:off x="2209800" y="1899612"/>
            <a:ext cx="7772400" cy="1371600"/>
            <a:chOff x="2209800" y="1904011"/>
            <a:chExt cx="7772400" cy="13716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7B7A959-2107-6A22-56F8-79D9F4BDADE7}"/>
                </a:ext>
              </a:extLst>
            </p:cNvPr>
            <p:cNvGrpSpPr/>
            <p:nvPr/>
          </p:nvGrpSpPr>
          <p:grpSpPr>
            <a:xfrm>
              <a:off x="2209800" y="1904011"/>
              <a:ext cx="7772400" cy="1371600"/>
              <a:chOff x="2209800" y="1904011"/>
              <a:chExt cx="7772400" cy="13716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26E98BD-C47A-2687-5191-5772040E9ACA}"/>
                  </a:ext>
                </a:extLst>
              </p:cNvPr>
              <p:cNvSpPr/>
              <p:nvPr/>
            </p:nvSpPr>
            <p:spPr>
              <a:xfrm>
                <a:off x="2209800" y="1904011"/>
                <a:ext cx="7772400" cy="13716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EFC8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0C2B935-F145-C172-A9E2-CA4D59287FE2}"/>
                  </a:ext>
                </a:extLst>
              </p:cNvPr>
              <p:cNvSpPr/>
              <p:nvPr/>
            </p:nvSpPr>
            <p:spPr>
              <a:xfrm>
                <a:off x="2324100" y="2018311"/>
                <a:ext cx="1143000" cy="1143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EFC8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BC2BB1D-AFC6-E4EB-5AB7-21310ECCE8C0}"/>
                  </a:ext>
                </a:extLst>
              </p:cNvPr>
              <p:cNvSpPr txBox="1"/>
              <p:nvPr/>
            </p:nvSpPr>
            <p:spPr>
              <a:xfrm>
                <a:off x="9250680" y="2906279"/>
                <a:ext cx="7315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BE3E25"/>
                    </a:solidFill>
                  </a:rPr>
                  <a:t>$4.99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E62184C-3F7D-32E4-8208-27BED8D16598}"/>
                  </a:ext>
                </a:extLst>
              </p:cNvPr>
              <p:cNvSpPr txBox="1"/>
              <p:nvPr/>
            </p:nvSpPr>
            <p:spPr>
              <a:xfrm>
                <a:off x="3581400" y="2001420"/>
                <a:ext cx="7315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rgbClr val="BE3E25"/>
                    </a:solidFill>
                  </a:rPr>
                  <a:t>#001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C7A167-B07D-F2D2-B72F-6DEBB80266C4}"/>
                  </a:ext>
                </a:extLst>
              </p:cNvPr>
              <p:cNvSpPr txBox="1"/>
              <p:nvPr/>
            </p:nvSpPr>
            <p:spPr>
              <a:xfrm>
                <a:off x="3581400" y="2188642"/>
                <a:ext cx="3299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BE3E25"/>
                    </a:solidFill>
                  </a:rPr>
                  <a:t>Intel Core i9-11900K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BF0B5C-941A-BE33-BE42-FAA99C3764E2}"/>
                  </a:ext>
                </a:extLst>
              </p:cNvPr>
              <p:cNvSpPr txBox="1"/>
              <p:nvPr/>
            </p:nvSpPr>
            <p:spPr>
              <a:xfrm>
                <a:off x="3596640" y="2939530"/>
                <a:ext cx="25146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BE3E25"/>
                    </a:solidFill>
                  </a:rPr>
                  <a:t>Available Stock :  69</a:t>
                </a:r>
              </a:p>
            </p:txBody>
          </p:sp>
          <p:pic>
            <p:nvPicPr>
              <p:cNvPr id="26" name="Picture 4" descr="Intel 12th Gen Core i9-12900KS processor now official » YugaTech |  Philippines Tech News &amp; Reviews">
                <a:extLst>
                  <a:ext uri="{FF2B5EF4-FFF2-40B4-BE49-F238E27FC236}">
                    <a16:creationId xmlns:a16="http://schemas.microsoft.com/office/drawing/2014/main" id="{21B1BD0D-9B70-28D1-6507-3C21A0D90A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98" r="11746"/>
              <a:stretch/>
            </p:blipFill>
            <p:spPr bwMode="auto">
              <a:xfrm>
                <a:off x="2420911" y="2143047"/>
                <a:ext cx="984277" cy="9051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" name="Picture 6" descr="Menu Icon in Internet and web flat icons free">
              <a:extLst>
                <a:ext uri="{FF2B5EF4-FFF2-40B4-BE49-F238E27FC236}">
                  <a16:creationId xmlns:a16="http://schemas.microsoft.com/office/drawing/2014/main" id="{00C1E0AA-6B2F-F4D0-29C8-BC13BF32D8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50" t="24953" r="12968" b="24667"/>
            <a:stretch/>
          </p:blipFill>
          <p:spPr bwMode="auto">
            <a:xfrm>
              <a:off x="9525955" y="2015699"/>
              <a:ext cx="324801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CE042E51-F796-E3F2-EC95-4C9CE7502498}"/>
              </a:ext>
            </a:extLst>
          </p:cNvPr>
          <p:cNvSpPr/>
          <p:nvPr/>
        </p:nvSpPr>
        <p:spPr>
          <a:xfrm>
            <a:off x="2209800" y="5091176"/>
            <a:ext cx="7772400" cy="2738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EFC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15D41E-8F11-F860-166A-B372EE53071E}"/>
              </a:ext>
            </a:extLst>
          </p:cNvPr>
          <p:cNvSpPr/>
          <p:nvPr/>
        </p:nvSpPr>
        <p:spPr>
          <a:xfrm>
            <a:off x="2324100" y="5205476"/>
            <a:ext cx="1143000" cy="159511"/>
          </a:xfrm>
          <a:prstGeom prst="rect">
            <a:avLst/>
          </a:prstGeom>
          <a:solidFill>
            <a:srgbClr val="FFFFFF"/>
          </a:solidFill>
          <a:ln>
            <a:solidFill>
              <a:srgbClr val="EFC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C630FA-D8F2-37AE-406E-AE002663B151}"/>
              </a:ext>
            </a:extLst>
          </p:cNvPr>
          <p:cNvSpPr txBox="1"/>
          <p:nvPr/>
        </p:nvSpPr>
        <p:spPr>
          <a:xfrm>
            <a:off x="3581400" y="5174296"/>
            <a:ext cx="731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BE3E25"/>
                </a:solidFill>
              </a:rPr>
              <a:t>#067</a:t>
            </a:r>
          </a:p>
        </p:txBody>
      </p:sp>
      <p:pic>
        <p:nvPicPr>
          <p:cNvPr id="45" name="Picture 6" descr="Menu Icon in Internet and web flat icons free">
            <a:extLst>
              <a:ext uri="{FF2B5EF4-FFF2-40B4-BE49-F238E27FC236}">
                <a16:creationId xmlns:a16="http://schemas.microsoft.com/office/drawing/2014/main" id="{AF9C200E-1421-7624-A250-2C08647C8A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0" t="24953" r="12968" b="43523"/>
          <a:stretch/>
        </p:blipFill>
        <p:spPr bwMode="auto">
          <a:xfrm>
            <a:off x="9525955" y="5202864"/>
            <a:ext cx="324801" cy="14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F4BAD67-5AC3-5BD0-A04D-46762D109EFA}"/>
              </a:ext>
            </a:extLst>
          </p:cNvPr>
          <p:cNvGrpSpPr/>
          <p:nvPr/>
        </p:nvGrpSpPr>
        <p:grpSpPr>
          <a:xfrm>
            <a:off x="2219818" y="3480005"/>
            <a:ext cx="7772400" cy="1371600"/>
            <a:chOff x="2219818" y="3480005"/>
            <a:chExt cx="7772400" cy="137160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8C35E3A-6B1B-35D4-DFAD-A75D552D7FEC}"/>
                </a:ext>
              </a:extLst>
            </p:cNvPr>
            <p:cNvGrpSpPr/>
            <p:nvPr/>
          </p:nvGrpSpPr>
          <p:grpSpPr>
            <a:xfrm>
              <a:off x="2219818" y="3480005"/>
              <a:ext cx="7772400" cy="1371600"/>
              <a:chOff x="2209800" y="1904011"/>
              <a:chExt cx="7772400" cy="1371600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4FE0510-961D-8265-CD81-D474CEE3447E}"/>
                  </a:ext>
                </a:extLst>
              </p:cNvPr>
              <p:cNvGrpSpPr/>
              <p:nvPr/>
            </p:nvGrpSpPr>
            <p:grpSpPr>
              <a:xfrm>
                <a:off x="2209800" y="1904011"/>
                <a:ext cx="7772400" cy="1371600"/>
                <a:chOff x="2209800" y="1904011"/>
                <a:chExt cx="7772400" cy="1371600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6E4EFAB3-3D80-45C7-79E5-13BFC35F9A45}"/>
                    </a:ext>
                  </a:extLst>
                </p:cNvPr>
                <p:cNvSpPr/>
                <p:nvPr/>
              </p:nvSpPr>
              <p:spPr>
                <a:xfrm>
                  <a:off x="2209800" y="1904011"/>
                  <a:ext cx="7772400" cy="13716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EFC84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5563DCB7-4147-F7CB-E851-3CE34FE6F242}"/>
                    </a:ext>
                  </a:extLst>
                </p:cNvPr>
                <p:cNvSpPr/>
                <p:nvPr/>
              </p:nvSpPr>
              <p:spPr>
                <a:xfrm>
                  <a:off x="2324100" y="2018311"/>
                  <a:ext cx="1143000" cy="1143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EFC84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3159B4A-EF7E-9A45-D743-E71D0664AEB4}"/>
                    </a:ext>
                  </a:extLst>
                </p:cNvPr>
                <p:cNvSpPr txBox="1"/>
                <p:nvPr/>
              </p:nvSpPr>
              <p:spPr>
                <a:xfrm>
                  <a:off x="9062420" y="2906279"/>
                  <a:ext cx="91978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BE3E25"/>
                      </a:solidFill>
                    </a:rPr>
                    <a:t>$659.99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4D3C4E7-4FCA-A524-8628-CF1CDC4661F5}"/>
                    </a:ext>
                  </a:extLst>
                </p:cNvPr>
                <p:cNvSpPr txBox="1"/>
                <p:nvPr/>
              </p:nvSpPr>
              <p:spPr>
                <a:xfrm>
                  <a:off x="3581400" y="2001420"/>
                  <a:ext cx="73152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rgbClr val="BE3E25"/>
                      </a:solidFill>
                    </a:rPr>
                    <a:t>#459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2AE34A51-491F-CC02-49D6-7E9379164D8F}"/>
                    </a:ext>
                  </a:extLst>
                </p:cNvPr>
                <p:cNvSpPr txBox="1"/>
                <p:nvPr/>
              </p:nvSpPr>
              <p:spPr>
                <a:xfrm>
                  <a:off x="3581400" y="2188642"/>
                  <a:ext cx="32994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rgbClr val="BE3E25"/>
                      </a:solidFill>
                    </a:rPr>
                    <a:t>Thermal Grizzly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204E541-BD2F-71DD-B272-7FFAA58C7AAB}"/>
                    </a:ext>
                  </a:extLst>
                </p:cNvPr>
                <p:cNvSpPr txBox="1"/>
                <p:nvPr/>
              </p:nvSpPr>
              <p:spPr>
                <a:xfrm>
                  <a:off x="3596640" y="2939530"/>
                  <a:ext cx="25146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BE3E25"/>
                      </a:solidFill>
                    </a:rPr>
                    <a:t>Available Stock :  39</a:t>
                  </a:r>
                </a:p>
              </p:txBody>
            </p:sp>
          </p:grpSp>
          <p:pic>
            <p:nvPicPr>
              <p:cNvPr id="57" name="Picture 6" descr="Menu Icon in Internet and web flat icons free">
                <a:extLst>
                  <a:ext uri="{FF2B5EF4-FFF2-40B4-BE49-F238E27FC236}">
                    <a16:creationId xmlns:a16="http://schemas.microsoft.com/office/drawing/2014/main" id="{B9E37DCE-62FC-0AEC-B13F-BB09C46CE7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450" t="24953" r="12968" b="24667"/>
              <a:stretch/>
            </p:blipFill>
            <p:spPr bwMode="auto">
              <a:xfrm>
                <a:off x="9525955" y="2015699"/>
                <a:ext cx="324801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5" name="Picture 4" descr="Thermal Grizzly Kryonaut . Top Performance Thermal Paste for CPU and GPU. |  Lazada PH">
              <a:extLst>
                <a:ext uri="{FF2B5EF4-FFF2-40B4-BE49-F238E27FC236}">
                  <a16:creationId xmlns:a16="http://schemas.microsoft.com/office/drawing/2014/main" id="{6BF6EE90-9842-2DD9-9E60-B93BF3991E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9819" y="3801442"/>
              <a:ext cx="951925" cy="741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F7D94A23-93F3-DE4C-3A8F-0FD6FD7B8698}"/>
              </a:ext>
            </a:extLst>
          </p:cNvPr>
          <p:cNvSpPr txBox="1"/>
          <p:nvPr/>
        </p:nvSpPr>
        <p:spPr>
          <a:xfrm>
            <a:off x="9072438" y="4482273"/>
            <a:ext cx="919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BE3E25"/>
                </a:solidFill>
              </a:rPr>
              <a:t>$659.99</a:t>
            </a:r>
          </a:p>
        </p:txBody>
      </p:sp>
      <p:pic>
        <p:nvPicPr>
          <p:cNvPr id="6149" name="Picture 10" descr="Search icon font - Free user interface icon fonts">
            <a:extLst>
              <a:ext uri="{FF2B5EF4-FFF2-40B4-BE49-F238E27FC236}">
                <a16:creationId xmlns:a16="http://schemas.microsoft.com/office/drawing/2014/main" id="{72D7CC34-4FE8-4944-4FB1-86277D11D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284" y="1357931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50" name="Group 6149">
            <a:extLst>
              <a:ext uri="{FF2B5EF4-FFF2-40B4-BE49-F238E27FC236}">
                <a16:creationId xmlns:a16="http://schemas.microsoft.com/office/drawing/2014/main" id="{F23111F9-A1A5-D9D2-F50E-12F88FF362C5}"/>
              </a:ext>
            </a:extLst>
          </p:cNvPr>
          <p:cNvGrpSpPr/>
          <p:nvPr/>
        </p:nvGrpSpPr>
        <p:grpSpPr>
          <a:xfrm>
            <a:off x="4112875" y="1213899"/>
            <a:ext cx="3966251" cy="4574652"/>
            <a:chOff x="4112875" y="1213899"/>
            <a:chExt cx="3966251" cy="4574652"/>
          </a:xfrm>
        </p:grpSpPr>
        <p:pic>
          <p:nvPicPr>
            <p:cNvPr id="6151" name="Picture 10" descr="Search icon font - Free user interface icon fonts">
              <a:extLst>
                <a:ext uri="{FF2B5EF4-FFF2-40B4-BE49-F238E27FC236}">
                  <a16:creationId xmlns:a16="http://schemas.microsoft.com/office/drawing/2014/main" id="{523CE11D-2B30-C978-25F3-9EE33691A1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9284" y="1357931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6151">
              <a:extLst>
                <a:ext uri="{FF2B5EF4-FFF2-40B4-BE49-F238E27FC236}">
                  <a16:creationId xmlns:a16="http://schemas.microsoft.com/office/drawing/2014/main" id="{2C8C9493-C1BC-7141-897C-4B41A59B1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5800" y="2443701"/>
              <a:ext cx="3200400" cy="3200400"/>
            </a:xfrm>
            <a:prstGeom prst="rect">
              <a:avLst/>
            </a:prstGeom>
          </p:spPr>
        </p:pic>
        <p:sp>
          <p:nvSpPr>
            <p:cNvPr id="6153" name="Rectangle 6152">
              <a:extLst>
                <a:ext uri="{FF2B5EF4-FFF2-40B4-BE49-F238E27FC236}">
                  <a16:creationId xmlns:a16="http://schemas.microsoft.com/office/drawing/2014/main" id="{4831017A-983D-6023-7B44-566CB6854523}"/>
                </a:ext>
              </a:extLst>
            </p:cNvPr>
            <p:cNvSpPr/>
            <p:nvPr/>
          </p:nvSpPr>
          <p:spPr>
            <a:xfrm>
              <a:off x="4322938" y="1213899"/>
              <a:ext cx="3497059" cy="45746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FC8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4" name="TextBox 6153">
              <a:extLst>
                <a:ext uri="{FF2B5EF4-FFF2-40B4-BE49-F238E27FC236}">
                  <a16:creationId xmlns:a16="http://schemas.microsoft.com/office/drawing/2014/main" id="{224888F0-4902-2F8D-2B9F-E3DEB1AECE3B}"/>
                </a:ext>
              </a:extLst>
            </p:cNvPr>
            <p:cNvSpPr txBox="1"/>
            <p:nvPr/>
          </p:nvSpPr>
          <p:spPr>
            <a:xfrm>
              <a:off x="4112875" y="1262846"/>
              <a:ext cx="39662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BE3E25"/>
                  </a:solidFill>
                  <a:latin typeface="Bauhaus 93" panose="04030905020B02020C02" pitchFamily="82" charset="0"/>
                </a:rPr>
                <a:t>Mini Cart</a:t>
              </a:r>
            </a:p>
          </p:txBody>
        </p:sp>
        <p:sp>
          <p:nvSpPr>
            <p:cNvPr id="6155" name="TextBox 6154">
              <a:extLst>
                <a:ext uri="{FF2B5EF4-FFF2-40B4-BE49-F238E27FC236}">
                  <a16:creationId xmlns:a16="http://schemas.microsoft.com/office/drawing/2014/main" id="{920FBF96-C072-8ED7-C329-B43B4308079E}"/>
                </a:ext>
              </a:extLst>
            </p:cNvPr>
            <p:cNvSpPr txBox="1"/>
            <p:nvPr/>
          </p:nvSpPr>
          <p:spPr>
            <a:xfrm>
              <a:off x="4423907" y="3348825"/>
              <a:ext cx="951175" cy="1864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250000"/>
                </a:lnSpc>
              </a:pPr>
              <a:r>
                <a:rPr lang="en-US" sz="1200" dirty="0"/>
                <a:t>Item Name</a:t>
              </a:r>
            </a:p>
            <a:p>
              <a:pPr algn="r">
                <a:lnSpc>
                  <a:spcPct val="250000"/>
                </a:lnSpc>
              </a:pPr>
              <a:r>
                <a:rPr lang="en-US" sz="1200" dirty="0"/>
                <a:t>Quantity</a:t>
              </a:r>
            </a:p>
            <a:p>
              <a:pPr algn="r">
                <a:lnSpc>
                  <a:spcPct val="250000"/>
                </a:lnSpc>
              </a:pPr>
              <a:r>
                <a:rPr lang="en-US" sz="1200" dirty="0"/>
                <a:t>Price</a:t>
              </a:r>
            </a:p>
            <a:p>
              <a:pPr algn="r">
                <a:lnSpc>
                  <a:spcPct val="250000"/>
                </a:lnSpc>
              </a:pPr>
              <a:endParaRPr lang="en-US" sz="1200" dirty="0"/>
            </a:p>
          </p:txBody>
        </p:sp>
        <p:sp>
          <p:nvSpPr>
            <p:cNvPr id="6156" name="TextBox 6155">
              <a:extLst>
                <a:ext uri="{FF2B5EF4-FFF2-40B4-BE49-F238E27FC236}">
                  <a16:creationId xmlns:a16="http://schemas.microsoft.com/office/drawing/2014/main" id="{DEB5D670-3CC5-3376-9DAE-B7BEEEC4B96C}"/>
                </a:ext>
              </a:extLst>
            </p:cNvPr>
            <p:cNvSpPr txBox="1"/>
            <p:nvPr/>
          </p:nvSpPr>
          <p:spPr>
            <a:xfrm>
              <a:off x="5861306" y="2691702"/>
              <a:ext cx="827527" cy="462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en-US" sz="1400" dirty="0"/>
                <a:t>#459</a:t>
              </a:r>
            </a:p>
          </p:txBody>
        </p:sp>
        <p:sp>
          <p:nvSpPr>
            <p:cNvPr id="6157" name="Rectangle 6156">
              <a:extLst>
                <a:ext uri="{FF2B5EF4-FFF2-40B4-BE49-F238E27FC236}">
                  <a16:creationId xmlns:a16="http://schemas.microsoft.com/office/drawing/2014/main" id="{11DFFC2E-4F64-A962-E31B-AC47D545A221}"/>
                </a:ext>
              </a:extLst>
            </p:cNvPr>
            <p:cNvSpPr/>
            <p:nvPr/>
          </p:nvSpPr>
          <p:spPr>
            <a:xfrm>
              <a:off x="5609678" y="3568150"/>
              <a:ext cx="2011680" cy="2729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FC8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Thermal Grizzly</a:t>
              </a:r>
            </a:p>
          </p:txBody>
        </p:sp>
        <p:sp>
          <p:nvSpPr>
            <p:cNvPr id="6158" name="Rectangle 6157">
              <a:extLst>
                <a:ext uri="{FF2B5EF4-FFF2-40B4-BE49-F238E27FC236}">
                  <a16:creationId xmlns:a16="http://schemas.microsoft.com/office/drawing/2014/main" id="{70318747-38E5-9238-4101-CAB24C731C20}"/>
                </a:ext>
              </a:extLst>
            </p:cNvPr>
            <p:cNvSpPr/>
            <p:nvPr/>
          </p:nvSpPr>
          <p:spPr>
            <a:xfrm>
              <a:off x="5609678" y="4007944"/>
              <a:ext cx="2011680" cy="2729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FC8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39</a:t>
              </a:r>
            </a:p>
          </p:txBody>
        </p:sp>
        <p:sp>
          <p:nvSpPr>
            <p:cNvPr id="6159" name="Rectangle 6158">
              <a:extLst>
                <a:ext uri="{FF2B5EF4-FFF2-40B4-BE49-F238E27FC236}">
                  <a16:creationId xmlns:a16="http://schemas.microsoft.com/office/drawing/2014/main" id="{775225C5-AD12-61EF-E813-32D665ED50F0}"/>
                </a:ext>
              </a:extLst>
            </p:cNvPr>
            <p:cNvSpPr/>
            <p:nvPr/>
          </p:nvSpPr>
          <p:spPr>
            <a:xfrm>
              <a:off x="5609678" y="4447738"/>
              <a:ext cx="2011680" cy="2729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FC8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659.99</a:t>
              </a:r>
            </a:p>
          </p:txBody>
        </p:sp>
        <p:grpSp>
          <p:nvGrpSpPr>
            <p:cNvPr id="6160" name="Group 6159">
              <a:extLst>
                <a:ext uri="{FF2B5EF4-FFF2-40B4-BE49-F238E27FC236}">
                  <a16:creationId xmlns:a16="http://schemas.microsoft.com/office/drawing/2014/main" id="{E6BCE16F-3E3A-AA0E-E031-A6D944BE3BF9}"/>
                </a:ext>
              </a:extLst>
            </p:cNvPr>
            <p:cNvGrpSpPr/>
            <p:nvPr/>
          </p:nvGrpSpPr>
          <p:grpSpPr>
            <a:xfrm>
              <a:off x="4871784" y="5278292"/>
              <a:ext cx="2448433" cy="272995"/>
              <a:chOff x="4992481" y="5278292"/>
              <a:chExt cx="2448433" cy="272995"/>
            </a:xfrm>
          </p:grpSpPr>
          <p:sp>
            <p:nvSpPr>
              <p:cNvPr id="6166" name="Rectangle 6165">
                <a:extLst>
                  <a:ext uri="{FF2B5EF4-FFF2-40B4-BE49-F238E27FC236}">
                    <a16:creationId xmlns:a16="http://schemas.microsoft.com/office/drawing/2014/main" id="{2D5B7991-A4B1-6C5B-F2FB-197EAC4BE43B}"/>
                  </a:ext>
                </a:extLst>
              </p:cNvPr>
              <p:cNvSpPr/>
              <p:nvPr/>
            </p:nvSpPr>
            <p:spPr>
              <a:xfrm>
                <a:off x="4992481" y="5278292"/>
                <a:ext cx="1019170" cy="272995"/>
              </a:xfrm>
              <a:prstGeom prst="rect">
                <a:avLst/>
              </a:prstGeom>
              <a:solidFill>
                <a:srgbClr val="E05B4A"/>
              </a:solidFill>
              <a:ln>
                <a:solidFill>
                  <a:srgbClr val="BE3E2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CANCEL</a:t>
                </a:r>
              </a:p>
            </p:txBody>
          </p:sp>
          <p:sp>
            <p:nvSpPr>
              <p:cNvPr id="6167" name="Rectangle 6166">
                <a:extLst>
                  <a:ext uri="{FF2B5EF4-FFF2-40B4-BE49-F238E27FC236}">
                    <a16:creationId xmlns:a16="http://schemas.microsoft.com/office/drawing/2014/main" id="{4942B0FC-1B60-99E7-26BC-7BCED4FC3493}"/>
                  </a:ext>
                </a:extLst>
              </p:cNvPr>
              <p:cNvSpPr/>
              <p:nvPr/>
            </p:nvSpPr>
            <p:spPr>
              <a:xfrm>
                <a:off x="6421744" y="5278292"/>
                <a:ext cx="1019170" cy="272995"/>
              </a:xfrm>
              <a:prstGeom prst="rect">
                <a:avLst/>
              </a:prstGeom>
              <a:solidFill>
                <a:srgbClr val="E05B4A"/>
              </a:solidFill>
              <a:ln>
                <a:solidFill>
                  <a:srgbClr val="BE3E2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UPDATE</a:t>
                </a:r>
              </a:p>
            </p:txBody>
          </p:sp>
        </p:grpSp>
        <p:pic>
          <p:nvPicPr>
            <p:cNvPr id="6161" name="Picture 2" descr="Delete - Free interface icons">
              <a:extLst>
                <a:ext uri="{FF2B5EF4-FFF2-40B4-BE49-F238E27FC236}">
                  <a16:creationId xmlns:a16="http://schemas.microsoft.com/office/drawing/2014/main" id="{554A414E-1E00-175C-7213-E88FD234C6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5744" y="2261225"/>
              <a:ext cx="278714" cy="278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162" name="Group 6161">
              <a:extLst>
                <a:ext uri="{FF2B5EF4-FFF2-40B4-BE49-F238E27FC236}">
                  <a16:creationId xmlns:a16="http://schemas.microsoft.com/office/drawing/2014/main" id="{1DB409EE-D7A1-3A85-B01A-E5B41E3A3E19}"/>
                </a:ext>
              </a:extLst>
            </p:cNvPr>
            <p:cNvGrpSpPr/>
            <p:nvPr/>
          </p:nvGrpSpPr>
          <p:grpSpPr>
            <a:xfrm>
              <a:off x="6727614" y="2237124"/>
              <a:ext cx="869526" cy="862275"/>
              <a:chOff x="4621791" y="2183214"/>
              <a:chExt cx="1143000" cy="1143000"/>
            </a:xfrm>
          </p:grpSpPr>
          <p:sp>
            <p:nvSpPr>
              <p:cNvPr id="6164" name="Rectangle 6163">
                <a:extLst>
                  <a:ext uri="{FF2B5EF4-FFF2-40B4-BE49-F238E27FC236}">
                    <a16:creationId xmlns:a16="http://schemas.microsoft.com/office/drawing/2014/main" id="{691179FC-5B00-17B9-D49F-B10A124180A8}"/>
                  </a:ext>
                </a:extLst>
              </p:cNvPr>
              <p:cNvSpPr/>
              <p:nvPr/>
            </p:nvSpPr>
            <p:spPr>
              <a:xfrm>
                <a:off x="4621791" y="2183214"/>
                <a:ext cx="1143000" cy="1143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EFC8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165" name="Picture 4" descr="Thermal Grizzly Kryonaut . Top Performance Thermal Paste for CPU and GPU. |  Lazada PH">
                <a:extLst>
                  <a:ext uri="{FF2B5EF4-FFF2-40B4-BE49-F238E27FC236}">
                    <a16:creationId xmlns:a16="http://schemas.microsoft.com/office/drawing/2014/main" id="{46D76552-7D66-6E01-0110-05BCD41A87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7492" y="2390351"/>
                <a:ext cx="951925" cy="7412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163" name="TextBox 6162">
              <a:extLst>
                <a:ext uri="{FF2B5EF4-FFF2-40B4-BE49-F238E27FC236}">
                  <a16:creationId xmlns:a16="http://schemas.microsoft.com/office/drawing/2014/main" id="{D2AC67EC-739F-FC4E-E0C9-D67726D277F6}"/>
                </a:ext>
              </a:extLst>
            </p:cNvPr>
            <p:cNvSpPr txBox="1"/>
            <p:nvPr/>
          </p:nvSpPr>
          <p:spPr>
            <a:xfrm>
              <a:off x="7199367" y="3064104"/>
              <a:ext cx="54731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u="sng" dirty="0">
                  <a:solidFill>
                    <a:schemeClr val="accent5">
                      <a:lumMod val="75000"/>
                    </a:schemeClr>
                  </a:solidFill>
                </a:rPr>
                <a:t>edit</a:t>
              </a:r>
              <a:endParaRPr lang="en-US" u="sng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3565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CF5C4C9-A389-E788-04AF-EA5132085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190750"/>
            <a:ext cx="4114800" cy="41148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496BF20-D082-F067-D727-9F71F3A3BA95}"/>
              </a:ext>
            </a:extLst>
          </p:cNvPr>
          <p:cNvSpPr txBox="1"/>
          <p:nvPr/>
        </p:nvSpPr>
        <p:spPr>
          <a:xfrm>
            <a:off x="3018462" y="336828"/>
            <a:ext cx="61550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BE3E25"/>
                </a:solidFill>
                <a:latin typeface="Bauhaus 93" panose="04030905020B02020C02" pitchFamily="82" charset="0"/>
              </a:rPr>
              <a:t>Mini Cart</a:t>
            </a:r>
          </a:p>
        </p:txBody>
      </p:sp>
    </p:spTree>
    <p:extLst>
      <p:ext uri="{BB962C8B-B14F-4D97-AF65-F5344CB8AC3E}">
        <p14:creationId xmlns:p14="http://schemas.microsoft.com/office/powerpoint/2010/main" val="422183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162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Bauhaus 93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LJ Vincent Tudtud</dc:creator>
  <cp:lastModifiedBy>LJ Vincent Tudtud</cp:lastModifiedBy>
  <cp:revision>18</cp:revision>
  <dcterms:created xsi:type="dcterms:W3CDTF">2022-11-09T06:02:20Z</dcterms:created>
  <dcterms:modified xsi:type="dcterms:W3CDTF">2022-11-10T10:12:12Z</dcterms:modified>
</cp:coreProperties>
</file>