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0781-8732-939C-60F5-2EA1100C1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5A5EB-2D5F-A5A2-1E11-C65F33925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D708-4990-2433-9D47-9F02063F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8F6C-2E20-1204-4B65-2C855A0B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2630-28DA-3D66-F4DE-4D4B7C67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EEE0-A7E6-999B-1DC9-06060D6B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F72F1-4F09-8EDC-CE66-BE66553BC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7D0E-3DA6-6414-322A-ED0D0A7E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1CB9-00F6-7C27-6981-17F9CA64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9C50-6EA4-4F10-5D64-29B3F5E0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2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022AF-D3F8-1D0A-5603-34732BD06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10E03-3F0D-103D-7947-FE37C33E9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A717-4951-96CC-CA96-D9569232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503C-810D-1C8D-A976-593756AD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B0DD-93E7-124E-1828-387C72AC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2015-8A95-ADA3-2173-29BCFAE2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2349-1FC1-28B5-FDC1-902313FB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0F59-86F3-48E0-66AD-89E43274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FC22F-E478-135A-0831-B620878D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A213-EA69-3EEA-7ABB-D1B3BF2C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B5E4-8744-375E-1677-30EFAE21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F542-D287-6073-D4D3-02D367448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06F6-0622-9B4E-A95A-C770CE0B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EECD2-A561-BF23-1A7A-6E0DA28E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0BED9-3B0A-838D-F35A-D96F5AE1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E1B6-5D13-8257-2EA0-7AECB3FD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DFEF-2738-32C0-CD2D-C7901FEA6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6E4D1-963B-A0A4-11E3-0A01A737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E0903-998B-A528-3E06-1437E965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B9331-546D-1201-CDEC-E17F5C9E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DEDF6-384F-8046-26A4-C1F9C14C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2259-F5D6-675C-1530-9F0C79CE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E8DFC-2F71-C591-CEAA-B026CA1E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908BA-FD02-50E3-CA49-42B110E4C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488E2-5E9D-AF19-3EF1-4967D8BD2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EB37A-BD40-5E10-62F5-91822591B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2AC48-2EA9-E95E-B88A-DDE325A6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FC103-F0CC-DC97-8C2F-C7F1C046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E3362-D6F9-3324-8CEE-91D46356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4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AC3D-ACD1-D868-FD42-71B363C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7DA22-4723-851D-2578-81E0B5D8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4C28D-C00B-0C35-4F4E-8147B5DC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A7A9B-C288-55B4-3E63-83326F1B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243EC-F9EA-3FAA-C342-3581A7B1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C57DF-0074-E91D-E6F5-23C4D4A4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0E302-4F39-3298-4023-21169E8E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7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BD18-93B6-E247-3201-3E9A4FC1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4709-7BED-13AD-DB5E-FE32DD37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075F9-5213-BADD-6FA7-C0136AF2A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2C3F5-53B4-4C54-D384-65620944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0EDA8-5D56-2FC6-B30F-7B5F5395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6AC6C-1D9C-535E-DFB4-A89D39B5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344-5C72-2D9D-E7BC-712E7818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3FB98-80E4-4670-F120-DC3763CD4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A3EE5-0C0E-79C6-FBB3-C93BEE192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5034E-C52E-F6F3-EDC5-D7F078C1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0E6FC-24A2-9C10-7C68-AB794C03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D1EF2-F39B-56BF-6EB2-E6CFBB81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5CFD5-AD7D-9D97-1D59-BEC14B1E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EB091-ECC8-35A0-D5F7-D06658DA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1CA4-917A-9BB7-B579-34568D127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3CA5-6604-4A30-86AD-37D14D9443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26173-9F1D-4EA3-5EC1-AC03FD438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AEFA-E072-FFF5-6E1A-04D226F7E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5907-CD21-4BCD-962F-D7AEA8AE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1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A293F-D7E3-B0EF-B601-43B1D5918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27" y="2855658"/>
            <a:ext cx="2067213" cy="167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B2194-AB3A-7638-63E5-FF449D4CC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91" y="5587361"/>
            <a:ext cx="4763165" cy="177189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E42F90F-4C61-6DEE-133E-EF2CF95F3160}"/>
              </a:ext>
            </a:extLst>
          </p:cNvPr>
          <p:cNvGrpSpPr/>
          <p:nvPr/>
        </p:nvGrpSpPr>
        <p:grpSpPr>
          <a:xfrm>
            <a:off x="-4949396" y="2265391"/>
            <a:ext cx="4955819" cy="2534004"/>
            <a:chOff x="2489799" y="3582520"/>
            <a:chExt cx="4955819" cy="2534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D396E2-1A6A-CC9E-6A22-57EBDCD8F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362"/>
            <a:stretch/>
          </p:blipFill>
          <p:spPr>
            <a:xfrm>
              <a:off x="2489799" y="3582520"/>
              <a:ext cx="4955819" cy="253400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1E9046-4204-B251-721C-E06BACDFF309}"/>
                </a:ext>
              </a:extLst>
            </p:cNvPr>
            <p:cNvSpPr/>
            <p:nvPr/>
          </p:nvSpPr>
          <p:spPr>
            <a:xfrm>
              <a:off x="5654040" y="5151120"/>
              <a:ext cx="541020" cy="270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172A76-D067-469E-EECD-C4F92D10EC37}"/>
              </a:ext>
            </a:extLst>
          </p:cNvPr>
          <p:cNvGrpSpPr/>
          <p:nvPr/>
        </p:nvGrpSpPr>
        <p:grpSpPr>
          <a:xfrm>
            <a:off x="-4507361" y="5530921"/>
            <a:ext cx="3915321" cy="3036079"/>
            <a:chOff x="7476122" y="392921"/>
            <a:chExt cx="3915321" cy="303607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8FA3F5-7853-60E2-0CF4-0DE2B45535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2075"/>
            <a:stretch/>
          </p:blipFill>
          <p:spPr>
            <a:xfrm>
              <a:off x="7476122" y="392921"/>
              <a:ext cx="3915321" cy="303607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7EA5B7-8ACA-C0FF-EB76-0A5F6B6C5F5A}"/>
                </a:ext>
              </a:extLst>
            </p:cNvPr>
            <p:cNvSpPr/>
            <p:nvPr/>
          </p:nvSpPr>
          <p:spPr>
            <a:xfrm>
              <a:off x="9073847" y="2086003"/>
              <a:ext cx="541020" cy="270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263FFC3-EE4D-B668-05FA-D1D5134F4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6732" y="1830655"/>
            <a:ext cx="3715268" cy="13432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817BF2-BE11-5CC4-25C4-393E92EE4CCE}"/>
              </a:ext>
            </a:extLst>
          </p:cNvPr>
          <p:cNvSpPr txBox="1"/>
          <p:nvPr/>
        </p:nvSpPr>
        <p:spPr>
          <a:xfrm>
            <a:off x="8654534" y="3607316"/>
            <a:ext cx="235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my </a:t>
            </a:r>
            <a:r>
              <a:rPr lang="en-US" dirty="0" err="1"/>
              <a:t>sql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BF2E09-044D-36BE-8C0B-BA46807106E2}"/>
              </a:ext>
            </a:extLst>
          </p:cNvPr>
          <p:cNvGrpSpPr/>
          <p:nvPr/>
        </p:nvGrpSpPr>
        <p:grpSpPr>
          <a:xfrm>
            <a:off x="8359004" y="4410097"/>
            <a:ext cx="4839375" cy="1629002"/>
            <a:chOff x="3654166" y="-662689"/>
            <a:chExt cx="4839375" cy="162900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AFD291A-2CC9-A048-7655-6C809142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54166" y="-662689"/>
              <a:ext cx="4839375" cy="162900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8F3C79C-4C7E-06B3-3596-925FF2D34B0B}"/>
                </a:ext>
              </a:extLst>
            </p:cNvPr>
            <p:cNvSpPr/>
            <p:nvPr/>
          </p:nvSpPr>
          <p:spPr>
            <a:xfrm>
              <a:off x="7873999" y="279400"/>
              <a:ext cx="393701" cy="3809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CDC2BFA-7B2C-B637-EAD3-E588E6073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4636" y="7135494"/>
            <a:ext cx="5468113" cy="45631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5659302-F6C5-8CC9-05AB-11C25A90CCB3}"/>
              </a:ext>
            </a:extLst>
          </p:cNvPr>
          <p:cNvSpPr txBox="1"/>
          <p:nvPr/>
        </p:nvSpPr>
        <p:spPr>
          <a:xfrm>
            <a:off x="8565632" y="6402630"/>
            <a:ext cx="235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the driver file and edit jar/zip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476198-A372-1FB9-91F3-CDB8B1298058}"/>
              </a:ext>
            </a:extLst>
          </p:cNvPr>
          <p:cNvSpPr txBox="1"/>
          <p:nvPr/>
        </p:nvSpPr>
        <p:spPr>
          <a:xfrm>
            <a:off x="8425756" y="12471835"/>
            <a:ext cx="376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file “mysql-connector-j-8.0.32”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759E78-5B96-D5FD-3B9A-86E3A8982378}"/>
              </a:ext>
            </a:extLst>
          </p:cNvPr>
          <p:cNvSpPr txBox="1"/>
          <p:nvPr/>
        </p:nvSpPr>
        <p:spPr>
          <a:xfrm>
            <a:off x="8476732" y="13342960"/>
            <a:ext cx="792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check  every attributes if it sync with your database that u configure earlier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BB5B8-562F-43F5-8DC5-CAFFA8E3C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9994" y="13989291"/>
            <a:ext cx="4791744" cy="5630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2585F5-7B03-2BFD-EDDC-515A317F4B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7599" y="20839611"/>
            <a:ext cx="4896533" cy="376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A83A9B-BB76-5B95-BF85-030BA02E8627}"/>
              </a:ext>
            </a:extLst>
          </p:cNvPr>
          <p:cNvSpPr txBox="1"/>
          <p:nvPr/>
        </p:nvSpPr>
        <p:spPr>
          <a:xfrm>
            <a:off x="8360010" y="19943043"/>
            <a:ext cx="441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click test connection if it is success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7D9B8-5BA5-95EB-1041-94BD34CAE852}"/>
              </a:ext>
            </a:extLst>
          </p:cNvPr>
          <p:cNvSpPr txBox="1"/>
          <p:nvPr/>
        </p:nvSpPr>
        <p:spPr>
          <a:xfrm>
            <a:off x="2707014" y="8383830"/>
            <a:ext cx="339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click next and finish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886EA-6388-0F25-5F86-920F9128BD7B}"/>
              </a:ext>
            </a:extLst>
          </p:cNvPr>
          <p:cNvSpPr txBox="1"/>
          <p:nvPr/>
        </p:nvSpPr>
        <p:spPr>
          <a:xfrm>
            <a:off x="1989463" y="4799395"/>
            <a:ext cx="320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database tab and choose forward engineer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EA26B-74E8-2792-C722-B6E4B47622E4}"/>
              </a:ext>
            </a:extLst>
          </p:cNvPr>
          <p:cNvSpPr txBox="1"/>
          <p:nvPr/>
        </p:nvSpPr>
        <p:spPr>
          <a:xfrm>
            <a:off x="1778613" y="1998913"/>
            <a:ext cx="476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file tab and chose open model then choose </a:t>
            </a:r>
            <a:r>
              <a:rPr lang="en-US" dirty="0" err="1"/>
              <a:t>database_model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F7A0B-2635-F199-832C-995A430843F2}"/>
              </a:ext>
            </a:extLst>
          </p:cNvPr>
          <p:cNvSpPr txBox="1"/>
          <p:nvPr/>
        </p:nvSpPr>
        <p:spPr>
          <a:xfrm>
            <a:off x="7815672" y="537993"/>
            <a:ext cx="476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data source explorer.</a:t>
            </a:r>
          </a:p>
          <a:p>
            <a:r>
              <a:rPr lang="en-US" dirty="0"/>
              <a:t>right click and select new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1AEF70-DDAF-1CAB-35B8-B242DD9C0FE0}"/>
              </a:ext>
            </a:extLst>
          </p:cNvPr>
          <p:cNvSpPr txBox="1"/>
          <p:nvPr/>
        </p:nvSpPr>
        <p:spPr>
          <a:xfrm>
            <a:off x="-5020709" y="834760"/>
            <a:ext cx="476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application.properties</a:t>
            </a:r>
            <a:r>
              <a:rPr lang="en-US" dirty="0"/>
              <a:t> and configure  the port base on </a:t>
            </a:r>
            <a:r>
              <a:rPr lang="en-US" dirty="0" err="1"/>
              <a:t>ur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connections</a:t>
            </a:r>
          </a:p>
        </p:txBody>
      </p:sp>
    </p:spTree>
    <p:extLst>
      <p:ext uri="{BB962C8B-B14F-4D97-AF65-F5344CB8AC3E}">
        <p14:creationId xmlns:p14="http://schemas.microsoft.com/office/powerpoint/2010/main" val="312732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A63AE9-27F2-B487-BC42-96D5DDA08250}"/>
              </a:ext>
            </a:extLst>
          </p:cNvPr>
          <p:cNvGrpSpPr/>
          <p:nvPr/>
        </p:nvGrpSpPr>
        <p:grpSpPr>
          <a:xfrm>
            <a:off x="-6934711" y="-3191799"/>
            <a:ext cx="7316222" cy="6620799"/>
            <a:chOff x="2437888" y="118600"/>
            <a:chExt cx="7316222" cy="66207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29B3DE-1EB4-BC81-C034-074748B29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7889" y="118600"/>
              <a:ext cx="7316221" cy="66207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BA161C-D6EC-B121-E7D0-27CA3836E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9" t="45684" r="85282" b="21946"/>
            <a:stretch/>
          </p:blipFill>
          <p:spPr>
            <a:xfrm>
              <a:off x="2437888" y="2181225"/>
              <a:ext cx="1372111" cy="214312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821BA2E-28D4-5F19-0EFD-8BF9492076DB}"/>
              </a:ext>
            </a:extLst>
          </p:cNvPr>
          <p:cNvSpPr txBox="1"/>
          <p:nvPr/>
        </p:nvSpPr>
        <p:spPr>
          <a:xfrm>
            <a:off x="-6862209" y="-3834539"/>
            <a:ext cx="751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the project then select run as then maven install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BCB189-D0D4-3151-41B0-04D00176E3C7}"/>
              </a:ext>
            </a:extLst>
          </p:cNvPr>
          <p:cNvGrpSpPr/>
          <p:nvPr/>
        </p:nvGrpSpPr>
        <p:grpSpPr>
          <a:xfrm>
            <a:off x="-6934711" y="4944601"/>
            <a:ext cx="6074228" cy="6858000"/>
            <a:chOff x="-4154714" y="-461501"/>
            <a:chExt cx="6074228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36066A2-BDA1-81FA-ED09-906F9FE29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154714" y="-461501"/>
              <a:ext cx="6074228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2C4AB-EF91-4BE5-CCAF-B51F3A7F83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9" t="45684" r="85282" b="21946"/>
            <a:stretch/>
          </p:blipFill>
          <p:spPr>
            <a:xfrm>
              <a:off x="-4118285" y="2800350"/>
              <a:ext cx="1075047" cy="124301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3AAB98-2424-BA21-DD6E-4E9FF42937C6}"/>
              </a:ext>
            </a:extLst>
          </p:cNvPr>
          <p:cNvSpPr txBox="1"/>
          <p:nvPr/>
        </p:nvSpPr>
        <p:spPr>
          <a:xfrm>
            <a:off x="-7300359" y="4236236"/>
            <a:ext cx="751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build is success then right click the ServiceChargeApplication.java select run as then java application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8A5F5-5FB6-2443-933B-286FEF96ADD5}"/>
              </a:ext>
            </a:extLst>
          </p:cNvPr>
          <p:cNvSpPr txBox="1"/>
          <p:nvPr/>
        </p:nvSpPr>
        <p:spPr>
          <a:xfrm>
            <a:off x="2548491" y="-1775505"/>
            <a:ext cx="7510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everything is up and running go to </a:t>
            </a:r>
            <a:r>
              <a:rPr lang="en-US" dirty="0" err="1"/>
              <a:t>ur</a:t>
            </a:r>
            <a:r>
              <a:rPr lang="en-US" dirty="0"/>
              <a:t> postman</a:t>
            </a:r>
          </a:p>
          <a:p>
            <a:endParaRPr lang="en-US" dirty="0"/>
          </a:p>
          <a:p>
            <a:r>
              <a:rPr lang="en-US" dirty="0"/>
              <a:t>Create a post request and configure the headers accordingly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E8D27C-616B-9736-318E-4BCF7EEAB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391" y="4068301"/>
            <a:ext cx="4760177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E3D5BA-8E42-8EE6-A5A1-1E8EDBEBC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091" y="-638867"/>
            <a:ext cx="7411484" cy="33056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FF6730-DBEB-1C60-3AA3-5726B329C8A4}"/>
              </a:ext>
            </a:extLst>
          </p:cNvPr>
          <p:cNvSpPr txBox="1"/>
          <p:nvPr/>
        </p:nvSpPr>
        <p:spPr>
          <a:xfrm>
            <a:off x="2637391" y="3316219"/>
            <a:ext cx="751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should see the result as follows</a:t>
            </a:r>
          </a:p>
        </p:txBody>
      </p:sp>
    </p:spTree>
    <p:extLst>
      <p:ext uri="{BB962C8B-B14F-4D97-AF65-F5344CB8AC3E}">
        <p14:creationId xmlns:p14="http://schemas.microsoft.com/office/powerpoint/2010/main" val="57855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 Vincent Tudtud</dc:creator>
  <cp:lastModifiedBy>LJ Vincent Tudtud</cp:lastModifiedBy>
  <cp:revision>1</cp:revision>
  <dcterms:created xsi:type="dcterms:W3CDTF">2023-03-23T15:35:46Z</dcterms:created>
  <dcterms:modified xsi:type="dcterms:W3CDTF">2023-03-23T15:53:23Z</dcterms:modified>
</cp:coreProperties>
</file>