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72"/>
  </p:normalViewPr>
  <p:slideViewPr>
    <p:cSldViewPr snapToGrid="0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px39n/Awesome-Vegetation-Index#multispectral-vegetation-inde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itroanokeva.com/region/seasons/fall/fall-color-schedule/#:~:text=Expect%20Peak%20Fall%20Color%20in,fall%20color%20at%20different%20times" TargetMode="External"/><Relationship Id="rId2" Type="http://schemas.openxmlformats.org/officeDocument/2006/relationships/hyperlink" Target="https://developers.planet.com/docs/planetschool/calculate-an-ndvi-in-pyth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414A-9D9A-EF67-FECF-021CD339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987DA-9663-5A84-6197-9F1DC31CA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Cindy </a:t>
            </a:r>
            <a:r>
              <a:rPr lang="en-US" dirty="0" err="1"/>
              <a:t>Corvalan</a:t>
            </a:r>
            <a:r>
              <a:rPr lang="en-US" dirty="0"/>
              <a:t> &amp; Joshua Abbott</a:t>
            </a:r>
          </a:p>
        </p:txBody>
      </p:sp>
    </p:spTree>
    <p:extLst>
      <p:ext uri="{BB962C8B-B14F-4D97-AF65-F5344CB8AC3E}">
        <p14:creationId xmlns:p14="http://schemas.microsoft.com/office/powerpoint/2010/main" val="380114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53D0-C019-870D-2520-83B16AF0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C900C-E732-7D31-60C5-C13F13576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higher elevations change to fall colors prior to areas at lower elevations?</a:t>
            </a:r>
          </a:p>
          <a:p>
            <a:r>
              <a:rPr lang="en-US" dirty="0"/>
              <a:t>Area of Interest:</a:t>
            </a:r>
          </a:p>
          <a:p>
            <a:pPr lvl="1"/>
            <a:r>
              <a:rPr lang="en-US" dirty="0"/>
              <a:t>Blue Ridge Mountains</a:t>
            </a:r>
          </a:p>
          <a:p>
            <a:pPr lvl="1"/>
            <a:r>
              <a:rPr lang="en-US" dirty="0"/>
              <a:t>Expect peak fall colors in mid-to-late October</a:t>
            </a:r>
          </a:p>
        </p:txBody>
      </p:sp>
    </p:spTree>
    <p:extLst>
      <p:ext uri="{BB962C8B-B14F-4D97-AF65-F5344CB8AC3E}">
        <p14:creationId xmlns:p14="http://schemas.microsoft.com/office/powerpoint/2010/main" val="286721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607D-1A4A-3F15-1638-72427953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2500-863A-6D51-15F6-C0DD1C2F4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Satellite imagery of the area at higher elevation will show lower values in NDVI at an earlier time than satellite imagery of the area at lower elevation.</a:t>
            </a:r>
          </a:p>
        </p:txBody>
      </p:sp>
    </p:spTree>
    <p:extLst>
      <p:ext uri="{BB962C8B-B14F-4D97-AF65-F5344CB8AC3E}">
        <p14:creationId xmlns:p14="http://schemas.microsoft.com/office/powerpoint/2010/main" val="381715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E38C-15DA-F858-BC09-874F51C1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5DE9C-ACB5-0B3C-FEA2-6F0137C97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Extract one image for three dates period based on least cloud coverage</a:t>
            </a:r>
          </a:p>
          <a:p>
            <a:pPr marL="571500" lvl="1" indent="-342900">
              <a:buFont typeface="Arial" panose="020B0604020202020204" pitchFamily="34" charset="0"/>
              <a:buAutoNum type="arabicPeriod"/>
            </a:pPr>
            <a:r>
              <a:rPr lang="en-US" dirty="0"/>
              <a:t>Date periods: 10/1/2021-10/20/2021, 11/1/2021-11/20/2021, 12/1/2021-12/20/2021</a:t>
            </a:r>
          </a:p>
          <a:p>
            <a:pPr marL="342900" indent="-342900">
              <a:buAutoNum type="arabicPeriod"/>
            </a:pPr>
            <a:r>
              <a:rPr lang="en-US" dirty="0"/>
              <a:t>Apply NDVI to entire </a:t>
            </a:r>
            <a:r>
              <a:rPr lang="en-US" dirty="0" err="1"/>
              <a:t>PlanetScope</a:t>
            </a:r>
            <a:r>
              <a:rPr lang="en-US" dirty="0"/>
              <a:t> scene.</a:t>
            </a:r>
          </a:p>
          <a:p>
            <a:pPr marL="342900" indent="-342900">
              <a:buAutoNum type="arabicPeriod"/>
            </a:pPr>
            <a:r>
              <a:rPr lang="en-US" dirty="0"/>
              <a:t>Clip the three images at two areas, one at high elevation and one at low elevation</a:t>
            </a:r>
          </a:p>
          <a:p>
            <a:pPr marL="342900" indent="-342900">
              <a:buAutoNum type="arabicPeriod"/>
            </a:pPr>
            <a:r>
              <a:rPr lang="en-US" dirty="0"/>
              <a:t>Pixel Histogram</a:t>
            </a:r>
          </a:p>
        </p:txBody>
      </p:sp>
    </p:spTree>
    <p:extLst>
      <p:ext uri="{BB962C8B-B14F-4D97-AF65-F5344CB8AC3E}">
        <p14:creationId xmlns:p14="http://schemas.microsoft.com/office/powerpoint/2010/main" val="345403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13DE-ADD2-3002-3FE7-3B739932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11050-5F13-45BB-C981-F0681F556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https://github.com/px39n/Awesome-Vegetation-Index#multispectral-vegetation-index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94E425-04AE-E148-3052-B87B7646C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489" y="3215193"/>
            <a:ext cx="5286905" cy="351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00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F910-BF2E-DC9E-B387-EBEEBDD9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9214-471F-11BB-21CF-B9EAD52B8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1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C988-D957-A6D1-5594-F8723D89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84159-464B-EBA9-7093-6D390A027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NDVI ranges from -1 to 1.</a:t>
            </a:r>
          </a:p>
          <a:p>
            <a:pPr lvl="1"/>
            <a:r>
              <a:rPr lang="en-US" dirty="0"/>
              <a:t>Areas with values closer to 1 indicating the presence of healthy vegetation. </a:t>
            </a:r>
          </a:p>
          <a:p>
            <a:pPr lvl="1"/>
            <a:r>
              <a:rPr lang="en-US" dirty="0"/>
              <a:t>Low positive values indicate areas with unhealth vegetation. </a:t>
            </a:r>
          </a:p>
          <a:p>
            <a:pPr lvl="1"/>
            <a:r>
              <a:rPr lang="en-US" dirty="0"/>
              <a:t>Negative values and values at 0 indicate nothing is growing (most likely urban areas or water bodies).</a:t>
            </a:r>
          </a:p>
        </p:txBody>
      </p:sp>
    </p:spTree>
    <p:extLst>
      <p:ext uri="{BB962C8B-B14F-4D97-AF65-F5344CB8AC3E}">
        <p14:creationId xmlns:p14="http://schemas.microsoft.com/office/powerpoint/2010/main" val="237312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D037-345D-4C8D-C7DD-E2EA66CE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98FBB-84CE-A3E1-9E27-BAC63A1C5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9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F07F-A2EC-5C60-67AD-C9DA9C3A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9511E-335A-DEF9-AE9D-217DAAD14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https://developers.planet.com/docs/planetschool/calculate-an-ndvi-in-python/</a:t>
            </a:r>
            <a:endParaRPr lang="en-US" dirty="0"/>
          </a:p>
          <a:p>
            <a:r>
              <a:rPr lang="en-US" dirty="0">
                <a:hlinkClick r:id="rId3"/>
              </a:rPr>
              <a:t>https://www.visitroanokeva.com/region/seasons/fall/fall-color-schedule/#:~:text=Expect%20Peak%20Fall%20Color%20in,fall%20color%20at%20different%20times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4536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139</TotalTime>
  <Words>227</Words>
  <Application>Microsoft Macintosh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PowerPoint Presentation</vt:lpstr>
      <vt:lpstr>Research question</vt:lpstr>
      <vt:lpstr>hypothesis</vt:lpstr>
      <vt:lpstr>method</vt:lpstr>
      <vt:lpstr>PowerPoint Presentation</vt:lpstr>
      <vt:lpstr>results</vt:lpstr>
      <vt:lpstr>discussion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L Ramirez</dc:creator>
  <cp:lastModifiedBy>Cindy L Ramirez</cp:lastModifiedBy>
  <cp:revision>4</cp:revision>
  <dcterms:created xsi:type="dcterms:W3CDTF">2022-10-31T16:19:20Z</dcterms:created>
  <dcterms:modified xsi:type="dcterms:W3CDTF">2022-10-31T18:43:46Z</dcterms:modified>
</cp:coreProperties>
</file>