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2" r:id="rId6"/>
    <p:sldId id="257" r:id="rId7"/>
    <p:sldId id="263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72A"/>
    <a:srgbClr val="36CAF8"/>
    <a:srgbClr val="0B2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0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476B41-8505-4D85-AC96-58FEC555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83A051-70E6-4ED7-AC77-E8985E0C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C623F7-F3C4-460B-87F9-544A19B5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379418-1296-46FC-BD82-75A56386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BE7169-9398-4ABF-AE45-B98CDE07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236A35-45F7-4C7F-AEDD-58B498E9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075B96D-9C21-4EF2-9466-077BE507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1E41F-E8E5-412C-8CC7-4FA5ABB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3F3C1A-C620-4845-8BB7-C4AE09A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52B0BE-B1A8-489A-974E-6BB57BC2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B3CF789-E924-42E4-BFB5-40263E4E1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52EE5C-7765-4B5F-B9A2-AC3776D1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27A4B7-60C5-4612-8EF2-2FDC42EB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275870-339B-4599-98C1-0AF3C328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624510-2C82-4AB6-9213-C1A851D0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17B2E-3C29-4BDB-9A03-C800248A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30DCE0-77C9-4C09-9423-92D698A2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90A641-7DF2-44F5-9A9B-ED861739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205CD0-BC70-4F7F-8521-C2CE2B94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241972-7996-42E8-8C39-5CE5FA4B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230CF-2011-4DAC-A5D2-AEAD7AA8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63E8E2-94DA-476E-A2B5-87809788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32175A-05AD-4234-AD34-4BF2F2F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7537F3-8C98-4CE2-9643-41979A4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BF47C9-F167-4D9B-9A32-F48CC9CC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AD368E-F236-4B38-A8A5-37836A2C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CBF38-9B1D-4806-9594-E035E0F83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293B81-DC56-4B93-BF25-26D2DB62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F97AF4-520C-4A71-B3A8-7A1D0E4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2CE46C-2985-41FB-8C88-027520A6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18A90A-E053-4F53-BB85-E365527A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B8D0B-750E-4A96-8F77-0AF06FBE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C130F3-10A9-4B86-8B3A-63A57FC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5B694E-F7D4-4FB9-A7A3-34AF851A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F297D16-5E9D-4C70-94BB-FB4A65BE8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59BFFD7-592B-4D7E-BB40-C71B78C93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DB5959E-92ED-4889-A73C-22E88301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1383804-CBC9-4A52-81F1-E927206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87BD227-658C-447D-8C2D-76346C37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B528DA-B353-41A6-AB7F-DDE46F38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07A800-D135-4AF4-917B-92B159B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BEAA9D-34FB-4802-A8E7-CCC48A55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24B0B2-9C49-4A31-8918-803EF30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4759A74-3E4C-4CF7-ABEF-EA86EB62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1636457-5D8F-4CCF-B2FB-40EAEA3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810852-D2E1-468E-A1A4-CBE90361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B7452E-92ED-40B3-8FED-19E344B1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1A96F2-5C5A-4F5F-B6DF-C5795251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4BECBF-9AE7-483D-8FC4-46B40B9C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4443EE-03B6-43A5-9B97-82004CE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6F1850-6167-4BD8-9F19-A7DA08F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F8EA20-33EA-4F94-946B-19B916F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BCE57C-05BE-4E1C-8609-BA1E48C6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A5C1D55-D382-4981-B4D5-EAF88B7F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A4BFF5-BD7F-4824-B518-55DD8CBE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A28E1C-8810-42C3-B8C4-0EBADB26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2A7632-F80E-4682-8744-9977371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D292F4-719B-4EAD-82B9-3DA8CFB5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79D9B66-E369-4E6C-9D1A-D5073706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1F50C1-08C4-4C27-8DF1-05456B62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9B19DB-F56F-4619-ADF3-2F355C59B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E49E-9B0A-4EA4-B231-B05F8223CFA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C09F0D-0843-4730-9228-947E7240D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163DE3-820C-4892-9102-317C3E132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D9DF-345C-447E-92EC-4CD63C24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4FFF7443-E196-4D7E-B16D-DE49981366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reeform: Shape 33">
            <a:extLst>
              <a:ext uri="{FF2B5EF4-FFF2-40B4-BE49-F238E27FC236}">
                <a16:creationId xmlns:a16="http://schemas.microsoft.com/office/drawing/2014/main" id="{E5537F4F-1536-4FCB-B176-1A8105B29E93}"/>
              </a:ext>
            </a:extLst>
          </p:cNvPr>
          <p:cNvSpPr/>
          <p:nvPr/>
        </p:nvSpPr>
        <p:spPr>
          <a:xfrm>
            <a:off x="2870378" y="-10159"/>
            <a:ext cx="9321622" cy="6857999"/>
          </a:xfrm>
          <a:custGeom>
            <a:avLst/>
            <a:gdLst>
              <a:gd name="connsiteX0" fmla="*/ 4548062 w 9321622"/>
              <a:gd name="connsiteY0" fmla="*/ 0 h 6857999"/>
              <a:gd name="connsiteX1" fmla="*/ 9321622 w 9321622"/>
              <a:gd name="connsiteY1" fmla="*/ 0 h 6857999"/>
              <a:gd name="connsiteX2" fmla="*/ 9321622 w 9321622"/>
              <a:gd name="connsiteY2" fmla="*/ 6857999 h 6857999"/>
              <a:gd name="connsiteX3" fmla="*/ 188437 w 9321622"/>
              <a:gd name="connsiteY3" fmla="*/ 6857999 h 6857999"/>
              <a:gd name="connsiteX4" fmla="*/ 185720 w 9321622"/>
              <a:gd name="connsiteY4" fmla="*/ 6844418 h 6857999"/>
              <a:gd name="connsiteX5" fmla="*/ 182538 w 9321622"/>
              <a:gd name="connsiteY5" fmla="*/ 6784258 h 6857999"/>
              <a:gd name="connsiteX6" fmla="*/ 153041 w 9321622"/>
              <a:gd name="connsiteY6" fmla="*/ 6695768 h 6857999"/>
              <a:gd name="connsiteX7" fmla="*/ 64551 w 9321622"/>
              <a:gd name="connsiteY7" fmla="*/ 6681019 h 6857999"/>
              <a:gd name="connsiteX8" fmla="*/ 20306 w 9321622"/>
              <a:gd name="connsiteY8" fmla="*/ 6666271 h 6857999"/>
              <a:gd name="connsiteX9" fmla="*/ 35054 w 9321622"/>
              <a:gd name="connsiteY9" fmla="*/ 6445045 h 6857999"/>
              <a:gd name="connsiteX10" fmla="*/ 123545 w 9321622"/>
              <a:gd name="connsiteY10" fmla="*/ 6400800 h 6857999"/>
              <a:gd name="connsiteX11" fmla="*/ 167790 w 9321622"/>
              <a:gd name="connsiteY11" fmla="*/ 6356555 h 6857999"/>
              <a:gd name="connsiteX12" fmla="*/ 241532 w 9321622"/>
              <a:gd name="connsiteY12" fmla="*/ 6312310 h 6857999"/>
              <a:gd name="connsiteX13" fmla="*/ 271028 w 9321622"/>
              <a:gd name="connsiteY13" fmla="*/ 6268065 h 6857999"/>
              <a:gd name="connsiteX14" fmla="*/ 359519 w 9321622"/>
              <a:gd name="connsiteY14" fmla="*/ 6164826 h 6857999"/>
              <a:gd name="connsiteX15" fmla="*/ 403764 w 9321622"/>
              <a:gd name="connsiteY15" fmla="*/ 6105832 h 6857999"/>
              <a:gd name="connsiteX16" fmla="*/ 507003 w 9321622"/>
              <a:gd name="connsiteY16" fmla="*/ 6061587 h 6857999"/>
              <a:gd name="connsiteX17" fmla="*/ 890461 w 9321622"/>
              <a:gd name="connsiteY17" fmla="*/ 6032090 h 6857999"/>
              <a:gd name="connsiteX18" fmla="*/ 1037945 w 9321622"/>
              <a:gd name="connsiteY18" fmla="*/ 5973097 h 6857999"/>
              <a:gd name="connsiteX19" fmla="*/ 964203 w 9321622"/>
              <a:gd name="connsiteY19" fmla="*/ 5884606 h 6857999"/>
              <a:gd name="connsiteX20" fmla="*/ 933586 w 9321622"/>
              <a:gd name="connsiteY20" fmla="*/ 5839452 h 6857999"/>
              <a:gd name="connsiteX21" fmla="*/ 941072 w 9321622"/>
              <a:gd name="connsiteY21" fmla="*/ 5846058 h 6857999"/>
              <a:gd name="connsiteX22" fmla="*/ 948516 w 9321622"/>
              <a:gd name="connsiteY22" fmla="*/ 5853316 h 6857999"/>
              <a:gd name="connsiteX23" fmla="*/ 944308 w 9321622"/>
              <a:gd name="connsiteY23" fmla="*/ 5848914 h 6857999"/>
              <a:gd name="connsiteX24" fmla="*/ 941072 w 9321622"/>
              <a:gd name="connsiteY24" fmla="*/ 5846058 h 6857999"/>
              <a:gd name="connsiteX25" fmla="*/ 925793 w 9321622"/>
              <a:gd name="connsiteY25" fmla="*/ 5831160 h 6857999"/>
              <a:gd name="connsiteX26" fmla="*/ 875712 w 9321622"/>
              <a:gd name="connsiteY26" fmla="*/ 5781368 h 6857999"/>
              <a:gd name="connsiteX27" fmla="*/ 1185428 w 9321622"/>
              <a:gd name="connsiteY27" fmla="*/ 5737123 h 6857999"/>
              <a:gd name="connsiteX28" fmla="*/ 1273919 w 9321622"/>
              <a:gd name="connsiteY28" fmla="*/ 5692877 h 6857999"/>
              <a:gd name="connsiteX29" fmla="*/ 1273919 w 9321622"/>
              <a:gd name="connsiteY29" fmla="*/ 5589639 h 6857999"/>
              <a:gd name="connsiteX30" fmla="*/ 1288667 w 9321622"/>
              <a:gd name="connsiteY30" fmla="*/ 5545394 h 6857999"/>
              <a:gd name="connsiteX31" fmla="*/ 1347661 w 9321622"/>
              <a:gd name="connsiteY31" fmla="*/ 5456903 h 6857999"/>
              <a:gd name="connsiteX32" fmla="*/ 1391906 w 9321622"/>
              <a:gd name="connsiteY32" fmla="*/ 5427406 h 6857999"/>
              <a:gd name="connsiteX33" fmla="*/ 1509893 w 9321622"/>
              <a:gd name="connsiteY33" fmla="*/ 5397910 h 6857999"/>
              <a:gd name="connsiteX34" fmla="*/ 1568887 w 9321622"/>
              <a:gd name="connsiteY34" fmla="*/ 5383161 h 6857999"/>
              <a:gd name="connsiteX35" fmla="*/ 1672125 w 9321622"/>
              <a:gd name="connsiteY35" fmla="*/ 5324168 h 6857999"/>
              <a:gd name="connsiteX36" fmla="*/ 1745867 w 9321622"/>
              <a:gd name="connsiteY36" fmla="*/ 5294671 h 6857999"/>
              <a:gd name="connsiteX37" fmla="*/ 1790112 w 9321622"/>
              <a:gd name="connsiteY37" fmla="*/ 5279923 h 6857999"/>
              <a:gd name="connsiteX38" fmla="*/ 1834357 w 9321622"/>
              <a:gd name="connsiteY38" fmla="*/ 5250426 h 6857999"/>
              <a:gd name="connsiteX39" fmla="*/ 1878603 w 9321622"/>
              <a:gd name="connsiteY39" fmla="*/ 5235677 h 6857999"/>
              <a:gd name="connsiteX40" fmla="*/ 1922849 w 9321622"/>
              <a:gd name="connsiteY40" fmla="*/ 5191432 h 6857999"/>
              <a:gd name="connsiteX41" fmla="*/ 2011338 w 9321622"/>
              <a:gd name="connsiteY41" fmla="*/ 5161935 h 6857999"/>
              <a:gd name="connsiteX42" fmla="*/ 2070333 w 9321622"/>
              <a:gd name="connsiteY42" fmla="*/ 5132439 h 6857999"/>
              <a:gd name="connsiteX43" fmla="*/ 2114577 w 9321622"/>
              <a:gd name="connsiteY43" fmla="*/ 5117690 h 6857999"/>
              <a:gd name="connsiteX44" fmla="*/ 2144074 w 9321622"/>
              <a:gd name="connsiteY44" fmla="*/ 5058697 h 6857999"/>
              <a:gd name="connsiteX45" fmla="*/ 2173570 w 9321622"/>
              <a:gd name="connsiteY45" fmla="*/ 5014452 h 6857999"/>
              <a:gd name="connsiteX46" fmla="*/ 2203067 w 9321622"/>
              <a:gd name="connsiteY46" fmla="*/ 4970206 h 6857999"/>
              <a:gd name="connsiteX47" fmla="*/ 2262061 w 9321622"/>
              <a:gd name="connsiteY47" fmla="*/ 4881716 h 6857999"/>
              <a:gd name="connsiteX48" fmla="*/ 2262061 w 9321622"/>
              <a:gd name="connsiteY48" fmla="*/ 4689987 h 6857999"/>
              <a:gd name="connsiteX49" fmla="*/ 2203067 w 9321622"/>
              <a:gd name="connsiteY49" fmla="*/ 4601497 h 6857999"/>
              <a:gd name="connsiteX50" fmla="*/ 2188319 w 9321622"/>
              <a:gd name="connsiteY50" fmla="*/ 4468761 h 6857999"/>
              <a:gd name="connsiteX51" fmla="*/ 2203067 w 9321622"/>
              <a:gd name="connsiteY51" fmla="*/ 4424516 h 6857999"/>
              <a:gd name="connsiteX52" fmla="*/ 2232565 w 9321622"/>
              <a:gd name="connsiteY52" fmla="*/ 4306529 h 6857999"/>
              <a:gd name="connsiteX53" fmla="*/ 2306306 w 9321622"/>
              <a:gd name="connsiteY53" fmla="*/ 4188542 h 6857999"/>
              <a:gd name="connsiteX54" fmla="*/ 2335803 w 9321622"/>
              <a:gd name="connsiteY54" fmla="*/ 4085303 h 6857999"/>
              <a:gd name="connsiteX55" fmla="*/ 2424293 w 9321622"/>
              <a:gd name="connsiteY55" fmla="*/ 4055806 h 6857999"/>
              <a:gd name="connsiteX56" fmla="*/ 2542280 w 9321622"/>
              <a:gd name="connsiteY56" fmla="*/ 4026310 h 6857999"/>
              <a:gd name="connsiteX57" fmla="*/ 2630770 w 9321622"/>
              <a:gd name="connsiteY57" fmla="*/ 3996813 h 6857999"/>
              <a:gd name="connsiteX58" fmla="*/ 2734009 w 9321622"/>
              <a:gd name="connsiteY58" fmla="*/ 3967316 h 6857999"/>
              <a:gd name="connsiteX59" fmla="*/ 2763506 w 9321622"/>
              <a:gd name="connsiteY59" fmla="*/ 3923071 h 6857999"/>
              <a:gd name="connsiteX60" fmla="*/ 2866745 w 9321622"/>
              <a:gd name="connsiteY60" fmla="*/ 3790335 h 6857999"/>
              <a:gd name="connsiteX61" fmla="*/ 2881493 w 9321622"/>
              <a:gd name="connsiteY61" fmla="*/ 3731342 h 6857999"/>
              <a:gd name="connsiteX62" fmla="*/ 2925739 w 9321622"/>
              <a:gd name="connsiteY62" fmla="*/ 3701845 h 6857999"/>
              <a:gd name="connsiteX63" fmla="*/ 2940487 w 9321622"/>
              <a:gd name="connsiteY63" fmla="*/ 3377381 h 6857999"/>
              <a:gd name="connsiteX64" fmla="*/ 2955235 w 9321622"/>
              <a:gd name="connsiteY64" fmla="*/ 3274142 h 6857999"/>
              <a:gd name="connsiteX65" fmla="*/ 2969983 w 9321622"/>
              <a:gd name="connsiteY65" fmla="*/ 3229897 h 6857999"/>
              <a:gd name="connsiteX66" fmla="*/ 2955235 w 9321622"/>
              <a:gd name="connsiteY66" fmla="*/ 3185652 h 6857999"/>
              <a:gd name="connsiteX67" fmla="*/ 2910990 w 9321622"/>
              <a:gd name="connsiteY67" fmla="*/ 3156155 h 6857999"/>
              <a:gd name="connsiteX68" fmla="*/ 2881493 w 9321622"/>
              <a:gd name="connsiteY68" fmla="*/ 3111910 h 6857999"/>
              <a:gd name="connsiteX69" fmla="*/ 2822500 w 9321622"/>
              <a:gd name="connsiteY69" fmla="*/ 3023419 h 6857999"/>
              <a:gd name="connsiteX70" fmla="*/ 2807751 w 9321622"/>
              <a:gd name="connsiteY70" fmla="*/ 2979174 h 6857999"/>
              <a:gd name="connsiteX71" fmla="*/ 2763506 w 9321622"/>
              <a:gd name="connsiteY71" fmla="*/ 2846439 h 6857999"/>
              <a:gd name="connsiteX72" fmla="*/ 2704512 w 9321622"/>
              <a:gd name="connsiteY72" fmla="*/ 2757948 h 6857999"/>
              <a:gd name="connsiteX73" fmla="*/ 2630770 w 9321622"/>
              <a:gd name="connsiteY73" fmla="*/ 2698955 h 6857999"/>
              <a:gd name="connsiteX74" fmla="*/ 2645519 w 9321622"/>
              <a:gd name="connsiteY74" fmla="*/ 2654710 h 6857999"/>
              <a:gd name="connsiteX75" fmla="*/ 2689764 w 9321622"/>
              <a:gd name="connsiteY75" fmla="*/ 2625213 h 6857999"/>
              <a:gd name="connsiteX76" fmla="*/ 2704512 w 9321622"/>
              <a:gd name="connsiteY76" fmla="*/ 2580968 h 6857999"/>
              <a:gd name="connsiteX77" fmla="*/ 2704512 w 9321622"/>
              <a:gd name="connsiteY77" fmla="*/ 2344994 h 6857999"/>
              <a:gd name="connsiteX78" fmla="*/ 2675016 w 9321622"/>
              <a:gd name="connsiteY78" fmla="*/ 2300748 h 6857999"/>
              <a:gd name="connsiteX79" fmla="*/ 2630770 w 9321622"/>
              <a:gd name="connsiteY79" fmla="*/ 2286000 h 6857999"/>
              <a:gd name="connsiteX80" fmla="*/ 2527532 w 9321622"/>
              <a:gd name="connsiteY80" fmla="*/ 2153265 h 6857999"/>
              <a:gd name="connsiteX81" fmla="*/ 2512783 w 9321622"/>
              <a:gd name="connsiteY81" fmla="*/ 2079523 h 6857999"/>
              <a:gd name="connsiteX82" fmla="*/ 2498035 w 9321622"/>
              <a:gd name="connsiteY82" fmla="*/ 1946787 h 6857999"/>
              <a:gd name="connsiteX83" fmla="*/ 2586525 w 9321622"/>
              <a:gd name="connsiteY83" fmla="*/ 1887794 h 6857999"/>
              <a:gd name="connsiteX84" fmla="*/ 2616022 w 9321622"/>
              <a:gd name="connsiteY84" fmla="*/ 1843548 h 6857999"/>
              <a:gd name="connsiteX85" fmla="*/ 2704512 w 9321622"/>
              <a:gd name="connsiteY85" fmla="*/ 1799303 h 6857999"/>
              <a:gd name="connsiteX86" fmla="*/ 2793003 w 9321622"/>
              <a:gd name="connsiteY86" fmla="*/ 1769806 h 6857999"/>
              <a:gd name="connsiteX87" fmla="*/ 2778254 w 9321622"/>
              <a:gd name="connsiteY87" fmla="*/ 1814052 h 6857999"/>
              <a:gd name="connsiteX88" fmla="*/ 2763506 w 9321622"/>
              <a:gd name="connsiteY88" fmla="*/ 2079523 h 6857999"/>
              <a:gd name="connsiteX89" fmla="*/ 2851996 w 9321622"/>
              <a:gd name="connsiteY89" fmla="*/ 2050026 h 6857999"/>
              <a:gd name="connsiteX90" fmla="*/ 2910990 w 9321622"/>
              <a:gd name="connsiteY90" fmla="*/ 2035277 h 6857999"/>
              <a:gd name="connsiteX91" fmla="*/ 2999481 w 9321622"/>
              <a:gd name="connsiteY91" fmla="*/ 2005781 h 6857999"/>
              <a:gd name="connsiteX92" fmla="*/ 3058474 w 9321622"/>
              <a:gd name="connsiteY92" fmla="*/ 1991032 h 6857999"/>
              <a:gd name="connsiteX93" fmla="*/ 3102719 w 9321622"/>
              <a:gd name="connsiteY93" fmla="*/ 1946787 h 6857999"/>
              <a:gd name="connsiteX94" fmla="*/ 3146965 w 9321622"/>
              <a:gd name="connsiteY94" fmla="*/ 1917290 h 6857999"/>
              <a:gd name="connsiteX95" fmla="*/ 3294449 w 9321622"/>
              <a:gd name="connsiteY95" fmla="*/ 1740310 h 6857999"/>
              <a:gd name="connsiteX96" fmla="*/ 3323945 w 9321622"/>
              <a:gd name="connsiteY96" fmla="*/ 1622323 h 6857999"/>
              <a:gd name="connsiteX97" fmla="*/ 3353441 w 9321622"/>
              <a:gd name="connsiteY97" fmla="*/ 1578077 h 6857999"/>
              <a:gd name="connsiteX98" fmla="*/ 3397687 w 9321622"/>
              <a:gd name="connsiteY98" fmla="*/ 1563329 h 6857999"/>
              <a:gd name="connsiteX99" fmla="*/ 3441932 w 9321622"/>
              <a:gd name="connsiteY99" fmla="*/ 1533832 h 6857999"/>
              <a:gd name="connsiteX100" fmla="*/ 3530422 w 9321622"/>
              <a:gd name="connsiteY100" fmla="*/ 1504335 h 6857999"/>
              <a:gd name="connsiteX101" fmla="*/ 3604164 w 9321622"/>
              <a:gd name="connsiteY101" fmla="*/ 1430594 h 6857999"/>
              <a:gd name="connsiteX102" fmla="*/ 3633661 w 9321622"/>
              <a:gd name="connsiteY102" fmla="*/ 1297858 h 6857999"/>
              <a:gd name="connsiteX103" fmla="*/ 3618912 w 9321622"/>
              <a:gd name="connsiteY103" fmla="*/ 1253613 h 6857999"/>
              <a:gd name="connsiteX104" fmla="*/ 3604164 w 9321622"/>
              <a:gd name="connsiteY104" fmla="*/ 1150374 h 6857999"/>
              <a:gd name="connsiteX105" fmla="*/ 3545170 w 9321622"/>
              <a:gd name="connsiteY105" fmla="*/ 1061884 h 6857999"/>
              <a:gd name="connsiteX106" fmla="*/ 3530422 w 9321622"/>
              <a:gd name="connsiteY106" fmla="*/ 914400 h 6857999"/>
              <a:gd name="connsiteX107" fmla="*/ 3736899 w 9321622"/>
              <a:gd name="connsiteY107" fmla="*/ 870155 h 6857999"/>
              <a:gd name="connsiteX108" fmla="*/ 3781145 w 9321622"/>
              <a:gd name="connsiteY108" fmla="*/ 899652 h 6857999"/>
              <a:gd name="connsiteX109" fmla="*/ 3884383 w 9321622"/>
              <a:gd name="connsiteY109" fmla="*/ 943897 h 6857999"/>
              <a:gd name="connsiteX110" fmla="*/ 3928628 w 9321622"/>
              <a:gd name="connsiteY110" fmla="*/ 958645 h 6857999"/>
              <a:gd name="connsiteX111" fmla="*/ 3958125 w 9321622"/>
              <a:gd name="connsiteY111" fmla="*/ 914400 h 6857999"/>
              <a:gd name="connsiteX112" fmla="*/ 4031867 w 9321622"/>
              <a:gd name="connsiteY112" fmla="*/ 781665 h 6857999"/>
              <a:gd name="connsiteX113" fmla="*/ 4090861 w 9321622"/>
              <a:gd name="connsiteY113" fmla="*/ 693174 h 6857999"/>
              <a:gd name="connsiteX114" fmla="*/ 4120357 w 9321622"/>
              <a:gd name="connsiteY114" fmla="*/ 545690 h 6857999"/>
              <a:gd name="connsiteX115" fmla="*/ 4090861 w 9321622"/>
              <a:gd name="connsiteY115" fmla="*/ 294968 h 6857999"/>
              <a:gd name="connsiteX116" fmla="*/ 4105609 w 9321622"/>
              <a:gd name="connsiteY116" fmla="*/ 250723 h 6857999"/>
              <a:gd name="connsiteX117" fmla="*/ 4135106 w 9321622"/>
              <a:gd name="connsiteY117" fmla="*/ 206477 h 6857999"/>
              <a:gd name="connsiteX118" fmla="*/ 4223596 w 9321622"/>
              <a:gd name="connsiteY118" fmla="*/ 147484 h 6857999"/>
              <a:gd name="connsiteX119" fmla="*/ 4253093 w 9321622"/>
              <a:gd name="connsiteY119" fmla="*/ 103239 h 6857999"/>
              <a:gd name="connsiteX120" fmla="*/ 4297338 w 9321622"/>
              <a:gd name="connsiteY120" fmla="*/ 8849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321622" h="6857999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B727A91-FC7C-4A26-A401-8C59D22AB4D6}"/>
              </a:ext>
            </a:extLst>
          </p:cNvPr>
          <p:cNvSpPr txBox="1"/>
          <p:nvPr/>
        </p:nvSpPr>
        <p:spPr>
          <a:xfrm>
            <a:off x="5938520" y="2706243"/>
            <a:ext cx="6004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Charge</a:t>
            </a:r>
            <a:r>
              <a:rPr lang="tr-TR" sz="7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72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Way</a:t>
            </a:r>
            <a:endParaRPr lang="tr-TR" sz="7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B084504-CBD2-4D9A-9502-A6F75E885A65}"/>
              </a:ext>
            </a:extLst>
          </p:cNvPr>
          <p:cNvSpPr txBox="1"/>
          <p:nvPr/>
        </p:nvSpPr>
        <p:spPr>
          <a:xfrm>
            <a:off x="5938520" y="3855325"/>
            <a:ext cx="528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Kopfkino</a:t>
            </a:r>
            <a:endParaRPr lang="tr-TR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38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BD95BA5B-9A0D-4D84-84AA-9D3E0F456314}"/>
              </a:ext>
            </a:extLst>
          </p:cNvPr>
          <p:cNvSpPr txBox="1"/>
          <p:nvPr/>
        </p:nvSpPr>
        <p:spPr>
          <a:xfrm>
            <a:off x="314873" y="230344"/>
            <a:ext cx="470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dirty="0"/>
              <a:t>STATISTIC</a:t>
            </a:r>
          </a:p>
        </p:txBody>
      </p:sp>
      <p:sp>
        <p:nvSpPr>
          <p:cNvPr id="37" name="Rectangle: Top Corners Rounded 3">
            <a:extLst>
              <a:ext uri="{FF2B5EF4-FFF2-40B4-BE49-F238E27FC236}">
                <a16:creationId xmlns:a16="http://schemas.microsoft.com/office/drawing/2014/main" id="{F1C7949C-7A61-4E7D-905B-D2FB75857C83}"/>
              </a:ext>
            </a:extLst>
          </p:cNvPr>
          <p:cNvSpPr/>
          <p:nvPr/>
        </p:nvSpPr>
        <p:spPr>
          <a:xfrm>
            <a:off x="4094138" y="3429000"/>
            <a:ext cx="1314394" cy="29557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Top Corners Rounded 4">
            <a:extLst>
              <a:ext uri="{FF2B5EF4-FFF2-40B4-BE49-F238E27FC236}">
                <a16:creationId xmlns:a16="http://schemas.microsoft.com/office/drawing/2014/main" id="{52BC7D49-1078-441A-AEA7-E855DED408E2}"/>
              </a:ext>
            </a:extLst>
          </p:cNvPr>
          <p:cNvSpPr/>
          <p:nvPr/>
        </p:nvSpPr>
        <p:spPr>
          <a:xfrm>
            <a:off x="5408531" y="1651247"/>
            <a:ext cx="1446993" cy="49833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6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5">
            <a:extLst>
              <a:ext uri="{FF2B5EF4-FFF2-40B4-BE49-F238E27FC236}">
                <a16:creationId xmlns:a16="http://schemas.microsoft.com/office/drawing/2014/main" id="{58A0C749-3221-4C06-B5F4-7BC1E370F884}"/>
              </a:ext>
            </a:extLst>
          </p:cNvPr>
          <p:cNvSpPr/>
          <p:nvPr/>
        </p:nvSpPr>
        <p:spPr>
          <a:xfrm>
            <a:off x="6835306" y="473209"/>
            <a:ext cx="1446993" cy="58842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D3438F11-3986-4EEF-A4D3-5DE2B21FE644}"/>
              </a:ext>
            </a:extLst>
          </p:cNvPr>
          <p:cNvSpPr txBox="1"/>
          <p:nvPr/>
        </p:nvSpPr>
        <p:spPr>
          <a:xfrm>
            <a:off x="4277567" y="5581216"/>
            <a:ext cx="257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Montserrat Medium" panose="00000600000000000000" pitchFamily="50" charset="-94"/>
              </a:rPr>
              <a:t>2030</a:t>
            </a:r>
            <a:endParaRPr lang="en-US" sz="2400" b="1" dirty="0">
              <a:solidFill>
                <a:schemeClr val="bg1"/>
              </a:solidFill>
              <a:latin typeface="Montserrat Medium" panose="00000600000000000000" pitchFamily="50" charset="-94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33B1EC9C-B2E7-4E8D-857E-61B16A6548B5}"/>
              </a:ext>
            </a:extLst>
          </p:cNvPr>
          <p:cNvSpPr txBox="1"/>
          <p:nvPr/>
        </p:nvSpPr>
        <p:spPr>
          <a:xfrm>
            <a:off x="7030150" y="5581216"/>
            <a:ext cx="178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Montserrat Medium" panose="00000600000000000000" pitchFamily="50" charset="-94"/>
              </a:defRPr>
            </a:lvl1pPr>
          </a:lstStyle>
          <a:p>
            <a:r>
              <a:rPr lang="tr-TR" dirty="0"/>
              <a:t>2050</a:t>
            </a:r>
            <a:endParaRPr lang="en-US" dirty="0"/>
          </a:p>
        </p:txBody>
      </p:sp>
      <p:sp>
        <p:nvSpPr>
          <p:cNvPr id="44" name="TextBox 10">
            <a:extLst>
              <a:ext uri="{FF2B5EF4-FFF2-40B4-BE49-F238E27FC236}">
                <a16:creationId xmlns:a16="http://schemas.microsoft.com/office/drawing/2014/main" id="{F0E77849-1BAC-478D-9583-11D283C13046}"/>
              </a:ext>
            </a:extLst>
          </p:cNvPr>
          <p:cNvSpPr txBox="1"/>
          <p:nvPr/>
        </p:nvSpPr>
        <p:spPr>
          <a:xfrm>
            <a:off x="5613950" y="5578378"/>
            <a:ext cx="100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Montserrat Medium" panose="00000600000000000000" pitchFamily="50" charset="-94"/>
              </a:defRPr>
            </a:lvl1pPr>
          </a:lstStyle>
          <a:p>
            <a:r>
              <a:rPr lang="tr-TR" dirty="0"/>
              <a:t>2040</a:t>
            </a:r>
            <a:endParaRPr lang="en-US" dirty="0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2A6092D7-5D92-4E9A-B08B-1BE560C09875}"/>
              </a:ext>
            </a:extLst>
          </p:cNvPr>
          <p:cNvSpPr txBox="1"/>
          <p:nvPr/>
        </p:nvSpPr>
        <p:spPr>
          <a:xfrm>
            <a:off x="4240127" y="3540122"/>
            <a:ext cx="102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~ %25</a:t>
            </a:r>
            <a:endParaRPr lang="en-US" sz="2400" b="1" dirty="0">
              <a:solidFill>
                <a:srgbClr val="E8E9EB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D25DF77C-9E37-4475-951D-DD1EB1D40691}"/>
              </a:ext>
            </a:extLst>
          </p:cNvPr>
          <p:cNvSpPr txBox="1"/>
          <p:nvPr/>
        </p:nvSpPr>
        <p:spPr>
          <a:xfrm>
            <a:off x="5689875" y="1777879"/>
            <a:ext cx="81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~ %70</a:t>
            </a:r>
            <a:endParaRPr lang="en-US" sz="2400" b="1" dirty="0">
              <a:solidFill>
                <a:srgbClr val="E8E9EB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9CBED261-428A-44C6-9F5F-76553259B836}"/>
              </a:ext>
            </a:extLst>
          </p:cNvPr>
          <p:cNvSpPr txBox="1"/>
          <p:nvPr/>
        </p:nvSpPr>
        <p:spPr>
          <a:xfrm>
            <a:off x="7148445" y="608910"/>
            <a:ext cx="82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~ %82</a:t>
            </a:r>
            <a:endParaRPr lang="en-US" sz="2400" b="1" dirty="0">
              <a:solidFill>
                <a:srgbClr val="E8E9EB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44595022-E7AD-4AAD-9A5D-0704894F4E8C}"/>
              </a:ext>
            </a:extLst>
          </p:cNvPr>
          <p:cNvSpPr/>
          <p:nvPr/>
        </p:nvSpPr>
        <p:spPr>
          <a:xfrm>
            <a:off x="2155421" y="6172290"/>
            <a:ext cx="7840835" cy="678259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5B7FB8C9-BA68-4B7E-AC9C-C78737FC0A4D}"/>
              </a:ext>
            </a:extLst>
          </p:cNvPr>
          <p:cNvSpPr txBox="1"/>
          <p:nvPr/>
        </p:nvSpPr>
        <p:spPr>
          <a:xfrm>
            <a:off x="5239580" y="6241782"/>
            <a:ext cx="6183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33143"/>
                </a:solidFill>
                <a:effectLst/>
                <a:latin typeface="HK Grotesk"/>
              </a:rPr>
              <a:t>(</a:t>
            </a:r>
            <a:r>
              <a:rPr lang="tr-TR" b="0" i="1" dirty="0" err="1">
                <a:solidFill>
                  <a:srgbClr val="233143"/>
                </a:solidFill>
                <a:effectLst/>
                <a:latin typeface="HK Grotesk"/>
              </a:rPr>
              <a:t>Statista</a:t>
            </a:r>
            <a:r>
              <a:rPr lang="tr-TR" b="0" i="1" dirty="0">
                <a:solidFill>
                  <a:srgbClr val="233143"/>
                </a:solidFill>
                <a:effectLst/>
                <a:latin typeface="HK Grotesk"/>
              </a:rPr>
              <a:t> 2021</a:t>
            </a:r>
            <a:r>
              <a:rPr lang="en-US" b="0" i="1" dirty="0">
                <a:solidFill>
                  <a:srgbClr val="233143"/>
                </a:solidFill>
                <a:effectLst/>
                <a:latin typeface="HK Grotesk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4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/>
      <p:bldP spid="43" grpId="0"/>
      <p:bldP spid="44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4D56E35-6B9B-4A22-974D-061522A29FA1}"/>
              </a:ext>
            </a:extLst>
          </p:cNvPr>
          <p:cNvSpPr txBox="1"/>
          <p:nvPr/>
        </p:nvSpPr>
        <p:spPr>
          <a:xfrm>
            <a:off x="477079" y="417444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Problem Definition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9C33FA-D0FB-406C-A01F-8118F555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1" y="2542937"/>
            <a:ext cx="5496030" cy="4122023"/>
          </a:xfrm>
          <a:prstGeom prst="rect">
            <a:avLst/>
          </a:prstGeom>
        </p:spPr>
      </p:pic>
      <p:pic>
        <p:nvPicPr>
          <p:cNvPr id="3074" name="Picture 2" descr="7 Benefits of Creating a Mobile Application for Your Business">
            <a:extLst>
              <a:ext uri="{FF2B5EF4-FFF2-40B4-BE49-F238E27FC236}">
                <a16:creationId xmlns:a16="http://schemas.microsoft.com/office/drawing/2014/main" id="{A9CF1287-C88B-45C2-AECF-D7B04A45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0" y="197602"/>
            <a:ext cx="5197739" cy="345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27A7437-E2DC-44B6-8F7E-FF6625B1FD7F}"/>
              </a:ext>
            </a:extLst>
          </p:cNvPr>
          <p:cNvSpPr txBox="1"/>
          <p:nvPr/>
        </p:nvSpPr>
        <p:spPr>
          <a:xfrm>
            <a:off x="6796507" y="387068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 memberships for </a:t>
            </a:r>
            <a:endParaRPr lang="tr-T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 companies</a:t>
            </a:r>
            <a:endParaRPr lang="tr-T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7430322-E9FC-4CFF-9689-7C825A25B350}"/>
              </a:ext>
            </a:extLst>
          </p:cNvPr>
          <p:cNvSpPr txBox="1"/>
          <p:nvPr/>
        </p:nvSpPr>
        <p:spPr>
          <a:xfrm>
            <a:off x="-258566" y="1588830"/>
            <a:ext cx="65744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	</a:t>
            </a:r>
            <a:r>
              <a:rPr lang="tr-T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Long</a:t>
            </a:r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Lines</a:t>
            </a:r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</a:p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</a:t>
            </a:r>
            <a:r>
              <a:rPr lang="tr-T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Charging</a:t>
            </a:r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 Station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EE27CA0E-295E-4A96-AB39-C5537948D6A5}"/>
              </a:ext>
            </a:extLst>
          </p:cNvPr>
          <p:cNvCxnSpPr/>
          <p:nvPr/>
        </p:nvCxnSpPr>
        <p:spPr>
          <a:xfrm>
            <a:off x="6272541" y="725922"/>
            <a:ext cx="0" cy="5563118"/>
          </a:xfrm>
          <a:prstGeom prst="line">
            <a:avLst/>
          </a:prstGeom>
          <a:ln w="57150">
            <a:solidFill>
              <a:srgbClr val="232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9AC8D1E8-1502-4731-8ADE-939EE3A7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44" y="415893"/>
            <a:ext cx="4503996" cy="63310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68C5A85-CB04-4817-A8F1-5CC494A1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0" y="783359"/>
            <a:ext cx="4351862" cy="611716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4D56E35-6B9B-4A22-974D-061522A29FA1}"/>
              </a:ext>
            </a:extLst>
          </p:cNvPr>
          <p:cNvSpPr txBox="1"/>
          <p:nvPr/>
        </p:nvSpPr>
        <p:spPr>
          <a:xfrm>
            <a:off x="497400" y="198584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Target Group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CB65BB1-8E9C-4AEB-BBAB-3A371ADA5C70}"/>
              </a:ext>
            </a:extLst>
          </p:cNvPr>
          <p:cNvSpPr txBox="1"/>
          <p:nvPr/>
        </p:nvSpPr>
        <p:spPr>
          <a:xfrm>
            <a:off x="608924" y="1875448"/>
            <a:ext cx="34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Specifically “ Travelers, </a:t>
            </a:r>
          </a:p>
          <a:p>
            <a:r>
              <a:rPr lang="en-US" sz="2000" dirty="0"/>
              <a:t>organized person, </a:t>
            </a:r>
          </a:p>
          <a:p>
            <a:r>
              <a:rPr lang="en-US" sz="2000" dirty="0"/>
              <a:t>people who value time 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95EBB6E-F142-4FB7-98AE-DB2B8F379866}"/>
              </a:ext>
            </a:extLst>
          </p:cNvPr>
          <p:cNvSpPr txBox="1"/>
          <p:nvPr/>
        </p:nvSpPr>
        <p:spPr>
          <a:xfrm>
            <a:off x="621985" y="4226842"/>
            <a:ext cx="470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tr-TR" dirty="0"/>
              <a:t>Station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7DE425A-2D80-4178-8C49-C00972E1B07E}"/>
              </a:ext>
            </a:extLst>
          </p:cNvPr>
          <p:cNvSpPr txBox="1"/>
          <p:nvPr/>
        </p:nvSpPr>
        <p:spPr>
          <a:xfrm>
            <a:off x="635048" y="4887479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Range tracking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16F3DB6-CE89-4DF5-A355-A85DD166B883}"/>
              </a:ext>
            </a:extLst>
          </p:cNvPr>
          <p:cNvSpPr txBox="1"/>
          <p:nvPr/>
        </p:nvSpPr>
        <p:spPr>
          <a:xfrm>
            <a:off x="621985" y="6236279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Reducing waste of time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9AEB313-288D-4F33-B828-D3C74CCEA9FF}"/>
              </a:ext>
            </a:extLst>
          </p:cNvPr>
          <p:cNvSpPr txBox="1"/>
          <p:nvPr/>
        </p:nvSpPr>
        <p:spPr>
          <a:xfrm>
            <a:off x="621985" y="5566581"/>
            <a:ext cx="499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In</a:t>
            </a:r>
            <a:r>
              <a:rPr lang="tr-TR" dirty="0"/>
              <a:t>-</a:t>
            </a:r>
            <a:r>
              <a:rPr lang="en-US" dirty="0"/>
              <a:t>car online reservation and payment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516F747-D4DC-4FA7-91C3-9DAE6DB39B42}"/>
              </a:ext>
            </a:extLst>
          </p:cNvPr>
          <p:cNvSpPr txBox="1"/>
          <p:nvPr/>
        </p:nvSpPr>
        <p:spPr>
          <a:xfrm>
            <a:off x="7498177" y="4361269"/>
            <a:ext cx="423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Charging at any time/location 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9D0A79F-843F-4EEE-AFB7-CF1068A9B879}"/>
              </a:ext>
            </a:extLst>
          </p:cNvPr>
          <p:cNvSpPr txBox="1"/>
          <p:nvPr/>
        </p:nvSpPr>
        <p:spPr>
          <a:xfrm>
            <a:off x="7458989" y="1432900"/>
            <a:ext cx="389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Waiting in line too long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DDAC61E-B663-4931-84D3-950B961D22A5}"/>
              </a:ext>
            </a:extLst>
          </p:cNvPr>
          <p:cNvSpPr txBox="1"/>
          <p:nvPr/>
        </p:nvSpPr>
        <p:spPr>
          <a:xfrm>
            <a:off x="7458990" y="2359220"/>
            <a:ext cx="423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stations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654833BB-7EAE-4683-8019-58024EA50461}"/>
              </a:ext>
            </a:extLst>
          </p:cNvPr>
          <p:cNvSpPr txBox="1"/>
          <p:nvPr/>
        </p:nvSpPr>
        <p:spPr>
          <a:xfrm>
            <a:off x="7511240" y="5261463"/>
            <a:ext cx="389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tr-TR" dirty="0"/>
              <a:t>Minimum</a:t>
            </a:r>
            <a:r>
              <a:rPr lang="en-US" dirty="0"/>
              <a:t> waiting time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0286615-AB08-4785-B7E8-6B0875A9E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58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4D56E35-6B9B-4A22-974D-061522A29FA1}"/>
              </a:ext>
            </a:extLst>
          </p:cNvPr>
          <p:cNvSpPr txBox="1"/>
          <p:nvPr/>
        </p:nvSpPr>
        <p:spPr>
          <a:xfrm>
            <a:off x="477079" y="417444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Our Solution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96DBA4A-AA53-4F3E-B330-AFE582C236A7}"/>
              </a:ext>
            </a:extLst>
          </p:cNvPr>
          <p:cNvSpPr txBox="1"/>
          <p:nvPr/>
        </p:nvSpPr>
        <p:spPr>
          <a:xfrm>
            <a:off x="283892" y="5946431"/>
            <a:ext cx="1162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sz="2400" dirty="0"/>
              <a:t>In</a:t>
            </a:r>
            <a:r>
              <a:rPr lang="tr-TR" sz="2400" dirty="0"/>
              <a:t>-</a:t>
            </a:r>
            <a:r>
              <a:rPr lang="en-US" sz="2400" dirty="0"/>
              <a:t>car Online Reservation and Payment</a:t>
            </a:r>
            <a:r>
              <a:rPr lang="tr-TR" sz="2400" dirty="0"/>
              <a:t> </a:t>
            </a:r>
            <a:r>
              <a:rPr lang="en-US" sz="2400" dirty="0"/>
              <a:t>System for charging an electric vehicle</a:t>
            </a:r>
          </a:p>
          <a:p>
            <a:endParaRPr 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064EA9-5CE1-4763-BF14-C86BC5562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7"/>
          <a:stretch/>
        </p:blipFill>
        <p:spPr>
          <a:xfrm>
            <a:off x="1846628" y="1202135"/>
            <a:ext cx="7688356" cy="45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12D036-1FB3-4BFA-BFDA-58ECC11249EE}"/>
              </a:ext>
            </a:extLst>
          </p:cNvPr>
          <p:cNvSpPr/>
          <p:nvPr/>
        </p:nvSpPr>
        <p:spPr>
          <a:xfrm>
            <a:off x="4047323" y="2159885"/>
            <a:ext cx="3464560" cy="3434080"/>
          </a:xfrm>
          <a:prstGeom prst="ellipse">
            <a:avLst/>
          </a:prstGeom>
          <a:solidFill>
            <a:srgbClr val="23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B51137-5A75-4356-B6A0-ABAAA4354C26}"/>
              </a:ext>
            </a:extLst>
          </p:cNvPr>
          <p:cNvSpPr/>
          <p:nvPr/>
        </p:nvSpPr>
        <p:spPr>
          <a:xfrm>
            <a:off x="2287268" y="3876925"/>
            <a:ext cx="904461" cy="9044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BB1E42-B944-444A-9113-20AC27AA209C}"/>
              </a:ext>
            </a:extLst>
          </p:cNvPr>
          <p:cNvSpPr/>
          <p:nvPr/>
        </p:nvSpPr>
        <p:spPr>
          <a:xfrm>
            <a:off x="2615564" y="1513285"/>
            <a:ext cx="904461" cy="9044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8FBF8-69A2-4E8E-BDC3-CE5EE317F6BB}"/>
              </a:ext>
            </a:extLst>
          </p:cNvPr>
          <p:cNvSpPr/>
          <p:nvPr/>
        </p:nvSpPr>
        <p:spPr>
          <a:xfrm>
            <a:off x="7606825" y="1255424"/>
            <a:ext cx="904461" cy="9044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C43F2A-D886-45AA-A019-B880EF35279F}"/>
              </a:ext>
            </a:extLst>
          </p:cNvPr>
          <p:cNvSpPr/>
          <p:nvPr/>
        </p:nvSpPr>
        <p:spPr>
          <a:xfrm>
            <a:off x="3747051" y="1856188"/>
            <a:ext cx="4084983" cy="4021596"/>
          </a:xfrm>
          <a:prstGeom prst="ellipse">
            <a:avLst/>
          </a:prstGeom>
          <a:noFill/>
          <a:ln>
            <a:solidFill>
              <a:srgbClr val="0B2F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B080EA1-8A44-4FD5-A7D9-234E0FCE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58" y="2397868"/>
            <a:ext cx="2734768" cy="27347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458399D-72E7-4416-A9F6-8EDB574896A9}"/>
              </a:ext>
            </a:extLst>
          </p:cNvPr>
          <p:cNvSpPr/>
          <p:nvPr/>
        </p:nvSpPr>
        <p:spPr>
          <a:xfrm>
            <a:off x="3697356" y="4204252"/>
            <a:ext cx="177303" cy="1590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747F3F-3B36-4F47-B254-882CE37D7B6D}"/>
              </a:ext>
            </a:extLst>
          </p:cNvPr>
          <p:cNvSpPr/>
          <p:nvPr/>
        </p:nvSpPr>
        <p:spPr>
          <a:xfrm>
            <a:off x="4067376" y="2566385"/>
            <a:ext cx="177303" cy="1590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23B2C6E8-6408-4AA7-8027-4A31A707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49" y="4032303"/>
            <a:ext cx="582435" cy="58243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AC8AF98-153A-4961-A482-C199DD64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54" y="1751278"/>
            <a:ext cx="541680" cy="541680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9429D021-51E2-4F7F-89A8-3B95AFFF8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2" y="1400340"/>
            <a:ext cx="565535" cy="56553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1030739C-9C8D-402B-BD3B-21036CE96A7F}"/>
              </a:ext>
            </a:extLst>
          </p:cNvPr>
          <p:cNvSpPr/>
          <p:nvPr/>
        </p:nvSpPr>
        <p:spPr>
          <a:xfrm>
            <a:off x="7182104" y="2413985"/>
            <a:ext cx="177303" cy="1590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9F3D04-6C9F-42BD-91C4-CB35E01A1B2F}"/>
              </a:ext>
            </a:extLst>
          </p:cNvPr>
          <p:cNvSpPr/>
          <p:nvPr/>
        </p:nvSpPr>
        <p:spPr>
          <a:xfrm>
            <a:off x="8269795" y="3968147"/>
            <a:ext cx="904461" cy="9044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F7BD5A65-B09D-4DF6-AC45-94810194C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13" y="4168165"/>
            <a:ext cx="504424" cy="50442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6EE2E11-D3AD-421E-BA9C-018C098B8A93}"/>
              </a:ext>
            </a:extLst>
          </p:cNvPr>
          <p:cNvSpPr/>
          <p:nvPr/>
        </p:nvSpPr>
        <p:spPr>
          <a:xfrm>
            <a:off x="7723503" y="4244007"/>
            <a:ext cx="177303" cy="1590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D782081-9D34-4AE7-974D-BF4B8EF89D53}"/>
              </a:ext>
            </a:extLst>
          </p:cNvPr>
          <p:cNvSpPr txBox="1"/>
          <p:nvPr/>
        </p:nvSpPr>
        <p:spPr>
          <a:xfrm>
            <a:off x="491468" y="358544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Aharoni" panose="020B0604020202020204" pitchFamily="2" charset="-79"/>
                <a:cs typeface="Aharoni" panose="020B0604020202020204" pitchFamily="2" charset="-79"/>
              </a:rPr>
              <a:t>R</a:t>
            </a:r>
            <a:r>
              <a:rPr lang="en-US" sz="3200" dirty="0" err="1">
                <a:latin typeface="Aharoni" panose="020B0604020202020204" pitchFamily="2" charset="-79"/>
                <a:cs typeface="Aharoni" panose="020B0604020202020204" pitchFamily="2" charset="-79"/>
              </a:rPr>
              <a:t>evenue</a:t>
            </a:r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tr-TR" sz="3200" dirty="0">
                <a:latin typeface="Aharoni" panose="020B0604020202020204" pitchFamily="2" charset="-79"/>
                <a:cs typeface="Aharoni" panose="020B0604020202020204" pitchFamily="2" charset="-79"/>
              </a:rPr>
              <a:t>M</a:t>
            </a:r>
            <a:r>
              <a:rPr lang="en-US" sz="3200" dirty="0" err="1">
                <a:latin typeface="Aharoni" panose="020B0604020202020204" pitchFamily="2" charset="-79"/>
                <a:cs typeface="Aharoni" panose="020B0604020202020204" pitchFamily="2" charset="-79"/>
              </a:rPr>
              <a:t>odel</a:t>
            </a:r>
            <a:endParaRPr lang="en-US" sz="32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602DF3FC-4F5D-4CF3-A67F-B6188615D3CA}"/>
              </a:ext>
            </a:extLst>
          </p:cNvPr>
          <p:cNvSpPr txBox="1"/>
          <p:nvPr/>
        </p:nvSpPr>
        <p:spPr>
          <a:xfrm>
            <a:off x="143729" y="49729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Advertising</a:t>
            </a:r>
            <a:r>
              <a:rPr lang="tr-TR" sz="2400" dirty="0"/>
              <a:t>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Revenue</a:t>
            </a:r>
            <a:endParaRPr lang="tr-T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FC37090-3723-417C-9C3F-5853765D96CA}"/>
              </a:ext>
            </a:extLst>
          </p:cNvPr>
          <p:cNvSpPr txBox="1"/>
          <p:nvPr/>
        </p:nvSpPr>
        <p:spPr>
          <a:xfrm>
            <a:off x="611192" y="24067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Premium Option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6DC10BC-D5F9-49CB-9D9A-1104C6C0124A}"/>
              </a:ext>
            </a:extLst>
          </p:cNvPr>
          <p:cNvSpPr txBox="1"/>
          <p:nvPr/>
        </p:nvSpPr>
        <p:spPr>
          <a:xfrm>
            <a:off x="6528436" y="2253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Commission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Company</a:t>
            </a:r>
            <a:endParaRPr lang="tr-T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8047932-31D2-4C0A-BAE1-B7FC019502B4}"/>
              </a:ext>
            </a:extLst>
          </p:cNvPr>
          <p:cNvSpPr txBox="1"/>
          <p:nvPr/>
        </p:nvSpPr>
        <p:spPr>
          <a:xfrm>
            <a:off x="6707192" y="49495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Open Source Service</a:t>
            </a:r>
          </a:p>
        </p:txBody>
      </p:sp>
    </p:spTree>
    <p:extLst>
      <p:ext uri="{BB962C8B-B14F-4D97-AF65-F5344CB8AC3E}">
        <p14:creationId xmlns:p14="http://schemas.microsoft.com/office/powerpoint/2010/main" val="413501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4D56E35-6B9B-4A22-974D-061522A29FA1}"/>
              </a:ext>
            </a:extLst>
          </p:cNvPr>
          <p:cNvSpPr txBox="1"/>
          <p:nvPr/>
        </p:nvSpPr>
        <p:spPr>
          <a:xfrm>
            <a:off x="477079" y="417444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F</a:t>
            </a:r>
            <a:r>
              <a:rPr lang="tr-TR" sz="3200" dirty="0">
                <a:latin typeface="Aharoni" panose="020B0604020202020204" pitchFamily="2" charset="-79"/>
                <a:cs typeface="Aharoni" panose="020B0604020202020204" pitchFamily="2" charset="-79"/>
              </a:rPr>
              <a:t>u</a:t>
            </a:r>
            <a:r>
              <a:rPr lang="en-US" sz="3200" dirty="0" err="1">
                <a:latin typeface="Aharoni" panose="020B0604020202020204" pitchFamily="2" charset="-79"/>
                <a:cs typeface="Aharoni" panose="020B0604020202020204" pitchFamily="2" charset="-79"/>
              </a:rPr>
              <a:t>ture</a:t>
            </a:r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 Vision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E634E01-659A-44D8-900B-75137383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1" y="1324587"/>
            <a:ext cx="7485274" cy="420882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40FE6B4-E35C-4470-ADC9-A04FA264E5A8}"/>
              </a:ext>
            </a:extLst>
          </p:cNvPr>
          <p:cNvSpPr txBox="1"/>
          <p:nvPr/>
        </p:nvSpPr>
        <p:spPr>
          <a:xfrm>
            <a:off x="7922039" y="1774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Fully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Automated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42175A3-7677-4AA6-B787-7A763082704F}"/>
              </a:ext>
            </a:extLst>
          </p:cNvPr>
          <p:cNvSpPr txBox="1"/>
          <p:nvPr/>
        </p:nvSpPr>
        <p:spPr>
          <a:xfrm>
            <a:off x="8086709" y="45830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Charge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itself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32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endParaRPr lang="tr-T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1B9C8C3-6585-4353-BA34-C6B742A3BF68}"/>
              </a:ext>
            </a:extLst>
          </p:cNvPr>
          <p:cNvSpPr txBox="1"/>
          <p:nvPr/>
        </p:nvSpPr>
        <p:spPr>
          <a:xfrm>
            <a:off x="7813181" y="31920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	</a:t>
            </a:r>
            <a:r>
              <a:rPr lang="tr-TR" sz="2400" dirty="0">
                <a:latin typeface="Aharoni" panose="02010803020104030203" pitchFamily="2" charset="-79"/>
                <a:cs typeface="Aharoni" panose="02010803020104030203" pitchFamily="2" charset="-79"/>
              </a:rPr>
              <a:t>Self-Learning </a:t>
            </a:r>
            <a:r>
              <a:rPr lang="tr-T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Cars</a:t>
            </a:r>
            <a:endParaRPr lang="tr-T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10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919B0E-85A5-4934-9C94-BD9C58C9B751}"/>
              </a:ext>
            </a:extLst>
          </p:cNvPr>
          <p:cNvSpPr/>
          <p:nvPr/>
        </p:nvSpPr>
        <p:spPr>
          <a:xfrm>
            <a:off x="3153051" y="290287"/>
            <a:ext cx="5400001" cy="56510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5DD8F-7652-497D-AD72-9F647C4532C3}"/>
              </a:ext>
            </a:extLst>
          </p:cNvPr>
          <p:cNvSpPr/>
          <p:nvPr/>
        </p:nvSpPr>
        <p:spPr>
          <a:xfrm>
            <a:off x="3417007" y="956115"/>
            <a:ext cx="5205588" cy="57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2B6D35-8453-4F9E-9EC9-916530925F3B}"/>
              </a:ext>
            </a:extLst>
          </p:cNvPr>
          <p:cNvSpPr/>
          <p:nvPr/>
        </p:nvSpPr>
        <p:spPr>
          <a:xfrm>
            <a:off x="3222594" y="783453"/>
            <a:ext cx="5400000" cy="5400000"/>
          </a:xfrm>
          <a:prstGeom prst="ellipse">
            <a:avLst/>
          </a:prstGeom>
          <a:solidFill>
            <a:srgbClr val="32207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FB3AC2-B8FC-4DEA-A2A2-E5E0B56D6A1C}"/>
              </a:ext>
            </a:extLst>
          </p:cNvPr>
          <p:cNvSpPr/>
          <p:nvPr/>
        </p:nvSpPr>
        <p:spPr>
          <a:xfrm>
            <a:off x="3582594" y="1134576"/>
            <a:ext cx="4680000" cy="4680000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360A53A-BAF0-47B9-9F5C-8B51D230BAE7}"/>
              </a:ext>
            </a:extLst>
          </p:cNvPr>
          <p:cNvSpPr txBox="1"/>
          <p:nvPr/>
        </p:nvSpPr>
        <p:spPr>
          <a:xfrm>
            <a:off x="3582593" y="2701441"/>
            <a:ext cx="447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  <a:r>
              <a:rPr lang="tr-T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4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tr-T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tr-TR" sz="4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r>
              <a:rPr lang="tr-T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4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Your</a:t>
            </a:r>
            <a:r>
              <a:rPr lang="tr-TR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4402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135</Words>
  <Application>Microsoft Office PowerPoint</Application>
  <PresentationFormat>Geniş ekran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HK Grotesk</vt:lpstr>
      <vt:lpstr>Montserrat Medium</vt:lpstr>
      <vt:lpstr>Tw Cen MT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DOGAN</dc:creator>
  <cp:lastModifiedBy>Büşra Sarı</cp:lastModifiedBy>
  <cp:revision>5</cp:revision>
  <dcterms:created xsi:type="dcterms:W3CDTF">2021-12-12T06:03:18Z</dcterms:created>
  <dcterms:modified xsi:type="dcterms:W3CDTF">2021-12-12T09:53:19Z</dcterms:modified>
</cp:coreProperties>
</file>