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2" r:id="rId6"/>
    <p:sldId id="292" r:id="rId7"/>
    <p:sldId id="273" r:id="rId8"/>
    <p:sldId id="274" r:id="rId9"/>
    <p:sldId id="275" r:id="rId10"/>
    <p:sldId id="258" r:id="rId11"/>
    <p:sldId id="276" r:id="rId12"/>
    <p:sldId id="277" r:id="rId13"/>
    <p:sldId id="278" r:id="rId14"/>
    <p:sldId id="280" r:id="rId15"/>
    <p:sldId id="282" r:id="rId16"/>
    <p:sldId id="262" r:id="rId17"/>
    <p:sldId id="279" r:id="rId18"/>
    <p:sldId id="281" r:id="rId19"/>
    <p:sldId id="283" r:id="rId20"/>
    <p:sldId id="293" r:id="rId21"/>
    <p:sldId id="260" r:id="rId22"/>
    <p:sldId id="290" r:id="rId23"/>
    <p:sldId id="284" r:id="rId24"/>
    <p:sldId id="289" r:id="rId25"/>
    <p:sldId id="291" r:id="rId26"/>
    <p:sldId id="286" r:id="rId27"/>
    <p:sldId id="287" r:id="rId28"/>
    <p:sldId id="288" r:id="rId29"/>
    <p:sldId id="264" r:id="rId30"/>
    <p:sldId id="299" r:id="rId31"/>
    <p:sldId id="298" r:id="rId32"/>
    <p:sldId id="297" r:id="rId33"/>
    <p:sldId id="296" r:id="rId34"/>
    <p:sldId id="300" r:id="rId35"/>
    <p:sldId id="294" r:id="rId36"/>
    <p:sldId id="265" r:id="rId37"/>
    <p:sldId id="313" r:id="rId38"/>
    <p:sldId id="315" r:id="rId39"/>
    <p:sldId id="318" r:id="rId40"/>
    <p:sldId id="266" r:id="rId41"/>
    <p:sldId id="301" r:id="rId42"/>
    <p:sldId id="302" r:id="rId43"/>
    <p:sldId id="303" r:id="rId44"/>
    <p:sldId id="304" r:id="rId45"/>
    <p:sldId id="305" r:id="rId46"/>
    <p:sldId id="306" r:id="rId47"/>
    <p:sldId id="316" r:id="rId48"/>
    <p:sldId id="307" r:id="rId49"/>
    <p:sldId id="267" r:id="rId50"/>
    <p:sldId id="317" r:id="rId51"/>
    <p:sldId id="323" r:id="rId52"/>
    <p:sldId id="319" r:id="rId53"/>
    <p:sldId id="324" r:id="rId54"/>
    <p:sldId id="325" r:id="rId55"/>
    <p:sldId id="309" r:id="rId56"/>
    <p:sldId id="310" r:id="rId57"/>
    <p:sldId id="326" r:id="rId58"/>
    <p:sldId id="311" r:id="rId59"/>
    <p:sldId id="320" r:id="rId60"/>
    <p:sldId id="327" r:id="rId61"/>
    <p:sldId id="312" r:id="rId62"/>
    <p:sldId id="321" r:id="rId63"/>
    <p:sldId id="322" r:id="rId64"/>
    <p:sldId id="268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>
        <p:scale>
          <a:sx n="70" d="100"/>
          <a:sy n="70" d="100"/>
        </p:scale>
        <p:origin x="62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CD390-E9A8-4CC8-A72B-2FA7F49FE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B24A27-017F-478A-828A-835E8C8F3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75636-2E95-4ADE-AE8A-D8576C03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66DC08-3C21-48ED-9392-5FF7AA67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747C5-539B-46CE-827F-DE87F337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45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EA4D9-1E00-4697-AA90-D2441570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E9D9C9-5917-4F51-8AD6-10050A7C8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FAC5DB-D7F7-46CD-86BF-5F53F3BB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2BE59-A7D9-4DD3-A92B-C92626F6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53474-303B-428C-A9D5-6837B5E5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A3F6B4-C958-4AE8-AFF8-9EB61AF3E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5B6156-09DB-4B94-A700-B70EE246F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344CA2-F76D-4DDB-9CA8-BA5BA980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230F35-A3FA-48AE-A126-01B7EAB8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EDF760-0E75-4FE3-89C4-EC47003D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03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14B68-69D9-4753-845A-33F58E34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C5FC3-CB68-4B92-BF59-E167C76E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575218-7463-46D7-9A3E-1480DD83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8B5CB-B642-4BBF-9BDE-835F1F6D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6E84A-6367-45BE-8E45-D232D809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3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A2ACC-E32D-4BF6-A9CC-F4A14BCF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A549D2-2A5E-494D-9338-EE7274AF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EA26DD-83DC-4645-8606-660EAED6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AE138E-C4FA-45DE-881E-85AE114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98A7E6-B597-471E-823B-1B7D7BCC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0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7D871-1AA1-4D99-8656-A34C202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47354-589D-46B8-B814-36D63E53A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60FA22-4E32-4200-91FB-BF1C950DF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1B1B6F-14F0-4101-882F-B7F8C94D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BA390-EBBC-404A-8E27-51905FD5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FB64FA-41E8-44AA-9848-8F5C220B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72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67969-EEE2-43C8-B2D1-7636A7A5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60319F-0C5A-4644-89E1-27A8E2A2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11F4BC-6940-48E0-A16B-028FD316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E820DF-5391-4798-876C-20FEAD030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1A7EA5-31A5-46D1-820D-B57611DA6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7A411A-3439-414A-8277-3A4AC237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D71D08-A91E-473E-BF14-0502728C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385724-37D5-407F-93DC-AFE8E951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0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8C9AA-A86D-441A-8704-895D985D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4F664D-7C02-4ED7-8B77-A3E5DD87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7A3E15-41D3-4D83-BE07-552038E5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7B23A8-CFF6-4FDD-B18D-2E772FD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B937E3-B740-4DB4-BB55-7C8065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7843A7-23C7-448B-9604-BCEEA129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1CDCC7-E6F5-4B41-8F00-C49D861B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5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4CAEE-DB3B-48AC-BCCA-67174461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35873-0975-436A-B682-59BD16A4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EEF667-EEAE-470D-BBE7-725364953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5C04B9-6B44-4EBD-B6E2-31FF21CF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7930B1-35C0-4900-86D0-E2636401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649A68-5AE5-4FF4-9900-67D1D62F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51D4C-BC1D-42C1-B10A-B5DFB042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3E9D0C-3EA8-49D9-921A-0C9A9244D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3C0ACA-9383-4A24-9063-1DEFAB1D9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880721-D0AD-4744-AAF3-503E5260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E9601A-8952-4963-A29A-31F11193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C96334-D0BA-4747-BCB2-5BDE9A51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F78EB-AE82-40A2-9DC3-BBB39CD7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D7E4D5-35FC-4505-901F-CE705F76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4A5767-D183-4A7D-8CFE-9421CEC4B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E028-CE01-4F26-BED2-B79008B4CC8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E9878-E6E2-4B21-B322-92B16641B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66F4A-5CE2-47C1-BDB7-5FB109B20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8889-09DA-4083-B676-C6D23AAB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0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EED80-4459-433E-AFF8-B8DFAA4FD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dirty="0"/>
              <a:t>Кто такой «Котлин»</a:t>
            </a:r>
          </a:p>
        </p:txBody>
      </p:sp>
      <p:pic>
        <p:nvPicPr>
          <p:cNvPr id="1026" name="Picture 2" descr="Image result for ÐºÐ¾ÑÐ»Ð¸Ð½">
            <a:extLst>
              <a:ext uri="{FF2B5EF4-FFF2-40B4-BE49-F238E27FC236}">
                <a16:creationId xmlns:a16="http://schemas.microsoft.com/office/drawing/2014/main" id="{4E01E78C-4A8B-4A5E-8182-3E019345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7955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40844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6" y="1366407"/>
            <a:ext cx="3924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40844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6" y="1366407"/>
            <a:ext cx="3924300" cy="17240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40" y="1401332"/>
            <a:ext cx="624967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40844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sp>
        <p:nvSpPr>
          <p:cNvPr id="2" name="Овал 1"/>
          <p:cNvSpPr/>
          <p:nvPr/>
        </p:nvSpPr>
        <p:spPr>
          <a:xfrm>
            <a:off x="390526" y="4199021"/>
            <a:ext cx="445169" cy="42110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Крест 5"/>
          <p:cNvSpPr/>
          <p:nvPr/>
        </p:nvSpPr>
        <p:spPr>
          <a:xfrm>
            <a:off x="483520" y="4274218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390524" y="3746791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Не нужно помещать метод в класс</a:t>
            </a:r>
            <a:endParaRPr lang="ru-RU" sz="2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6" y="1366407"/>
            <a:ext cx="3924300" cy="17240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40" y="1401332"/>
            <a:ext cx="624967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40844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sp>
        <p:nvSpPr>
          <p:cNvPr id="2" name="Овал 1"/>
          <p:cNvSpPr/>
          <p:nvPr/>
        </p:nvSpPr>
        <p:spPr>
          <a:xfrm>
            <a:off x="390526" y="4199021"/>
            <a:ext cx="445169" cy="42110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Крест 5"/>
          <p:cNvSpPr/>
          <p:nvPr/>
        </p:nvSpPr>
        <p:spPr>
          <a:xfrm>
            <a:off x="483520" y="4274218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390524" y="3746791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Не нужно помещать метод в класс</a:t>
            </a:r>
            <a:endParaRPr lang="ru-RU" sz="2000" dirty="0"/>
          </a:p>
        </p:txBody>
      </p:sp>
      <p:sp>
        <p:nvSpPr>
          <p:cNvPr id="12" name="Овал 11"/>
          <p:cNvSpPr/>
          <p:nvPr/>
        </p:nvSpPr>
        <p:spPr>
          <a:xfrm>
            <a:off x="390526" y="4742008"/>
            <a:ext cx="445169" cy="42110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рест 12"/>
          <p:cNvSpPr/>
          <p:nvPr/>
        </p:nvSpPr>
        <p:spPr>
          <a:xfrm>
            <a:off x="483520" y="4817205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390525" y="4236171"/>
            <a:ext cx="3038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Меньше писать</a:t>
            </a:r>
            <a:endParaRPr lang="ru-RU" sz="20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6" y="1366407"/>
            <a:ext cx="3924300" cy="172402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40" y="1401332"/>
            <a:ext cx="624967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40844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b="87719"/>
          <a:stretch/>
        </p:blipFill>
        <p:spPr>
          <a:xfrm>
            <a:off x="226312" y="1056414"/>
            <a:ext cx="4733925" cy="3099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" y="1366407"/>
            <a:ext cx="3752850" cy="17526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540" y="1211410"/>
            <a:ext cx="5947660" cy="15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540" y="1211410"/>
            <a:ext cx="5947660" cy="154257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40844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991475" y="1207400"/>
            <a:ext cx="1447800" cy="2531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b="87719"/>
          <a:stretch/>
        </p:blipFill>
        <p:spPr>
          <a:xfrm>
            <a:off x="226312" y="1056414"/>
            <a:ext cx="4733925" cy="30999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6" y="1366407"/>
            <a:ext cx="3752850" cy="17526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161925" y="1048393"/>
            <a:ext cx="4733925" cy="31801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58" y="1353312"/>
            <a:ext cx="37338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58" y="1353312"/>
            <a:ext cx="3733800" cy="3905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41" y="1475643"/>
            <a:ext cx="6273753" cy="25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0" y="1475643"/>
            <a:ext cx="4533900" cy="342900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649888" y="1475643"/>
            <a:ext cx="793902" cy="31801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41" y="2215337"/>
            <a:ext cx="4185701" cy="7546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541" y="1531790"/>
            <a:ext cx="6255133" cy="3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0" y="1475643"/>
            <a:ext cx="4533900" cy="342900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649888" y="1475643"/>
            <a:ext cx="793902" cy="31801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41" y="2215337"/>
            <a:ext cx="4185701" cy="7546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541" y="1531790"/>
            <a:ext cx="6255133" cy="321188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6212339" y="3513221"/>
            <a:ext cx="5085314" cy="2298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 </a:t>
            </a:r>
          </a:p>
          <a:p>
            <a:r>
              <a:rPr lang="en-US" sz="3200" dirty="0" smtClean="0"/>
              <a:t>equals(),</a:t>
            </a:r>
          </a:p>
          <a:p>
            <a:r>
              <a:rPr lang="en-US" sz="3200" dirty="0" smtClean="0"/>
              <a:t> toString(),</a:t>
            </a:r>
          </a:p>
          <a:p>
            <a:r>
              <a:rPr lang="en-US" sz="3200" dirty="0" smtClean="0"/>
              <a:t> hashcode()</a:t>
            </a:r>
            <a:endParaRPr lang="ru-RU" sz="3200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974466" y="3946358"/>
            <a:ext cx="2298032" cy="19611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6" y="155144"/>
            <a:ext cx="5093585" cy="1325563"/>
          </a:xfrm>
        </p:spPr>
        <p:txBody>
          <a:bodyPr/>
          <a:lstStyle/>
          <a:p>
            <a:pPr algn="ctr"/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63700" y="1778000"/>
            <a:ext cx="11303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*.kt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0" y="1475643"/>
            <a:ext cx="4533900" cy="342900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649888" y="1475643"/>
            <a:ext cx="793902" cy="31801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41" y="2215337"/>
            <a:ext cx="4185701" cy="7546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541" y="1531790"/>
            <a:ext cx="6255133" cy="321188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6212339" y="3513221"/>
            <a:ext cx="5085314" cy="2298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 </a:t>
            </a:r>
          </a:p>
          <a:p>
            <a:r>
              <a:rPr lang="en-US" sz="3200" dirty="0" smtClean="0"/>
              <a:t>equals(),</a:t>
            </a:r>
          </a:p>
          <a:p>
            <a:r>
              <a:rPr lang="en-US" sz="3200" dirty="0" smtClean="0"/>
              <a:t> toString(),</a:t>
            </a:r>
          </a:p>
          <a:p>
            <a:r>
              <a:rPr lang="en-US" sz="3200" dirty="0" smtClean="0"/>
              <a:t> hashcode()</a:t>
            </a:r>
            <a:endParaRPr lang="ru-RU" sz="3200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974466" y="3946358"/>
            <a:ext cx="2298032" cy="19611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90526" y="4742008"/>
            <a:ext cx="445169" cy="42110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/>
          <p:cNvSpPr/>
          <p:nvPr/>
        </p:nvSpPr>
        <p:spPr>
          <a:xfrm>
            <a:off x="483520" y="4817205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736040" y="4264149"/>
            <a:ext cx="3038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Убирает бойлерплейт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20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Ð ÐµÐ·ÑÐ»ÑÑÐ°Ñ Ð¸Ð·Ð¾Ð±ÑÐ°Ð¶ÐµÐ½Ð¸Ñ Ð´Ð»Ñ lombok java">
            <a:extLst>
              <a:ext uri="{FF2B5EF4-FFF2-40B4-BE49-F238E27FC236}">
                <a16:creationId xmlns:a16="http://schemas.microsoft.com/office/drawing/2014/main" id="{1801B3A5-5994-4607-8B82-D99B92EE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27" y="2236153"/>
            <a:ext cx="7986346" cy="42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ED7BF8-95FD-4C32-8CBF-0F3B81D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Для тех, кто любит </a:t>
            </a:r>
            <a:r>
              <a:rPr lang="en-US" dirty="0"/>
              <a:t>Java</a:t>
            </a:r>
            <a:r>
              <a:rPr lang="ru-RU" dirty="0"/>
              <a:t>, но не любит бойлерплейт</a:t>
            </a:r>
          </a:p>
        </p:txBody>
      </p:sp>
    </p:spTree>
    <p:extLst>
      <p:ext uri="{BB962C8B-B14F-4D97-AF65-F5344CB8AC3E}">
        <p14:creationId xmlns:p14="http://schemas.microsoft.com/office/powerpoint/2010/main" val="19593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Ð ÐµÐ·ÑÐ»ÑÑÐ°Ñ Ð¸Ð·Ð¾Ð±ÑÐ°Ð¶ÐµÐ½Ð¸Ñ Ð´Ð»Ñ lombok java">
            <a:extLst>
              <a:ext uri="{FF2B5EF4-FFF2-40B4-BE49-F238E27FC236}">
                <a16:creationId xmlns:a16="http://schemas.microsoft.com/office/drawing/2014/main" id="{1801B3A5-5994-4607-8B82-D99B92EE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27" y="2236153"/>
            <a:ext cx="7986346" cy="42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ED7BF8-95FD-4C32-8CBF-0F3B81D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Для тех, кто любит </a:t>
            </a:r>
            <a:r>
              <a:rPr lang="en-US" dirty="0"/>
              <a:t>Java</a:t>
            </a:r>
            <a:r>
              <a:rPr lang="ru-RU" dirty="0"/>
              <a:t>, но не любит бойлерплейт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ED7BF8-95FD-4C32-8CBF-0F3B81D780BE}"/>
              </a:ext>
            </a:extLst>
          </p:cNvPr>
          <p:cNvSpPr txBox="1">
            <a:spLocks/>
          </p:cNvSpPr>
          <p:nvPr/>
        </p:nvSpPr>
        <p:spPr>
          <a:xfrm rot="1250643">
            <a:off x="5380293" y="5186984"/>
            <a:ext cx="10924337" cy="1412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Bonus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06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ED7BF8-95FD-4C32-8CBF-0F3B81D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Для тех, кто любит </a:t>
            </a:r>
            <a:r>
              <a:rPr lang="en-US" dirty="0"/>
              <a:t>Java</a:t>
            </a:r>
            <a:r>
              <a:rPr lang="ru-RU" dirty="0"/>
              <a:t>, но не любит бойлерплейт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1" y="2215564"/>
            <a:ext cx="4200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ED7BF8-95FD-4C32-8CBF-0F3B81D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Для тех, кто любит </a:t>
            </a:r>
            <a:r>
              <a:rPr lang="en-US" dirty="0"/>
              <a:t>Java</a:t>
            </a:r>
            <a:r>
              <a:rPr lang="ru-RU" dirty="0"/>
              <a:t>, но не любит бойлерплейт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1" y="2215564"/>
            <a:ext cx="4200525" cy="17049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2" y="2215564"/>
            <a:ext cx="4943475" cy="272415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057900" y="1847850"/>
            <a:ext cx="5295900" cy="3448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ED7BF8-95FD-4C32-8CBF-0F3B81D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Для тех, кто любит </a:t>
            </a:r>
            <a:r>
              <a:rPr lang="en-US" dirty="0"/>
              <a:t>Java</a:t>
            </a:r>
            <a:r>
              <a:rPr lang="ru-RU" dirty="0"/>
              <a:t>, но не любит бойлерплейт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057900" y="1847850"/>
            <a:ext cx="5295900" cy="3448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215564"/>
            <a:ext cx="3409950" cy="1876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2215564"/>
            <a:ext cx="39624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ED7BF8-95FD-4C32-8CBF-0F3B81D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Как добавить к себе в проект?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5115" y="42964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&lt;dependency&gt;</a:t>
            </a:r>
          </a:p>
          <a:p>
            <a:r>
              <a:rPr lang="ru-RU" dirty="0"/>
              <a:t>    &lt;groupId&gt;org.projectlombok&lt;/groupId&gt;</a:t>
            </a:r>
          </a:p>
          <a:p>
            <a:r>
              <a:rPr lang="ru-RU" dirty="0"/>
              <a:t>    &lt;artifactId&gt;lombok&lt;/artifactId&gt;</a:t>
            </a:r>
          </a:p>
          <a:p>
            <a:r>
              <a:rPr lang="ru-RU" dirty="0"/>
              <a:t>    &lt;version&gt;1.18.4&lt;/version&gt;</a:t>
            </a:r>
          </a:p>
          <a:p>
            <a:r>
              <a:rPr lang="ru-RU" dirty="0"/>
              <a:t>    &lt;scope&gt;provided&lt;/scope&gt;</a:t>
            </a:r>
          </a:p>
          <a:p>
            <a:r>
              <a:rPr lang="ru-RU" dirty="0"/>
              <a:t>&lt;/dependency&gt;</a:t>
            </a:r>
          </a:p>
        </p:txBody>
      </p:sp>
      <p:pic>
        <p:nvPicPr>
          <p:cNvPr id="6146" name="Picture 2" descr="Image result for mav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205" y="2984126"/>
            <a:ext cx="5743056" cy="131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grad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35" y="18580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01904" y="4804246"/>
            <a:ext cx="500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Implementation </a:t>
            </a:r>
            <a:r>
              <a:rPr lang="ru-RU" dirty="0" smtClean="0"/>
              <a:t>'org.projectlombok</a:t>
            </a:r>
            <a:r>
              <a:rPr lang="en-US" dirty="0" smtClean="0"/>
              <a:t>:lombok:</a:t>
            </a:r>
            <a:r>
              <a:rPr lang="ru-RU" dirty="0" smtClean="0"/>
              <a:t>1.18.4</a:t>
            </a:r>
            <a:r>
              <a:rPr lang="ru-RU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416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ED7BF8-95FD-4C32-8CBF-0F3B81D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+ </a:t>
            </a:r>
            <a:r>
              <a:rPr lang="ru-RU" dirty="0" smtClean="0"/>
              <a:t>Добавить плагин на </a:t>
            </a:r>
            <a:r>
              <a:rPr lang="en-US" dirty="0" smtClean="0"/>
              <a:t>IDE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1506"/>
          <a:stretch/>
        </p:blipFill>
        <p:spPr>
          <a:xfrm>
            <a:off x="1790700" y="1843088"/>
            <a:ext cx="8610600" cy="20145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63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ED7BF8-95FD-4C32-8CBF-0F3B81D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 не забыт</a:t>
            </a:r>
            <a:r>
              <a:rPr lang="ru-RU" dirty="0"/>
              <a:t>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7" y="2019300"/>
            <a:ext cx="11378046" cy="3433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Скругленный прямоугольник 4"/>
          <p:cNvSpPr/>
          <p:nvPr/>
        </p:nvSpPr>
        <p:spPr>
          <a:xfrm>
            <a:off x="4114800" y="2533650"/>
            <a:ext cx="3295650" cy="47625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>
            <a:cxnSpLocks/>
          </p:cNvCxnSpPr>
          <p:nvPr/>
        </p:nvCxnSpPr>
        <p:spPr>
          <a:xfrm>
            <a:off x="0" y="3133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783" y="570705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70705"/>
            <a:ext cx="4701555" cy="2094329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7713784" y="3408328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4079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6" y="155144"/>
            <a:ext cx="5093585" cy="1325563"/>
          </a:xfrm>
        </p:spPr>
        <p:txBody>
          <a:bodyPr/>
          <a:lstStyle/>
          <a:p>
            <a:pPr algn="ctr"/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63700" y="1778000"/>
            <a:ext cx="11303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*.kt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86100" y="2692400"/>
            <a:ext cx="9906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4191000" y="3467100"/>
            <a:ext cx="19558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kotlinc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>
            <a:cxnSpLocks/>
          </p:cNvCxnSpPr>
          <p:nvPr/>
        </p:nvCxnSpPr>
        <p:spPr>
          <a:xfrm>
            <a:off x="0" y="3133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783" y="570705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70705"/>
            <a:ext cx="4701555" cy="2094329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7713784" y="3408328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4355432" y="570705"/>
            <a:ext cx="593773" cy="64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3306215" y="238386"/>
            <a:ext cx="3672101" cy="3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н</a:t>
            </a:r>
            <a:r>
              <a:rPr lang="ru-RU" dirty="0" smtClean="0"/>
              <a:t>е </a:t>
            </a:r>
            <a:r>
              <a:rPr lang="en-US" dirty="0" smtClean="0"/>
              <a:t>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854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>
            <a:cxnSpLocks/>
          </p:cNvCxnSpPr>
          <p:nvPr/>
        </p:nvCxnSpPr>
        <p:spPr>
          <a:xfrm>
            <a:off x="0" y="3133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783" y="570705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70705"/>
            <a:ext cx="4701555" cy="20943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5" y="4129469"/>
            <a:ext cx="9848850" cy="22098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7713784" y="3408328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3606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>
            <a:cxnSpLocks/>
          </p:cNvCxnSpPr>
          <p:nvPr/>
        </p:nvCxnSpPr>
        <p:spPr>
          <a:xfrm>
            <a:off x="0" y="3133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783" y="570705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70705"/>
            <a:ext cx="4701555" cy="20943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5" y="4129469"/>
            <a:ext cx="9848850" cy="22098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7713784" y="3408328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910263" y="4774226"/>
            <a:ext cx="1167063" cy="30918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4488426" y="3778483"/>
            <a:ext cx="1034069" cy="83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3453710" y="3207425"/>
            <a:ext cx="5093585" cy="63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 smtClean="0"/>
              <a:t>Сообщение для компилятора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317138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>
            <a:cxnSpLocks/>
          </p:cNvCxnSpPr>
          <p:nvPr/>
        </p:nvCxnSpPr>
        <p:spPr>
          <a:xfrm>
            <a:off x="0" y="3133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783" y="570705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70705"/>
            <a:ext cx="4701555" cy="20943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5" y="4129469"/>
            <a:ext cx="9848850" cy="22098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7713784" y="3408328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447800" y="5060490"/>
            <a:ext cx="8812775" cy="30918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6705600" y="5565246"/>
            <a:ext cx="1695450" cy="79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6705600" y="572963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What?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910263" y="4774226"/>
            <a:ext cx="1167063" cy="30918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4488426" y="3778483"/>
            <a:ext cx="1034069" cy="83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3453710" y="3207425"/>
            <a:ext cx="5093585" cy="63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 smtClean="0"/>
              <a:t>Сообщение для компилятора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31324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8" y="952614"/>
            <a:ext cx="5543549" cy="351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95750" y="4678916"/>
            <a:ext cx="6438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/>
              <a:t>I</a:t>
            </a:r>
            <a:r>
              <a:rPr lang="ru-RU" sz="7200" dirty="0" smtClean="0"/>
              <a:t>ntrinsics</a:t>
            </a:r>
            <a:r>
              <a:rPr lang="en-US" sz="7200" dirty="0" smtClean="0"/>
              <a:t>?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0211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Проверка на </a:t>
            </a:r>
            <a:r>
              <a:rPr lang="en-US" dirty="0" smtClean="0"/>
              <a:t>null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050"/>
            <a:ext cx="12025074" cy="1771650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1181100" y="2952750"/>
            <a:ext cx="2438400" cy="47625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312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F4349F-01BD-4109-8D5F-C30B5415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11408"/>
            <a:ext cx="9391650" cy="64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>
            <a:cxnSpLocks/>
          </p:cNvCxnSpPr>
          <p:nvPr/>
        </p:nvCxnSpPr>
        <p:spPr>
          <a:xfrm>
            <a:off x="0" y="3133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783" y="570705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70705"/>
            <a:ext cx="4701555" cy="20943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5" y="4129469"/>
            <a:ext cx="9848850" cy="22098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7713784" y="3408328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9139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>
            <a:cxnSpLocks/>
          </p:cNvCxnSpPr>
          <p:nvPr/>
        </p:nvCxnSpPr>
        <p:spPr>
          <a:xfrm>
            <a:off x="0" y="3133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783" y="570705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70705"/>
            <a:ext cx="4701555" cy="20943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5" y="4129469"/>
            <a:ext cx="9848850" cy="22098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7713784" y="3408328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sp>
        <p:nvSpPr>
          <p:cNvPr id="12" name="Крест 11"/>
          <p:cNvSpPr/>
          <p:nvPr/>
        </p:nvSpPr>
        <p:spPr>
          <a:xfrm>
            <a:off x="9109570" y="1339471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9016576" y="1807261"/>
            <a:ext cx="445169" cy="42110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Крест 13"/>
          <p:cNvSpPr/>
          <p:nvPr/>
        </p:nvSpPr>
        <p:spPr>
          <a:xfrm>
            <a:off x="9109570" y="1882458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9153524" y="1339471"/>
            <a:ext cx="3038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Безопасность поля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011216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>
            <a:cxnSpLocks/>
          </p:cNvCxnSpPr>
          <p:nvPr/>
        </p:nvCxnSpPr>
        <p:spPr>
          <a:xfrm>
            <a:off x="0" y="31337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783" y="570705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70705"/>
            <a:ext cx="4701555" cy="20943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5" y="4129469"/>
            <a:ext cx="9848850" cy="22098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7713784" y="3408328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sp>
        <p:nvSpPr>
          <p:cNvPr id="12" name="Крест 11"/>
          <p:cNvSpPr/>
          <p:nvPr/>
        </p:nvSpPr>
        <p:spPr>
          <a:xfrm>
            <a:off x="9109570" y="1339471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9016576" y="1807261"/>
            <a:ext cx="445169" cy="42110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Крест 13"/>
          <p:cNvSpPr/>
          <p:nvPr/>
        </p:nvSpPr>
        <p:spPr>
          <a:xfrm>
            <a:off x="9109570" y="1882458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9153524" y="1339471"/>
            <a:ext cx="3038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Безопасность поля</a:t>
            </a:r>
            <a:endParaRPr lang="ru-RU" sz="2000" dirty="0"/>
          </a:p>
        </p:txBody>
      </p:sp>
      <p:sp>
        <p:nvSpPr>
          <p:cNvPr id="19" name="Овал 18"/>
          <p:cNvSpPr/>
          <p:nvPr/>
        </p:nvSpPr>
        <p:spPr>
          <a:xfrm>
            <a:off x="9016576" y="2428298"/>
            <a:ext cx="445169" cy="4211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9153524" y="1960508"/>
            <a:ext cx="3038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Время на проверку</a:t>
            </a:r>
            <a:endParaRPr lang="ru-RU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131547" y="2602755"/>
            <a:ext cx="215226" cy="96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5768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6" y="155144"/>
            <a:ext cx="5093585" cy="1325563"/>
          </a:xfrm>
        </p:spPr>
        <p:txBody>
          <a:bodyPr/>
          <a:lstStyle/>
          <a:p>
            <a:pPr algn="ctr"/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63700" y="1778000"/>
            <a:ext cx="11303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*.kt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86100" y="2692400"/>
            <a:ext cx="9906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4191000" y="3467100"/>
            <a:ext cx="19558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kotlinc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63700" y="5168900"/>
            <a:ext cx="1130300" cy="787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*.java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082926" y="4279900"/>
            <a:ext cx="8636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290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4476467" y="872436"/>
            <a:ext cx="245658" cy="49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2968388" y="193042"/>
            <a:ext cx="3507474" cy="760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По умолчанию</a:t>
            </a:r>
            <a:endParaRPr lang="ru-RU" sz="2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562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2914650"/>
            <a:ext cx="2257425" cy="1028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00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2914650"/>
            <a:ext cx="2257425" cy="10287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03" y="1545879"/>
            <a:ext cx="5392297" cy="7879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16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2914650"/>
            <a:ext cx="2257425" cy="10287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03" y="1545879"/>
            <a:ext cx="5392297" cy="78798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467" y="2590569"/>
            <a:ext cx="6117450" cy="16417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301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67" y="2590569"/>
            <a:ext cx="6117450" cy="1641789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6" y="2914650"/>
            <a:ext cx="2257425" cy="10287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9376013" y="3943350"/>
            <a:ext cx="614148" cy="50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8839200" y="4449170"/>
            <a:ext cx="2334746" cy="42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/>
              <a:t>помощник</a:t>
            </a:r>
            <a:endParaRPr lang="ru-RU" sz="3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303" y="1545879"/>
            <a:ext cx="5392297" cy="78798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05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67" y="2590569"/>
            <a:ext cx="6117450" cy="1641789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6" y="2914650"/>
            <a:ext cx="2257425" cy="10287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9376013" y="3943350"/>
            <a:ext cx="614148" cy="50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8839200" y="4449170"/>
            <a:ext cx="2334746" cy="42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/>
              <a:t>помощник</a:t>
            </a:r>
            <a:endParaRPr lang="ru-RU" sz="32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384" y="5724202"/>
            <a:ext cx="4504109" cy="74278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303" y="1545879"/>
            <a:ext cx="5392297" cy="78798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208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67" y="2590569"/>
            <a:ext cx="6117450" cy="164178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03" y="1545879"/>
            <a:ext cx="5392297" cy="787985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6" y="2914650"/>
            <a:ext cx="2257425" cy="10287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9376013" y="3943350"/>
            <a:ext cx="614148" cy="50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8839200" y="4449170"/>
            <a:ext cx="2334746" cy="42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/>
              <a:t>помощник</a:t>
            </a:r>
            <a:endParaRPr lang="ru-RU" sz="32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384" y="5724202"/>
            <a:ext cx="4504109" cy="74278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09179" y="3768558"/>
            <a:ext cx="1504950" cy="2476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674983" y="1545879"/>
            <a:ext cx="585590" cy="27332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32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67" y="2590569"/>
            <a:ext cx="6117450" cy="1641789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6" y="2914650"/>
            <a:ext cx="2257425" cy="10287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384" y="5724202"/>
            <a:ext cx="4504109" cy="742783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381456" y="2812532"/>
            <a:ext cx="3001083" cy="76555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80896" y="5988726"/>
            <a:ext cx="709683" cy="21373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303" y="1545879"/>
            <a:ext cx="5392297" cy="78798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57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F6EB70-A9A3-4328-9C95-E4B9BC01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67" y="495300"/>
            <a:ext cx="794866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6" y="155144"/>
            <a:ext cx="5093585" cy="1325563"/>
          </a:xfrm>
        </p:spPr>
        <p:txBody>
          <a:bodyPr/>
          <a:lstStyle/>
          <a:p>
            <a:pPr algn="ctr"/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63700" y="1778000"/>
            <a:ext cx="11303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*.kt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86100" y="2692400"/>
            <a:ext cx="9906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4191000" y="3467100"/>
            <a:ext cx="19558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kotlinc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63700" y="5168900"/>
            <a:ext cx="1130300" cy="787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*.java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082926" y="4279900"/>
            <a:ext cx="8636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7" y="5714163"/>
            <a:ext cx="1143836" cy="11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03949" y="6279646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Intellij Idea plugin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2914650"/>
            <a:ext cx="2257425" cy="10287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84" y="5724202"/>
            <a:ext cx="4504109" cy="74278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303" y="1545879"/>
            <a:ext cx="5392297" cy="7879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467" y="2590569"/>
            <a:ext cx="6117450" cy="16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371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2914650"/>
            <a:ext cx="2257425" cy="10287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84" y="5724202"/>
            <a:ext cx="4504109" cy="742783"/>
          </a:xfrm>
          <a:prstGeom prst="rect">
            <a:avLst/>
          </a:prstGeom>
        </p:spPr>
      </p:pic>
      <p:sp>
        <p:nvSpPr>
          <p:cNvPr id="12" name="Крест 11"/>
          <p:cNvSpPr/>
          <p:nvPr/>
        </p:nvSpPr>
        <p:spPr>
          <a:xfrm>
            <a:off x="333365" y="3673508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240371" y="4141298"/>
            <a:ext cx="445169" cy="42110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/>
          <p:cNvSpPr/>
          <p:nvPr/>
        </p:nvSpPr>
        <p:spPr>
          <a:xfrm>
            <a:off x="333365" y="4216495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725884" y="3673508"/>
            <a:ext cx="3038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Не нужно писать </a:t>
            </a:r>
            <a:r>
              <a:rPr lang="en-US" sz="2000" dirty="0" smtClean="0"/>
              <a:t>overloads</a:t>
            </a:r>
            <a:endParaRPr lang="ru-RU" sz="20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303" y="1545879"/>
            <a:ext cx="5392297" cy="78798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467" y="2590569"/>
            <a:ext cx="6117450" cy="16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167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2914650"/>
            <a:ext cx="2257425" cy="10287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84" y="5724202"/>
            <a:ext cx="4504109" cy="742783"/>
          </a:xfrm>
          <a:prstGeom prst="rect">
            <a:avLst/>
          </a:prstGeom>
        </p:spPr>
      </p:pic>
      <p:sp>
        <p:nvSpPr>
          <p:cNvPr id="12" name="Крест 11"/>
          <p:cNvSpPr/>
          <p:nvPr/>
        </p:nvSpPr>
        <p:spPr>
          <a:xfrm>
            <a:off x="333365" y="3673508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240371" y="4141298"/>
            <a:ext cx="445169" cy="42110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/>
          <p:cNvSpPr/>
          <p:nvPr/>
        </p:nvSpPr>
        <p:spPr>
          <a:xfrm>
            <a:off x="333365" y="4216495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725884" y="3673508"/>
            <a:ext cx="3038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Не нужно писать </a:t>
            </a:r>
            <a:r>
              <a:rPr lang="en-US" sz="2000" dirty="0" smtClean="0"/>
              <a:t>overloads</a:t>
            </a:r>
            <a:endParaRPr lang="ru-RU" sz="2000" dirty="0"/>
          </a:p>
        </p:txBody>
      </p:sp>
      <p:sp>
        <p:nvSpPr>
          <p:cNvPr id="18" name="Крест 17"/>
          <p:cNvSpPr/>
          <p:nvPr/>
        </p:nvSpPr>
        <p:spPr>
          <a:xfrm>
            <a:off x="548591" y="4632824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53577" y="4708542"/>
            <a:ext cx="445169" cy="4211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390524" y="4240752"/>
            <a:ext cx="39358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Время на проверку</a:t>
            </a:r>
            <a:r>
              <a:rPr lang="en-US" sz="2000" dirty="0" smtClean="0"/>
              <a:t> </a:t>
            </a:r>
            <a:r>
              <a:rPr lang="ru-RU" sz="2000" dirty="0" smtClean="0"/>
              <a:t>значения</a:t>
            </a:r>
            <a:endParaRPr lang="ru-RU" sz="2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68548" y="4882999"/>
            <a:ext cx="215226" cy="96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303" y="1545879"/>
            <a:ext cx="5392297" cy="78798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49" y="1488557"/>
            <a:ext cx="5389260" cy="84521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467" y="2590569"/>
            <a:ext cx="6117450" cy="16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066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Если хотите </a:t>
            </a:r>
            <a:r>
              <a:rPr lang="en-US" dirty="0" smtClean="0"/>
              <a:t>overloads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6" y="1690688"/>
            <a:ext cx="60483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6" y="1690688"/>
            <a:ext cx="6048375" cy="12573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Если хотите </a:t>
            </a:r>
            <a:r>
              <a:rPr lang="en-US" dirty="0" smtClean="0"/>
              <a:t>overloads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162300" y="2925763"/>
            <a:ext cx="1358900" cy="93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556" y="4192588"/>
            <a:ext cx="6908750" cy="23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94727"/>
            <a:ext cx="32766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467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94727"/>
            <a:ext cx="3276600" cy="12477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003034"/>
            <a:ext cx="46577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1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94727"/>
            <a:ext cx="3276600" cy="12477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003034"/>
            <a:ext cx="4657725" cy="10382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4862306"/>
            <a:ext cx="37433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62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94727"/>
            <a:ext cx="3276600" cy="12477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003034"/>
            <a:ext cx="4657725" cy="10382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55" y="4764995"/>
            <a:ext cx="6156546" cy="868117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3275463" y="3807725"/>
            <a:ext cx="1772787" cy="79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980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94727"/>
            <a:ext cx="3276600" cy="12477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003034"/>
            <a:ext cx="4657725" cy="10382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55" y="4764995"/>
            <a:ext cx="6156546" cy="868117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3275463" y="3807725"/>
            <a:ext cx="1772787" cy="79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9485194" y="4764995"/>
            <a:ext cx="2292824" cy="31197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1858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6" y="155144"/>
            <a:ext cx="5093585" cy="1325563"/>
          </a:xfrm>
        </p:spPr>
        <p:txBody>
          <a:bodyPr/>
          <a:lstStyle/>
          <a:p>
            <a:pPr algn="ctr"/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63700" y="1778000"/>
            <a:ext cx="11303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*.kt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86100" y="2692400"/>
            <a:ext cx="9906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4191000" y="3467100"/>
            <a:ext cx="19558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kotlinc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63700" y="5168900"/>
            <a:ext cx="1130300" cy="787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*.java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082926" y="4279900"/>
            <a:ext cx="8636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203949" y="6279646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Intellij Idea plugin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5486400"/>
            <a:ext cx="1285874" cy="121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94727"/>
            <a:ext cx="3276600" cy="12477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003034"/>
            <a:ext cx="4657725" cy="10382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55" y="4764995"/>
            <a:ext cx="6156546" cy="868117"/>
          </a:xfrm>
          <a:prstGeom prst="rect">
            <a:avLst/>
          </a:prstGeom>
        </p:spPr>
      </p:pic>
      <p:sp>
        <p:nvSpPr>
          <p:cNvPr id="12" name="Крест 11"/>
          <p:cNvSpPr/>
          <p:nvPr/>
        </p:nvSpPr>
        <p:spPr>
          <a:xfrm>
            <a:off x="578601" y="3837281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5607" y="4305071"/>
            <a:ext cx="445169" cy="42110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Крест 13"/>
          <p:cNvSpPr/>
          <p:nvPr/>
        </p:nvSpPr>
        <p:spPr>
          <a:xfrm>
            <a:off x="578601" y="4380268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-257180" y="3972636"/>
            <a:ext cx="67398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Удобно расширять существующий </a:t>
            </a:r>
            <a:r>
              <a:rPr lang="en-US" sz="2000" dirty="0" smtClean="0"/>
              <a:t>API</a:t>
            </a:r>
          </a:p>
          <a:p>
            <a:pPr algn="ctr"/>
            <a:r>
              <a:rPr lang="en-US" sz="2000" dirty="0" smtClean="0"/>
              <a:t> Java &amp; Kotlin </a:t>
            </a:r>
            <a:r>
              <a:rPr lang="ru-RU" sz="2000" dirty="0" smtClean="0"/>
              <a:t>классов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468194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5C8C22C-A777-4B5A-B3BA-40A9614DE110}"/>
              </a:ext>
            </a:extLst>
          </p:cNvPr>
          <p:cNvCxnSpPr/>
          <p:nvPr/>
        </p:nvCxnSpPr>
        <p:spPr>
          <a:xfrm>
            <a:off x="564832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749"/>
            <a:ext cx="5093585" cy="1325563"/>
          </a:xfrm>
        </p:spPr>
        <p:txBody>
          <a:bodyPr/>
          <a:lstStyle/>
          <a:p>
            <a:pPr algn="ctr"/>
            <a:r>
              <a:rPr lang="en-US" dirty="0"/>
              <a:t>Kotlin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A5286F4-8F8A-4B08-A293-35640E45F46D}"/>
              </a:ext>
            </a:extLst>
          </p:cNvPr>
          <p:cNvSpPr txBox="1">
            <a:spLocks/>
          </p:cNvSpPr>
          <p:nvPr/>
        </p:nvSpPr>
        <p:spPr>
          <a:xfrm>
            <a:off x="5974466" y="40844"/>
            <a:ext cx="5093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94727"/>
            <a:ext cx="3276600" cy="12477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003034"/>
            <a:ext cx="4657725" cy="10382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55" y="4764995"/>
            <a:ext cx="6156546" cy="868117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485607" y="4305071"/>
            <a:ext cx="445169" cy="42110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Крест 13"/>
          <p:cNvSpPr/>
          <p:nvPr/>
        </p:nvSpPr>
        <p:spPr>
          <a:xfrm>
            <a:off x="578601" y="4380268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-257180" y="3972636"/>
            <a:ext cx="67398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Удобно расширять существующий </a:t>
            </a:r>
            <a:r>
              <a:rPr lang="en-US" sz="2000" dirty="0" smtClean="0"/>
              <a:t>API</a:t>
            </a:r>
          </a:p>
          <a:p>
            <a:pPr algn="ctr"/>
            <a:r>
              <a:rPr lang="en-US" sz="2000" dirty="0" smtClean="0"/>
              <a:t> Java &amp; Kotlin </a:t>
            </a:r>
            <a:r>
              <a:rPr lang="ru-RU" sz="2000" dirty="0" smtClean="0"/>
              <a:t>классов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23" name="Крест 22"/>
          <p:cNvSpPr/>
          <p:nvPr/>
        </p:nvSpPr>
        <p:spPr>
          <a:xfrm>
            <a:off x="780621" y="5027489"/>
            <a:ext cx="259180" cy="270710"/>
          </a:xfrm>
          <a:prstGeom prst="plus">
            <a:avLst>
              <a:gd name="adj" fmla="val 3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 txBox="1">
            <a:spLocks/>
          </p:cNvSpPr>
          <p:nvPr/>
        </p:nvSpPr>
        <p:spPr>
          <a:xfrm>
            <a:off x="622554" y="4635417"/>
            <a:ext cx="45971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Нельзя обращаться к </a:t>
            </a:r>
            <a:r>
              <a:rPr lang="en-US" sz="2000" dirty="0" smtClean="0"/>
              <a:t>private </a:t>
            </a:r>
            <a:r>
              <a:rPr lang="ru-RU" sz="2000" dirty="0" smtClean="0"/>
              <a:t>полям</a:t>
            </a:r>
            <a:endParaRPr lang="ru-RU" sz="2000" dirty="0"/>
          </a:p>
        </p:txBody>
      </p:sp>
      <p:sp>
        <p:nvSpPr>
          <p:cNvPr id="3" name="Умножение 2"/>
          <p:cNvSpPr/>
          <p:nvPr/>
        </p:nvSpPr>
        <p:spPr>
          <a:xfrm>
            <a:off x="356546" y="4949435"/>
            <a:ext cx="752853" cy="69110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643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дворе 2018 год: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Думать о задаче, а остальное компилятор все сделает за Вас.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Прогресс не остановить</a:t>
            </a:r>
            <a:endParaRPr lang="ru-RU" dirty="0"/>
          </a:p>
        </p:txBody>
      </p:sp>
      <p:pic>
        <p:nvPicPr>
          <p:cNvPr id="12290" name="Picture 2" descr="Image result fo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3382">
            <a:off x="3024078" y="1053267"/>
            <a:ext cx="6143843" cy="614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529">
            <a:off x="7696890" y="4115730"/>
            <a:ext cx="2279473" cy="170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6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A2E64-8578-4367-89C7-B5C081A9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Спасибо.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9695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6" y="155144"/>
            <a:ext cx="5093585" cy="1325563"/>
          </a:xfrm>
        </p:spPr>
        <p:txBody>
          <a:bodyPr/>
          <a:lstStyle/>
          <a:p>
            <a:pPr algn="ctr"/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63700" y="1778000"/>
            <a:ext cx="11303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*.kt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86100" y="2692400"/>
            <a:ext cx="9906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4191000" y="3467100"/>
            <a:ext cx="19558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kotlinc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63700" y="5168900"/>
            <a:ext cx="1130300" cy="787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*.java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082926" y="4279900"/>
            <a:ext cx="8636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7" y="5714163"/>
            <a:ext cx="1143836" cy="11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03949" y="6279646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Intellij Idea plugin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390774" y="3860800"/>
            <a:ext cx="635668" cy="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7185242" y="3467100"/>
            <a:ext cx="1955800" cy="7874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*.class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6" y="155144"/>
            <a:ext cx="5093585" cy="1325563"/>
          </a:xfrm>
        </p:spPr>
        <p:txBody>
          <a:bodyPr/>
          <a:lstStyle/>
          <a:p>
            <a:pPr algn="ctr"/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63700" y="1778000"/>
            <a:ext cx="11303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*.kt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86100" y="2692400"/>
            <a:ext cx="9906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4191000" y="3467100"/>
            <a:ext cx="19558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kotlinc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63700" y="5168900"/>
            <a:ext cx="1130300" cy="787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*.java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082926" y="4279900"/>
            <a:ext cx="8636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7" y="5714163"/>
            <a:ext cx="1143836" cy="11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03949" y="6279646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Intellij Idea plugin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390774" y="3860800"/>
            <a:ext cx="635668" cy="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7185242" y="3467100"/>
            <a:ext cx="1955800" cy="7874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*.class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597992" y="5168900"/>
            <a:ext cx="1130300" cy="787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javac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8163142" y="4391526"/>
            <a:ext cx="1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206249" y="5562600"/>
            <a:ext cx="3978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9F3FC7E-49D0-4D3F-ADB2-123D4E4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6" y="155144"/>
            <a:ext cx="5093585" cy="1325563"/>
          </a:xfrm>
        </p:spPr>
        <p:txBody>
          <a:bodyPr/>
          <a:lstStyle/>
          <a:p>
            <a:pPr algn="ctr"/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63700" y="1778000"/>
            <a:ext cx="11303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*.kt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086100" y="2692400"/>
            <a:ext cx="9906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4191000" y="3467100"/>
            <a:ext cx="1955800" cy="7874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kotlinc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63700" y="5168900"/>
            <a:ext cx="1130300" cy="787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*.java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082926" y="4279900"/>
            <a:ext cx="8636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7" y="5714163"/>
            <a:ext cx="1143836" cy="11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03949" y="6279646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Intellij Idea plugin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390774" y="3860800"/>
            <a:ext cx="635668" cy="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7185242" y="3467100"/>
            <a:ext cx="1955800" cy="7874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*.class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597992" y="5168900"/>
            <a:ext cx="1130300" cy="787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javac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8163142" y="4391526"/>
            <a:ext cx="1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206249" y="5562600"/>
            <a:ext cx="3978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8963526" y="5562600"/>
            <a:ext cx="469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9667992" y="5168900"/>
            <a:ext cx="1955800" cy="7874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*.class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9300411" y="4279900"/>
            <a:ext cx="493294" cy="65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382</Words>
  <Application>Microsoft Office PowerPoint</Application>
  <PresentationFormat>Широкоэкранный</PresentationFormat>
  <Paragraphs>175</Paragraphs>
  <Slides>64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Тема Office</vt:lpstr>
      <vt:lpstr>Кто такой «Котлин»</vt:lpstr>
      <vt:lpstr>Компиляция</vt:lpstr>
      <vt:lpstr>Компиляция</vt:lpstr>
      <vt:lpstr>Компиляция</vt:lpstr>
      <vt:lpstr>Компиляция</vt:lpstr>
      <vt:lpstr>Компиляция</vt:lpstr>
      <vt:lpstr>Компиляция</vt:lpstr>
      <vt:lpstr>Компиляция</vt:lpstr>
      <vt:lpstr>Компиляция</vt:lpstr>
      <vt:lpstr>Kotlin</vt:lpstr>
      <vt:lpstr>Kotlin</vt:lpstr>
      <vt:lpstr>Kotlin</vt:lpstr>
      <vt:lpstr>Kotlin</vt:lpstr>
      <vt:lpstr>Kotlin</vt:lpstr>
      <vt:lpstr>Kotlin</vt:lpstr>
      <vt:lpstr>Kotlin</vt:lpstr>
      <vt:lpstr>Kotlin</vt:lpstr>
      <vt:lpstr>Kotlin</vt:lpstr>
      <vt:lpstr>Kotlin</vt:lpstr>
      <vt:lpstr>Kotlin</vt:lpstr>
      <vt:lpstr>Для тех, кто любит Java, но не любит бойлерплейт</vt:lpstr>
      <vt:lpstr>Для тех, кто любит Java, но не любит бойлерплейт</vt:lpstr>
      <vt:lpstr>Для тех, кто любит Java, но не любит бойлерплейт</vt:lpstr>
      <vt:lpstr>Для тех, кто любит Java, но не любит бойлерплейт</vt:lpstr>
      <vt:lpstr>Для тех, кто любит Java, но не любит бойлерплейт</vt:lpstr>
      <vt:lpstr>Как добавить к себе в проект?</vt:lpstr>
      <vt:lpstr>+ Добавить плагин на IDE</vt:lpstr>
      <vt:lpstr>И не забыть</vt:lpstr>
      <vt:lpstr>Kotlin</vt:lpstr>
      <vt:lpstr>Kotlin</vt:lpstr>
      <vt:lpstr>Kotlin</vt:lpstr>
      <vt:lpstr>Kotlin</vt:lpstr>
      <vt:lpstr>Kotlin</vt:lpstr>
      <vt:lpstr>Презентация PowerPoint</vt:lpstr>
      <vt:lpstr>Проверка на null</vt:lpstr>
      <vt:lpstr>Презентация PowerPoint</vt:lpstr>
      <vt:lpstr>Kotlin</vt:lpstr>
      <vt:lpstr>Kotlin</vt:lpstr>
      <vt:lpstr>Kotlin</vt:lpstr>
      <vt:lpstr>Kotlin</vt:lpstr>
      <vt:lpstr>Kotlin</vt:lpstr>
      <vt:lpstr>Kotlin</vt:lpstr>
      <vt:lpstr>Kotlin</vt:lpstr>
      <vt:lpstr>Kotlin</vt:lpstr>
      <vt:lpstr>Kotlin</vt:lpstr>
      <vt:lpstr>Kotlin</vt:lpstr>
      <vt:lpstr>Kotlin</vt:lpstr>
      <vt:lpstr>Kotlin</vt:lpstr>
      <vt:lpstr>Презентация PowerPoint</vt:lpstr>
      <vt:lpstr>Kotlin</vt:lpstr>
      <vt:lpstr>Kotlin</vt:lpstr>
      <vt:lpstr>Kotlin</vt:lpstr>
      <vt:lpstr>Если хотите overloads</vt:lpstr>
      <vt:lpstr>Если хотите overloads</vt:lpstr>
      <vt:lpstr>Kotlin</vt:lpstr>
      <vt:lpstr>Kotlin</vt:lpstr>
      <vt:lpstr>Kotlin</vt:lpstr>
      <vt:lpstr>Kotlin</vt:lpstr>
      <vt:lpstr>Kotlin</vt:lpstr>
      <vt:lpstr>Kotlin</vt:lpstr>
      <vt:lpstr>Kotlin</vt:lpstr>
      <vt:lpstr>Мораль</vt:lpstr>
      <vt:lpstr>Прогресс не остановить</vt:lpstr>
      <vt:lpstr>Спасибо.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Кто такой «Котлин»</dc:title>
  <dc:creator>Anton R</dc:creator>
  <cp:lastModifiedBy>Илья Долгушев</cp:lastModifiedBy>
  <cp:revision>94</cp:revision>
  <dcterms:created xsi:type="dcterms:W3CDTF">2018-10-23T17:57:34Z</dcterms:created>
  <dcterms:modified xsi:type="dcterms:W3CDTF">2018-10-31T15:38:15Z</dcterms:modified>
</cp:coreProperties>
</file>