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tr-TR" smtClean="0"/>
              <a:t>Asıl başlık stili için tıklatın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D237C65-2CBC-45AF-A4F6-965A14E7BE29}" type="datetimeFigureOut">
              <a:rPr lang="tr-TR" smtClean="0"/>
              <a:t>9.02.2017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6218D0-550D-48AD-AF72-4C4A2DCBCED6}" type="slidenum">
              <a:rPr lang="tr-TR" smtClean="0"/>
              <a:t>‹#›</a:t>
            </a:fld>
            <a:endParaRPr lang="tr-T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237C65-2CBC-45AF-A4F6-965A14E7BE29}" type="datetimeFigureOut">
              <a:rPr lang="tr-TR" smtClean="0"/>
              <a:t>9.02.2017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6218D0-550D-48AD-AF72-4C4A2DCBCED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237C65-2CBC-45AF-A4F6-965A14E7BE29}" type="datetimeFigureOut">
              <a:rPr lang="tr-TR" smtClean="0"/>
              <a:t>9.02.2017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6218D0-550D-48AD-AF72-4C4A2DCBCED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237C65-2CBC-45AF-A4F6-965A14E7BE29}" type="datetimeFigureOut">
              <a:rPr lang="tr-TR" smtClean="0"/>
              <a:t>9.02.2017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6218D0-550D-48AD-AF72-4C4A2DCBCED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237C65-2CBC-45AF-A4F6-965A14E7BE29}" type="datetimeFigureOut">
              <a:rPr lang="tr-TR" smtClean="0"/>
              <a:t>9.02.2017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46218D0-550D-48AD-AF72-4C4A2DCBCED6}" type="slidenum">
              <a:rPr lang="tr-TR" smtClean="0"/>
              <a:t>‹#›</a:t>
            </a:fld>
            <a:endParaRPr lang="tr-T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1D237C65-2CBC-45AF-A4F6-965A14E7BE29}" type="datetimeFigureOut">
              <a:rPr lang="tr-TR" smtClean="0"/>
              <a:t>9.02.2017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46218D0-550D-48AD-AF72-4C4A2DCBCED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1D237C65-2CBC-45AF-A4F6-965A14E7BE29}" type="datetimeFigureOut">
              <a:rPr lang="tr-TR" smtClean="0"/>
              <a:t>9.02.2017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46218D0-550D-48AD-AF72-4C4A2DCBCED6}" type="slidenum">
              <a:rPr lang="tr-TR" smtClean="0"/>
              <a:t>‹#›</a:t>
            </a:fld>
            <a:endParaRPr lang="tr-T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D237C65-2CBC-45AF-A4F6-965A14E7BE29}" type="datetimeFigureOut">
              <a:rPr lang="tr-TR" smtClean="0"/>
              <a:t>9.02.2017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46218D0-550D-48AD-AF72-4C4A2DCBCED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37C65-2CBC-45AF-A4F6-965A14E7BE29}" type="datetimeFigureOut">
              <a:rPr lang="tr-TR" smtClean="0"/>
              <a:t>9.02.2017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46218D0-550D-48AD-AF72-4C4A2DCBCED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tr-TR" smtClean="0"/>
              <a:t>Asıl başlık stili için tıklatın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237C65-2CBC-45AF-A4F6-965A14E7BE29}" type="datetimeFigureOut">
              <a:rPr lang="tr-TR" smtClean="0"/>
              <a:t>9.02.2017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46218D0-550D-48AD-AF72-4C4A2DCBCED6}" type="slidenum">
              <a:rPr lang="tr-TR" smtClean="0"/>
              <a:t>‹#›</a:t>
            </a:fld>
            <a:endParaRPr lang="tr-T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237C65-2CBC-45AF-A4F6-965A14E7BE29}" type="datetimeFigureOut">
              <a:rPr lang="tr-TR" smtClean="0"/>
              <a:t>9.02.2017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46218D0-550D-48AD-AF72-4C4A2DCBCED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D237C65-2CBC-45AF-A4F6-965A14E7BE29}" type="datetimeFigureOut">
              <a:rPr lang="tr-TR" smtClean="0"/>
              <a:t>9.02.2017</a:t>
            </a:fld>
            <a:endParaRPr lang="tr-T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tr-T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46218D0-550D-48AD-AF72-4C4A2DCBCED6}" type="slidenum">
              <a:rPr lang="tr-TR" smtClean="0"/>
              <a:t>‹#›</a:t>
            </a:fld>
            <a:endParaRPr lang="tr-T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r.wordpress.org/" TargetMode="External"/><Relationship Id="rId2" Type="http://schemas.openxmlformats.org/officeDocument/2006/relationships/hyperlink" Target="http://tr.wordpres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55576" y="1412776"/>
            <a:ext cx="7543800" cy="1524000"/>
          </a:xfrm>
        </p:spPr>
        <p:txBody>
          <a:bodyPr/>
          <a:lstStyle/>
          <a:p>
            <a:r>
              <a:rPr lang="tr-TR" dirty="0" smtClean="0">
                <a:solidFill>
                  <a:schemeClr val="bg1">
                    <a:lumMod val="85000"/>
                  </a:schemeClr>
                </a:solidFill>
              </a:rPr>
              <a:t/>
            </a:r>
            <a:br>
              <a:rPr lang="tr-TR" dirty="0" smtClean="0">
                <a:solidFill>
                  <a:schemeClr val="bg1">
                    <a:lumMod val="85000"/>
                  </a:schemeClr>
                </a:solidFill>
              </a:rPr>
            </a:br>
            <a:r>
              <a:rPr lang="tr-TR" sz="7200" b="1" dirty="0" err="1">
                <a:solidFill>
                  <a:schemeClr val="bg1">
                    <a:lumMod val="85000"/>
                  </a:schemeClr>
                </a:solidFill>
                <a:latin typeface="+mn-lt"/>
              </a:rPr>
              <a:t>WordPress</a:t>
            </a:r>
            <a:r>
              <a:rPr lang="tr-TR" sz="7200" b="1" dirty="0">
                <a:solidFill>
                  <a:schemeClr val="bg1">
                    <a:lumMod val="85000"/>
                  </a:schemeClr>
                </a:solidFill>
                <a:latin typeface="+mn-lt"/>
              </a:rPr>
              <a:t> </a:t>
            </a:r>
            <a:r>
              <a:rPr lang="tr-TR" sz="7200" b="1" dirty="0" smtClean="0">
                <a:solidFill>
                  <a:schemeClr val="bg1">
                    <a:lumMod val="85000"/>
                  </a:schemeClr>
                </a:solidFill>
                <a:latin typeface="+mn-lt"/>
              </a:rPr>
              <a:t>Nedir?</a:t>
            </a:r>
            <a:endParaRPr lang="tr-TR" sz="7200" dirty="0">
              <a:solidFill>
                <a:schemeClr val="bg1">
                  <a:lumMod val="85000"/>
                </a:schemeClr>
              </a:solidFill>
              <a:latin typeface="+mn-lt"/>
            </a:endParaRPr>
          </a:p>
        </p:txBody>
      </p:sp>
      <p:sp>
        <p:nvSpPr>
          <p:cNvPr id="3" name="Alt Başlık 2"/>
          <p:cNvSpPr>
            <a:spLocks noGrp="1"/>
          </p:cNvSpPr>
          <p:nvPr>
            <p:ph type="subTitle" idx="1"/>
          </p:nvPr>
        </p:nvSpPr>
        <p:spPr/>
        <p:txBody>
          <a:bodyPr/>
          <a:lstStyle/>
          <a:p>
            <a:r>
              <a:rPr lang="tr-TR" b="1" dirty="0" err="1"/>
              <a:t>WordPress</a:t>
            </a:r>
            <a:r>
              <a:rPr lang="tr-TR" b="1" dirty="0"/>
              <a:t> Nedir Ne </a:t>
            </a:r>
            <a:r>
              <a:rPr lang="tr-TR" b="1" dirty="0"/>
              <a:t>İ</a:t>
            </a:r>
            <a:r>
              <a:rPr lang="tr-TR" b="1" dirty="0" smtClean="0"/>
              <a:t>şe </a:t>
            </a:r>
            <a:r>
              <a:rPr lang="tr-TR" b="1" dirty="0"/>
              <a:t>Yarar Ve Hangi Amaçla Kullanılır ?</a:t>
            </a:r>
          </a:p>
          <a:p>
            <a:endParaRPr lang="tr-TR" dirty="0"/>
          </a:p>
        </p:txBody>
      </p:sp>
    </p:spTree>
    <p:extLst>
      <p:ext uri="{BB962C8B-B14F-4D97-AF65-F5344CB8AC3E}">
        <p14:creationId xmlns:p14="http://schemas.microsoft.com/office/powerpoint/2010/main" val="422452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7584" y="764704"/>
            <a:ext cx="7543800" cy="4894312"/>
          </a:xfrm>
        </p:spPr>
        <p:txBody>
          <a:bodyPr>
            <a:normAutofit/>
          </a:bodyPr>
          <a:lstStyle/>
          <a:p>
            <a:r>
              <a:rPr lang="tr-TR" dirty="0" err="1"/>
              <a:t>WordPress</a:t>
            </a:r>
            <a:r>
              <a:rPr lang="tr-TR" dirty="0"/>
              <a:t> birçok tanımda “bir içerik yönetim sistemi” olarak tanımlanır. Peki nedir “içerik yönetim sistemi”? İçerik yönetim sistemindeki içerik kelimesi bildiğiniz web sayfası içeriğidir. Bildiğiniz gibi “body” etiketinin içerisine yazdığınız </a:t>
            </a:r>
            <a:r>
              <a:rPr lang="tr-TR" dirty="0" smtClean="0"/>
              <a:t>her şey </a:t>
            </a:r>
            <a:r>
              <a:rPr lang="tr-TR" dirty="0"/>
              <a:t>web sayfasının içeriğini oluşturur. İşte siz de bir web sitesi oluşturacaksanız bu web sitesini web sayfalarını tasarlayarak yapabilirsiniz. Web sayfalarının içerisinde de “body” etiketi bulunur. Bu “body” etiketleri aslında web sitesini kullanan ziyaretçilere yansıyan tarafıdır.</a:t>
            </a:r>
          </a:p>
          <a:p>
            <a:endParaRPr lang="tr-TR" dirty="0"/>
          </a:p>
        </p:txBody>
      </p:sp>
    </p:spTree>
    <p:extLst>
      <p:ext uri="{BB962C8B-B14F-4D97-AF65-F5344CB8AC3E}">
        <p14:creationId xmlns:p14="http://schemas.microsoft.com/office/powerpoint/2010/main" val="61350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2000" y="685800"/>
            <a:ext cx="7543800" cy="5119464"/>
          </a:xfrm>
        </p:spPr>
        <p:txBody>
          <a:bodyPr>
            <a:normAutofit fontScale="92500" lnSpcReduction="10000"/>
          </a:bodyPr>
          <a:lstStyle/>
          <a:p>
            <a:r>
              <a:rPr lang="tr-TR" dirty="0"/>
              <a:t>İşte siz de bu içeriği güncellemek, silmek, yeni içerik eklemek, içeriğe resim eklemek, video eklemek gibi daha sayabileceğimiz birçok işlemi </a:t>
            </a:r>
            <a:r>
              <a:rPr lang="tr-TR" dirty="0" err="1"/>
              <a:t>WordPress</a:t>
            </a:r>
            <a:r>
              <a:rPr lang="tr-TR" dirty="0"/>
              <a:t> sayesinde yapabilirsiniz. </a:t>
            </a:r>
            <a:r>
              <a:rPr lang="tr-TR" dirty="0" err="1"/>
              <a:t>WordPress</a:t>
            </a:r>
            <a:r>
              <a:rPr lang="tr-TR" dirty="0"/>
              <a:t> nedir ne işe yarar sorusuna bu bir yanıt olabilir. Kısacası </a:t>
            </a:r>
            <a:r>
              <a:rPr lang="tr-TR" dirty="0" err="1"/>
              <a:t>WordPress</a:t>
            </a:r>
            <a:r>
              <a:rPr lang="tr-TR" dirty="0"/>
              <a:t> bir internet sitesi hazırlamak isteyenler için oluşturulmuş, gelişmiş özelliklere sahip, güvenli etkili hızlı bir yapının ta kendisidir. </a:t>
            </a:r>
            <a:endParaRPr lang="tr-TR" dirty="0" smtClean="0"/>
          </a:p>
          <a:p>
            <a:r>
              <a:rPr lang="tr-TR" b="1" dirty="0" err="1" smtClean="0">
                <a:effectLst>
                  <a:outerShdw blurRad="38100" dist="38100" dir="2700000" algn="tl">
                    <a:srgbClr val="000000">
                      <a:alpha val="43137"/>
                    </a:srgbClr>
                  </a:outerShdw>
                </a:effectLst>
              </a:rPr>
              <a:t>Matt</a:t>
            </a:r>
            <a:r>
              <a:rPr lang="tr-TR" b="1" dirty="0" smtClean="0">
                <a:effectLst>
                  <a:outerShdw blurRad="38100" dist="38100" dir="2700000" algn="tl">
                    <a:srgbClr val="000000">
                      <a:alpha val="43137"/>
                    </a:srgbClr>
                  </a:outerShdw>
                </a:effectLst>
              </a:rPr>
              <a:t> </a:t>
            </a:r>
            <a:r>
              <a:rPr lang="tr-TR" b="1" dirty="0" err="1">
                <a:effectLst>
                  <a:outerShdw blurRad="38100" dist="38100" dir="2700000" algn="tl">
                    <a:srgbClr val="000000">
                      <a:alpha val="43137"/>
                    </a:srgbClr>
                  </a:outerShdw>
                </a:effectLst>
              </a:rPr>
              <a:t>Mullenweg</a:t>
            </a:r>
            <a:r>
              <a:rPr lang="tr-TR" b="1" dirty="0">
                <a:effectLst>
                  <a:outerShdw blurRad="38100" dist="38100" dir="2700000" algn="tl">
                    <a:srgbClr val="000000">
                      <a:alpha val="43137"/>
                    </a:srgbClr>
                  </a:outerShdw>
                </a:effectLst>
              </a:rPr>
              <a:t> adında 19 yaşındaki </a:t>
            </a:r>
            <a:r>
              <a:rPr lang="tr-TR" dirty="0"/>
              <a:t>genç tarafından 2003 yılında oluşturulan bu sistem, yine onun öncülüğünde dünyanın en çok kullanılan, bilinen </a:t>
            </a:r>
            <a:r>
              <a:rPr lang="tr-TR" dirty="0" err="1"/>
              <a:t>blog</a:t>
            </a:r>
            <a:r>
              <a:rPr lang="tr-TR" dirty="0"/>
              <a:t> site yapısını baz alan yapıya dönüşmüştür. </a:t>
            </a:r>
            <a:r>
              <a:rPr lang="tr-TR" dirty="0" err="1"/>
              <a:t>WordPress</a:t>
            </a:r>
            <a:r>
              <a:rPr lang="tr-TR" dirty="0"/>
              <a:t> programlama olarak PHP dilini kullanır. Ayrıca “</a:t>
            </a:r>
            <a:r>
              <a:rPr lang="tr-TR" dirty="0" err="1"/>
              <a:t>open</a:t>
            </a:r>
            <a:r>
              <a:rPr lang="tr-TR" dirty="0"/>
              <a:t> </a:t>
            </a:r>
            <a:r>
              <a:rPr lang="tr-TR" dirty="0" err="1"/>
              <a:t>source</a:t>
            </a:r>
            <a:r>
              <a:rPr lang="tr-TR" dirty="0"/>
              <a:t>” adını verdiğimiz açık kaynak kodlamayı kullanan </a:t>
            </a:r>
            <a:r>
              <a:rPr lang="tr-TR" dirty="0" err="1"/>
              <a:t>WordPress</a:t>
            </a:r>
            <a:r>
              <a:rPr lang="tr-TR" dirty="0"/>
              <a:t> ücretsiz olarak kurulup, kullanılabilir. Günümüzde en son bugün itibariyle 3.9 versiyonuna kadar ulaşılmış ve geliştirilmiştir.</a:t>
            </a:r>
          </a:p>
          <a:p>
            <a:endParaRPr lang="tr-TR" dirty="0"/>
          </a:p>
        </p:txBody>
      </p:sp>
    </p:spTree>
    <p:extLst>
      <p:ext uri="{BB962C8B-B14F-4D97-AF65-F5344CB8AC3E}">
        <p14:creationId xmlns:p14="http://schemas.microsoft.com/office/powerpoint/2010/main" val="24504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2000" y="685800"/>
            <a:ext cx="7543800" cy="5335488"/>
          </a:xfrm>
        </p:spPr>
        <p:txBody>
          <a:bodyPr>
            <a:normAutofit/>
          </a:bodyPr>
          <a:lstStyle/>
          <a:p>
            <a:pPr marL="0" indent="0">
              <a:buNone/>
            </a:pPr>
            <a:r>
              <a:rPr lang="tr-TR" b="1" dirty="0" err="1"/>
              <a:t>WordPress</a:t>
            </a:r>
            <a:r>
              <a:rPr lang="tr-TR" b="1" dirty="0"/>
              <a:t> Nedir Ne işe Yarar Nerelerde Kullanılır ?</a:t>
            </a:r>
          </a:p>
          <a:p>
            <a:r>
              <a:rPr lang="tr-TR" dirty="0"/>
              <a:t>Önceleri </a:t>
            </a:r>
            <a:r>
              <a:rPr lang="tr-TR" dirty="0" err="1"/>
              <a:t>blog</a:t>
            </a:r>
            <a:r>
              <a:rPr lang="tr-TR" dirty="0"/>
              <a:t> siteler için kullanılsa da </a:t>
            </a:r>
            <a:r>
              <a:rPr lang="tr-TR" dirty="0" err="1"/>
              <a:t>WordPress</a:t>
            </a:r>
            <a:r>
              <a:rPr lang="tr-TR" dirty="0"/>
              <a:t> daha sonra tüm web sistemleri için kullanılır hale geldi. E-ticaret sistemlerinden tutun, haber yayın sitelerine, rezervasyon sistemlerinden tutun daha çok fazla sayılabilecek yapılar için </a:t>
            </a:r>
            <a:r>
              <a:rPr lang="tr-TR" dirty="0" err="1"/>
              <a:t>WordPress</a:t>
            </a:r>
            <a:r>
              <a:rPr lang="tr-TR" dirty="0"/>
              <a:t> kullanılır hale gelmiştir.</a:t>
            </a:r>
          </a:p>
          <a:p>
            <a:endParaRPr lang="tr-TR" dirty="0"/>
          </a:p>
        </p:txBody>
      </p:sp>
    </p:spTree>
    <p:extLst>
      <p:ext uri="{BB962C8B-B14F-4D97-AF65-F5344CB8AC3E}">
        <p14:creationId xmlns:p14="http://schemas.microsoft.com/office/powerpoint/2010/main" val="132360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1"/>
          </p:nvPr>
        </p:nvSpPr>
        <p:spPr>
          <a:xfrm>
            <a:off x="762000" y="685800"/>
            <a:ext cx="7543800" cy="5263480"/>
          </a:xfrm>
        </p:spPr>
        <p:txBody>
          <a:bodyPr>
            <a:normAutofit/>
          </a:bodyPr>
          <a:lstStyle/>
          <a:p>
            <a:r>
              <a:rPr lang="tr-TR" dirty="0" err="1"/>
              <a:t>WordPress</a:t>
            </a:r>
            <a:r>
              <a:rPr lang="tr-TR" dirty="0"/>
              <a:t> birçok platform için kullanılabilir. </a:t>
            </a:r>
            <a:r>
              <a:rPr lang="tr-TR" dirty="0" err="1"/>
              <a:t>WordPress</a:t>
            </a:r>
            <a:r>
              <a:rPr lang="tr-TR" dirty="0"/>
              <a:t> ‘in en güçlü yanı Google tarafından oldukça sevilen bir yapıya sahip olmasıdır. Yani eklediğiniz yazılar çabuk </a:t>
            </a:r>
            <a:r>
              <a:rPr lang="tr-TR" dirty="0" err="1"/>
              <a:t>indexlenir</a:t>
            </a:r>
            <a:r>
              <a:rPr lang="tr-TR" dirty="0"/>
              <a:t>, hedef kitlenize bu şekilde daha çabuk ulaşabilirsiniz. Kişisel sitelerde çok fazla web sayfası bulunmadığı için </a:t>
            </a:r>
            <a:r>
              <a:rPr lang="tr-TR" dirty="0" err="1"/>
              <a:t>WordPress</a:t>
            </a:r>
            <a:r>
              <a:rPr lang="tr-TR" dirty="0"/>
              <a:t>’ e ihtiyacınız olmayabilir, ancak bir haber sitesi, bir makale sitesi oluşturuyorsanız, </a:t>
            </a:r>
            <a:r>
              <a:rPr lang="tr-TR" dirty="0" err="1"/>
              <a:t>WordPress</a:t>
            </a:r>
            <a:r>
              <a:rPr lang="tr-TR" dirty="0"/>
              <a:t> sizin için bir nimettir. Çünkü </a:t>
            </a:r>
            <a:r>
              <a:rPr lang="tr-TR" dirty="0" err="1"/>
              <a:t>WordPress’te</a:t>
            </a:r>
            <a:r>
              <a:rPr lang="tr-TR" dirty="0"/>
              <a:t> bir yazı ekleme, düzenleme, resim ekleme gibi işlemleri kolaylıkla yapabilirsiniz.</a:t>
            </a:r>
          </a:p>
          <a:p>
            <a:endParaRPr lang="tr-TR" dirty="0"/>
          </a:p>
        </p:txBody>
      </p:sp>
    </p:spTree>
    <p:extLst>
      <p:ext uri="{BB962C8B-B14F-4D97-AF65-F5344CB8AC3E}">
        <p14:creationId xmlns:p14="http://schemas.microsoft.com/office/powerpoint/2010/main" val="577052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2000" y="685800"/>
            <a:ext cx="7543800" cy="5191472"/>
          </a:xfrm>
        </p:spPr>
        <p:txBody>
          <a:bodyPr>
            <a:normAutofit lnSpcReduction="10000"/>
          </a:bodyPr>
          <a:lstStyle/>
          <a:p>
            <a:r>
              <a:rPr lang="tr-TR" dirty="0"/>
              <a:t>Ayrıca </a:t>
            </a:r>
            <a:r>
              <a:rPr lang="tr-TR" dirty="0" err="1"/>
              <a:t>WordPress</a:t>
            </a:r>
            <a:r>
              <a:rPr lang="tr-TR" dirty="0"/>
              <a:t> çok geniş eklenti çeşidiyle kullanıcılarına sunulur. Hem </a:t>
            </a:r>
            <a:r>
              <a:rPr lang="tr-TR" dirty="0" err="1"/>
              <a:t>WordPress’in</a:t>
            </a:r>
            <a:r>
              <a:rPr lang="tr-TR" dirty="0"/>
              <a:t> ücretsiz olması, hem de birçok işe yarar eklentinin ücretsiz olarak sunulması da çok büyük avantajdır. Sitenize etkileşimli bir hale getirmek için </a:t>
            </a:r>
            <a:r>
              <a:rPr lang="tr-TR" dirty="0" err="1"/>
              <a:t>WordPress</a:t>
            </a:r>
            <a:r>
              <a:rPr lang="tr-TR" dirty="0"/>
              <a:t> eklentileri size yetiyor hatta artıyor bile.</a:t>
            </a:r>
            <a:br>
              <a:rPr lang="tr-TR" dirty="0"/>
            </a:br>
            <a:r>
              <a:rPr lang="tr-TR" dirty="0" err="1"/>
              <a:t>Wordpress</a:t>
            </a:r>
            <a:r>
              <a:rPr lang="tr-TR" dirty="0"/>
              <a:t>’ in tüm dünyada olduğu gibi Türkiye’ de kullanıcıları çok fazladır. Bu nedenle yeni sürüm yayınlanır yayınlanmaz, Türkçe dil desteği de hemen ardından yayınlanır. Bu da gösteriyor ki tüm dünyada çok yoğun bir şekilde tercih edilen bu içerik yönetim sistemi ülkemizde de bir numara. Türkçe </a:t>
            </a:r>
            <a:r>
              <a:rPr lang="tr-TR" dirty="0" err="1"/>
              <a:t>WordPress</a:t>
            </a:r>
            <a:r>
              <a:rPr lang="tr-TR" dirty="0"/>
              <a:t> sürümünü indirmek için </a:t>
            </a:r>
            <a:r>
              <a:rPr lang="tr-TR" b="1" dirty="0">
                <a:hlinkClick r:id="rId2"/>
              </a:rPr>
              <a:t>bu linki</a:t>
            </a:r>
            <a:r>
              <a:rPr lang="tr-TR" dirty="0"/>
              <a:t> kullanabilirsiniz</a:t>
            </a:r>
            <a:r>
              <a:rPr lang="tr-TR" dirty="0" smtClean="0"/>
              <a:t>.</a:t>
            </a:r>
          </a:p>
          <a:p>
            <a:pPr marL="0" indent="0">
              <a:buNone/>
            </a:pPr>
            <a:endParaRPr lang="tr-TR" dirty="0" smtClean="0">
              <a:hlinkClick r:id="rId3"/>
            </a:endParaRPr>
          </a:p>
          <a:p>
            <a:pPr marL="0" indent="0">
              <a:buNone/>
            </a:pPr>
            <a:r>
              <a:rPr lang="tr-TR" dirty="0" smtClean="0">
                <a:hlinkClick r:id="rId3"/>
              </a:rPr>
              <a:t>https</a:t>
            </a:r>
            <a:r>
              <a:rPr lang="tr-TR" dirty="0">
                <a:hlinkClick r:id="rId3"/>
              </a:rPr>
              <a:t>://tr.wordpress.org</a:t>
            </a:r>
            <a:r>
              <a:rPr lang="tr-TR" dirty="0" smtClean="0">
                <a:hlinkClick r:id="rId3"/>
              </a:rPr>
              <a:t>/</a:t>
            </a:r>
            <a:r>
              <a:rPr lang="tr-TR" dirty="0" smtClean="0"/>
              <a:t>  resmi sitesidir.</a:t>
            </a:r>
            <a:endParaRPr lang="tr-TR" dirty="0"/>
          </a:p>
          <a:p>
            <a:endParaRPr lang="tr-TR" dirty="0"/>
          </a:p>
        </p:txBody>
      </p:sp>
      <p:cxnSp>
        <p:nvCxnSpPr>
          <p:cNvPr id="5" name="Düz Ok Bağlayıcısı 4"/>
          <p:cNvCxnSpPr/>
          <p:nvPr/>
        </p:nvCxnSpPr>
        <p:spPr>
          <a:xfrm flipH="1">
            <a:off x="2987824" y="4797152"/>
            <a:ext cx="28803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312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2276872"/>
            <a:ext cx="7543800" cy="720080"/>
          </a:xfrm>
        </p:spPr>
        <p:txBody>
          <a:bodyPr/>
          <a:lstStyle/>
          <a:p>
            <a:r>
              <a:rPr lang="tr-TR" dirty="0" smtClean="0">
                <a:solidFill>
                  <a:schemeClr val="bg1">
                    <a:lumMod val="85000"/>
                  </a:schemeClr>
                </a:solidFill>
              </a:rPr>
              <a:t/>
            </a:r>
            <a:br>
              <a:rPr lang="tr-TR" dirty="0" smtClean="0">
                <a:solidFill>
                  <a:schemeClr val="bg1">
                    <a:lumMod val="85000"/>
                  </a:schemeClr>
                </a:solidFill>
              </a:rPr>
            </a:br>
            <a:r>
              <a:rPr lang="tr-TR" sz="6000" b="1" dirty="0" err="1">
                <a:solidFill>
                  <a:schemeClr val="bg1">
                    <a:lumMod val="85000"/>
                  </a:schemeClr>
                </a:solidFill>
                <a:latin typeface="+mn-lt"/>
              </a:rPr>
              <a:t>WordPress</a:t>
            </a:r>
            <a:r>
              <a:rPr lang="tr-TR" sz="6000" b="1" dirty="0">
                <a:solidFill>
                  <a:schemeClr val="bg1">
                    <a:lumMod val="85000"/>
                  </a:schemeClr>
                </a:solidFill>
                <a:latin typeface="+mn-lt"/>
              </a:rPr>
              <a:t> </a:t>
            </a:r>
            <a:r>
              <a:rPr lang="tr-TR" sz="6000" b="1" dirty="0" smtClean="0">
                <a:solidFill>
                  <a:schemeClr val="bg1">
                    <a:lumMod val="85000"/>
                  </a:schemeClr>
                </a:solidFill>
                <a:latin typeface="+mn-lt"/>
              </a:rPr>
              <a:t>için nelere ihtiyacımız vardır?</a:t>
            </a:r>
            <a:endParaRPr lang="tr-TR" sz="6000" dirty="0">
              <a:solidFill>
                <a:schemeClr val="bg1">
                  <a:lumMod val="85000"/>
                </a:schemeClr>
              </a:solidFill>
              <a:latin typeface="+mn-lt"/>
            </a:endParaRPr>
          </a:p>
        </p:txBody>
      </p:sp>
      <p:sp>
        <p:nvSpPr>
          <p:cNvPr id="3" name="Alt Başlık 2"/>
          <p:cNvSpPr>
            <a:spLocks noGrp="1"/>
          </p:cNvSpPr>
          <p:nvPr>
            <p:ph type="subTitle" idx="1"/>
          </p:nvPr>
        </p:nvSpPr>
        <p:spPr/>
        <p:txBody>
          <a:bodyPr/>
          <a:lstStyle/>
          <a:p>
            <a:r>
              <a:rPr lang="tr-TR" b="1" dirty="0" smtClean="0"/>
              <a:t>Windows işletim sistemi olan bir makine için …</a:t>
            </a:r>
            <a:endParaRPr lang="tr-TR" dirty="0"/>
          </a:p>
        </p:txBody>
      </p:sp>
    </p:spTree>
    <p:extLst>
      <p:ext uri="{BB962C8B-B14F-4D97-AF65-F5344CB8AC3E}">
        <p14:creationId xmlns:p14="http://schemas.microsoft.com/office/powerpoint/2010/main" val="121504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Windows işletim sistemi olan bir makine için …</a:t>
            </a:r>
            <a:r>
              <a:rPr lang="tr-TR" dirty="0"/>
              <a:t/>
            </a:r>
            <a:br>
              <a:rPr lang="tr-TR" dirty="0"/>
            </a:br>
            <a:endParaRPr lang="tr-TR" dirty="0"/>
          </a:p>
        </p:txBody>
      </p:sp>
      <p:sp>
        <p:nvSpPr>
          <p:cNvPr id="3" name="İçerik Yer Tutucusu 2"/>
          <p:cNvSpPr>
            <a:spLocks noGrp="1"/>
          </p:cNvSpPr>
          <p:nvPr>
            <p:ph idx="1"/>
          </p:nvPr>
        </p:nvSpPr>
        <p:spPr>
          <a:xfrm>
            <a:off x="762000" y="685800"/>
            <a:ext cx="7543800" cy="2815208"/>
          </a:xfrm>
        </p:spPr>
        <p:txBody>
          <a:bodyPr>
            <a:normAutofit/>
          </a:bodyPr>
          <a:lstStyle/>
          <a:p>
            <a:r>
              <a:rPr lang="tr-TR" sz="3200" dirty="0" err="1" smtClean="0"/>
              <a:t>Apache</a:t>
            </a:r>
            <a:r>
              <a:rPr lang="tr-TR" sz="3200" dirty="0" smtClean="0"/>
              <a:t> Server</a:t>
            </a:r>
          </a:p>
          <a:p>
            <a:r>
              <a:rPr lang="tr-TR" sz="3200" dirty="0" smtClean="0"/>
              <a:t>PHP yorumlayıcısı</a:t>
            </a:r>
          </a:p>
          <a:p>
            <a:r>
              <a:rPr lang="tr-TR" sz="3200" dirty="0" err="1" smtClean="0"/>
              <a:t>Mysql</a:t>
            </a:r>
            <a:r>
              <a:rPr lang="tr-TR" sz="3200" dirty="0" smtClean="0"/>
              <a:t> veri tabanı</a:t>
            </a:r>
          </a:p>
          <a:p>
            <a:r>
              <a:rPr lang="tr-TR" sz="3200" dirty="0" err="1" smtClean="0"/>
              <a:t>WordPress</a:t>
            </a:r>
            <a:r>
              <a:rPr lang="tr-TR" sz="3200" dirty="0" smtClean="0"/>
              <a:t> kurulum dosyaları</a:t>
            </a:r>
            <a:endParaRPr lang="tr-TR" sz="3200" dirty="0"/>
          </a:p>
        </p:txBody>
      </p:sp>
    </p:spTree>
    <p:extLst>
      <p:ext uri="{BB962C8B-B14F-4D97-AF65-F5344CB8AC3E}">
        <p14:creationId xmlns:p14="http://schemas.microsoft.com/office/powerpoint/2010/main" val="2032866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10</TotalTime>
  <Words>415</Words>
  <Application>Microsoft Office PowerPoint</Application>
  <PresentationFormat>Ekran Gösterisi (4:3)</PresentationFormat>
  <Paragraphs>18</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NewsPrint</vt:lpstr>
      <vt:lpstr> WordPress Nedir?</vt:lpstr>
      <vt:lpstr>PowerPoint Sunusu</vt:lpstr>
      <vt:lpstr>PowerPoint Sunusu</vt:lpstr>
      <vt:lpstr>PowerPoint Sunusu</vt:lpstr>
      <vt:lpstr>PowerPoint Sunusu</vt:lpstr>
      <vt:lpstr>PowerPoint Sunusu</vt:lpstr>
      <vt:lpstr> WordPress için nelere ihtiyacımız vardır?</vt:lpstr>
      <vt:lpstr>Windows işletim sistemi olan bir makine için …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WordPress Nedir?</dc:title>
  <dc:creator>Hülya Cezair Bülbül</dc:creator>
  <cp:lastModifiedBy>Hülya Cezair Bülbül</cp:lastModifiedBy>
  <cp:revision>2</cp:revision>
  <dcterms:created xsi:type="dcterms:W3CDTF">2017-02-09T09:14:39Z</dcterms:created>
  <dcterms:modified xsi:type="dcterms:W3CDTF">2017-02-09T09:24:49Z</dcterms:modified>
</cp:coreProperties>
</file>