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5243778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83129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807d2e8aaa_0_3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807d2e8aaa_0_3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17625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807d2e8aaa_0_3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807d2e8aaa_0_3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57793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07d2e8aaa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07d2e8aaa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4358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807d2e8aaa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807d2e8aaa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0490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807d2e8aaa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807d2e8aaa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66903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807d2e8aaa_0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807d2e8aaa_0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84463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807d2e8aaa_0_3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807d2e8aaa_0_3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53135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807d2e8aaa_0_2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807d2e8aaa_0_2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13197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807d2e8aaa_0_3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807d2e8aaa_0_3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54926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807d2e8aaa_0_2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807d2e8aaa_0_2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98556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681750"/>
            <a:ext cx="8520600" cy="189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ru" sz="20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ru" sz="16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ru" sz="16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ru" sz="30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ru" sz="30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ru" sz="30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Курсова робота з дисципліни</a:t>
            </a:r>
            <a:r>
              <a:rPr lang="ru" sz="3000" b="1" dirty="0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br>
              <a:rPr lang="ru" sz="3000" b="1" dirty="0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ru" sz="3000" b="1" dirty="0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" sz="3000" b="1" dirty="0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«</a:t>
            </a:r>
            <a:r>
              <a:rPr lang="ru" sz="3000" b="1" dirty="0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Програмування </a:t>
            </a:r>
            <a:r>
              <a:rPr lang="ru" sz="30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та алгоритмічні </a:t>
            </a:r>
            <a:r>
              <a:rPr lang="ru" sz="3000" b="1" dirty="0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мови»</a:t>
            </a:r>
            <a:endParaRPr sz="3000" b="1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ru" sz="30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на тему:</a:t>
            </a:r>
            <a:r>
              <a:rPr lang="ru" sz="30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ru" sz="30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ru" sz="3000" b="1" dirty="0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Гра «</a:t>
            </a:r>
            <a:r>
              <a:rPr lang="ru" sz="30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Бики </a:t>
            </a:r>
            <a:r>
              <a:rPr lang="ru" sz="3000" b="1" dirty="0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та </a:t>
            </a:r>
            <a:r>
              <a:rPr lang="ru" sz="30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корови»</a:t>
            </a:r>
            <a:endParaRPr sz="30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5185350" y="2771250"/>
            <a:ext cx="3776700" cy="180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60"/>
              <a:buFont typeface="Arial"/>
              <a:buNone/>
            </a:pPr>
            <a:r>
              <a:rPr lang="ru" sz="176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Виконав студент спец. 122 – «Комп’ютерні науки»</a:t>
            </a:r>
            <a:endParaRPr sz="32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760"/>
              <a:buFont typeface="Arial"/>
              <a:buNone/>
            </a:pPr>
            <a:r>
              <a:rPr lang="ru" sz="176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Старіков М.В.</a:t>
            </a:r>
            <a:endParaRPr sz="32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760"/>
              <a:buFont typeface="Arial"/>
              <a:buNone/>
            </a:pPr>
            <a:r>
              <a:rPr lang="ru" sz="176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Науковий керівник:</a:t>
            </a:r>
            <a:endParaRPr sz="32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None/>
            </a:pPr>
            <a:r>
              <a:rPr lang="ru" sz="176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старший викладач Стабецька Тетяна Анатоліївна </a:t>
            </a:r>
            <a:endParaRPr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60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>
                <a:solidFill>
                  <a:srgbClr val="FFFFFF"/>
                </a:solidFill>
              </a:rPr>
              <a:t>Недоліки гри:</a:t>
            </a:r>
            <a:endParaRPr b="1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Char char="●"/>
            </a:pPr>
            <a:r>
              <a:rPr lang="ru">
                <a:solidFill>
                  <a:srgbClr val="FFFFFF"/>
                </a:solidFill>
              </a:rPr>
              <a:t>З недоліків можна сказати тільки про те, що гра доволі швидко набридає любому гравцеві за досить короткий час. Також гравець має досить мало можливостей в ній, але це скоріше пов’язано з самою концепцією гри.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389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Висновки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FFFFFF"/>
                </a:solidFill>
              </a:rPr>
              <a:t>Під час роботи була створена логічна комп’ютерна гра “Бики та Корови”. Програма на даний момент володіє простим та зручним інтерфейсом і відносно непоганим головним меню.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64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>
                <a:solidFill>
                  <a:srgbClr val="FFFFFF"/>
                </a:solidFill>
              </a:rPr>
              <a:t>План</a:t>
            </a:r>
            <a:endParaRPr b="1">
              <a:solidFill>
                <a:srgbClr val="FFFFFF"/>
              </a:solidFill>
            </a:endParaRPr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AutoNum type="arabicPeriod"/>
            </a:pPr>
            <a:r>
              <a:rPr lang="ru">
                <a:solidFill>
                  <a:srgbClr val="FFFFFF"/>
                </a:solidFill>
              </a:rPr>
              <a:t>Вступ</a:t>
            </a:r>
            <a:endParaRPr>
              <a:solidFill>
                <a:srgbClr val="FFFFFF"/>
              </a:solidFill>
            </a:endParaRPr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AutoNum type="arabicPeriod"/>
            </a:pPr>
            <a:r>
              <a:rPr lang="ru">
                <a:solidFill>
                  <a:srgbClr val="FFFFFF"/>
                </a:solidFill>
              </a:rPr>
              <a:t>Опис гри, її правил та алгоритму ігрового процесу.</a:t>
            </a:r>
            <a:endParaRPr>
              <a:solidFill>
                <a:srgbClr val="FFFFFF"/>
              </a:solidFill>
            </a:endParaRPr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AutoNum type="arabicPeriod"/>
            </a:pPr>
            <a:r>
              <a:rPr lang="ru">
                <a:solidFill>
                  <a:srgbClr val="FFFFFF"/>
                </a:solidFill>
              </a:rPr>
              <a:t>Демонстрація гри</a:t>
            </a:r>
            <a:endParaRPr>
              <a:solidFill>
                <a:srgbClr val="FFFFFF"/>
              </a:solidFill>
            </a:endParaRPr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AutoNum type="arabicPeriod"/>
            </a:pPr>
            <a:r>
              <a:rPr lang="ru">
                <a:solidFill>
                  <a:srgbClr val="FFFFFF"/>
                </a:solidFill>
              </a:rPr>
              <a:t>Недоліки та можливі покращення гри.</a:t>
            </a:r>
            <a:endParaRPr>
              <a:solidFill>
                <a:srgbClr val="FFFFFF"/>
              </a:solidFill>
            </a:endParaRPr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AutoNum type="arabicPeriod"/>
            </a:pPr>
            <a:r>
              <a:rPr lang="ru">
                <a:solidFill>
                  <a:srgbClr val="FFFFFF"/>
                </a:solidFill>
              </a:rPr>
              <a:t>Висновки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54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>
                <a:solidFill>
                  <a:srgbClr val="FFFFFF"/>
                </a:solidFill>
              </a:rPr>
              <a:t>Вступ</a:t>
            </a:r>
            <a:endParaRPr b="1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Мета роботи - це створення комп'ютерної гри “Бики та Корови”, використовуючи середовище ігрового рушія Unity2D на C#.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>
            <a:spLocks noGrp="1"/>
          </p:cNvSpPr>
          <p:nvPr>
            <p:ph type="title"/>
          </p:nvPr>
        </p:nvSpPr>
        <p:spPr>
          <a:xfrm>
            <a:off x="311700" y="203025"/>
            <a:ext cx="8520600" cy="454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>
                <a:solidFill>
                  <a:srgbClr val="FFFFFF"/>
                </a:solidFill>
              </a:rPr>
              <a:t>Опис гри та її правил</a:t>
            </a:r>
            <a:endParaRPr b="1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1">
                <a:solidFill>
                  <a:srgbClr val="FFFFFF"/>
                </a:solidFill>
              </a:rPr>
              <a:t>Бики та корови</a:t>
            </a:r>
            <a:r>
              <a:rPr lang="ru" sz="1500">
                <a:solidFill>
                  <a:srgbClr val="FFFFFF"/>
                </a:solidFill>
              </a:rPr>
              <a:t>  —  це логічна гра, в основі якої закладено вгадування числа, задуманого суперником.</a:t>
            </a:r>
            <a:r>
              <a:rPr lang="ru" sz="1400">
                <a:solidFill>
                  <a:srgbClr val="FFFFFF"/>
                </a:solidFill>
              </a:rPr>
              <a:t> </a:t>
            </a:r>
            <a:endParaRPr sz="14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FFFFFF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ru" sz="1800">
                <a:solidFill>
                  <a:srgbClr val="FFFFFF"/>
                </a:solidFill>
              </a:rPr>
              <a:t>Комп’ютер загадує таємне 4-значне число з неповторними цифрами. 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ru" sz="1800">
                <a:solidFill>
                  <a:srgbClr val="FFFFFF"/>
                </a:solidFill>
              </a:rPr>
              <a:t>Гравець намагається його відгадати за певну кількість спроб 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ru" sz="1800">
                <a:solidFill>
                  <a:srgbClr val="FFFFFF"/>
                </a:solidFill>
              </a:rPr>
              <a:t>Спроба - це 4-значне число з неповторними цифрами, яке повідомляється комп'ютеру. 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ru" sz="1800">
                <a:solidFill>
                  <a:srgbClr val="FFFFFF"/>
                </a:solidFill>
              </a:rPr>
              <a:t>Комп'ютер повідомляє у відповідь, скільки цифр вгадано без збігу з їх позиціями в таємному числі (тобто кількість корів) і скільки вгадано аж до позиції в таємному числі (тобто кількість биків).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ru" sz="1800">
                <a:solidFill>
                  <a:srgbClr val="FFFFFF"/>
                </a:solidFill>
              </a:rPr>
              <a:t>При грі проти комп'ютера гравець вводить комбінації одну за одною, поки не відгадає всю послідовність (Тобто не отримає 4 бика) або поки не закінчиться кількість спроб.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311700" y="203025"/>
            <a:ext cx="8520600" cy="76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>
                <a:solidFill>
                  <a:srgbClr val="FFFFFF"/>
                </a:solidFill>
              </a:rPr>
              <a:t>Загальний алгоритм ігрового процесу</a:t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76" name="Google Shape;7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91900"/>
            <a:ext cx="3183700" cy="419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88500" y="1120425"/>
            <a:ext cx="4505325" cy="259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311700" y="1538400"/>
            <a:ext cx="8520600" cy="13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 b="1">
                <a:solidFill>
                  <a:srgbClr val="FFFFFF"/>
                </a:solidFill>
              </a:rPr>
              <a:t>Демонстрація Гри</a:t>
            </a:r>
            <a:r>
              <a:rPr lang="ru">
                <a:solidFill>
                  <a:srgbClr val="FFFFFF"/>
                </a:solidFill>
              </a:rPr>
              <a:t> 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9"/>
          <p:cNvSpPr txBox="1">
            <a:spLocks noGrp="1"/>
          </p:cNvSpPr>
          <p:nvPr>
            <p:ph type="title"/>
          </p:nvPr>
        </p:nvSpPr>
        <p:spPr>
          <a:xfrm>
            <a:off x="311700" y="203025"/>
            <a:ext cx="8520600" cy="71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>
                <a:solidFill>
                  <a:srgbClr val="FFFFFF"/>
                </a:solidFill>
              </a:rPr>
              <a:t>Інтерфейс гри Бики та Корови</a:t>
            </a:r>
            <a:endParaRPr b="1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</a:endParaRPr>
          </a:p>
        </p:txBody>
      </p:sp>
      <p:pic>
        <p:nvPicPr>
          <p:cNvPr id="88" name="Google Shape;8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4126" y="1184725"/>
            <a:ext cx="4028176" cy="3166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325" y="1195038"/>
            <a:ext cx="4028175" cy="31457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60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>
                <a:solidFill>
                  <a:srgbClr val="FFFFFF"/>
                </a:solidFill>
              </a:rPr>
              <a:t>На PC для запуску додатку знадобиться:</a:t>
            </a:r>
            <a:endParaRPr b="1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Char char="●"/>
            </a:pPr>
            <a:r>
              <a:rPr lang="ru">
                <a:solidFill>
                  <a:srgbClr val="FFFFFF"/>
                </a:solidFill>
              </a:rPr>
              <a:t>Операційна система Windows починаючи з XP (Service Pack 2), Mac OS X 10.9 і вище, Ubuntu 12.04 і старше, або SteamOS</a:t>
            </a:r>
            <a:endParaRPr>
              <a:solidFill>
                <a:srgbClr val="FFFFFF"/>
              </a:solidFill>
            </a:endParaRPr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Char char="●"/>
            </a:pPr>
            <a:r>
              <a:rPr lang="ru">
                <a:solidFill>
                  <a:srgbClr val="FFFFFF"/>
                </a:solidFill>
              </a:rPr>
              <a:t>Відеоадаптер з підтримкою DirectX версії 9.0 і вище.</a:t>
            </a:r>
            <a:endParaRPr>
              <a:solidFill>
                <a:srgbClr val="FFFFFF"/>
              </a:solidFill>
            </a:endParaRPr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Char char="●"/>
            </a:pPr>
            <a:r>
              <a:rPr lang="ru">
                <a:solidFill>
                  <a:srgbClr val="FFFFFF"/>
                </a:solidFill>
              </a:rPr>
              <a:t>Не менш ніж 256 МБ оперативної пам’яті.</a:t>
            </a:r>
            <a:endParaRPr>
              <a:solidFill>
                <a:srgbClr val="FFFFFF"/>
              </a:solidFill>
            </a:endParaRPr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Char char="●"/>
            </a:pPr>
            <a:r>
              <a:rPr lang="ru">
                <a:solidFill>
                  <a:srgbClr val="FFFFFF"/>
                </a:solidFill>
              </a:rPr>
              <a:t>60 МБ вільного місця на диску.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60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>
                <a:solidFill>
                  <a:srgbClr val="FFFFFF"/>
                </a:solidFill>
              </a:rPr>
              <a:t>Можливі покращення гри:</a:t>
            </a:r>
            <a:endParaRPr b="1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Char char="●"/>
            </a:pPr>
            <a:r>
              <a:rPr lang="ru">
                <a:solidFill>
                  <a:srgbClr val="FFFFFF"/>
                </a:solidFill>
              </a:rPr>
              <a:t>Гра с другом, а не тільки з комп’ютером.</a:t>
            </a:r>
            <a:endParaRPr>
              <a:solidFill>
                <a:srgbClr val="FFFFFF"/>
              </a:solidFill>
            </a:endParaRPr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Char char="●"/>
            </a:pPr>
            <a:r>
              <a:rPr lang="ru">
                <a:solidFill>
                  <a:srgbClr val="FFFFFF"/>
                </a:solidFill>
              </a:rPr>
              <a:t>Музика</a:t>
            </a:r>
            <a:endParaRPr>
              <a:solidFill>
                <a:srgbClr val="FFFFFF"/>
              </a:solidFill>
            </a:endParaRPr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Char char="●"/>
            </a:pPr>
            <a:r>
              <a:rPr lang="ru">
                <a:solidFill>
                  <a:srgbClr val="FFFFFF"/>
                </a:solidFill>
              </a:rPr>
              <a:t>Більше режимів гри.</a:t>
            </a:r>
            <a:endParaRPr>
              <a:solidFill>
                <a:srgbClr val="FFFFFF"/>
              </a:solidFill>
            </a:endParaRPr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Char char="●"/>
            </a:pPr>
            <a:r>
              <a:rPr lang="ru">
                <a:solidFill>
                  <a:srgbClr val="FFFFFF"/>
                </a:solidFill>
              </a:rPr>
              <a:t>Більш кращу графіку</a:t>
            </a:r>
            <a:endParaRPr>
              <a:solidFill>
                <a:srgbClr val="FFFFFF"/>
              </a:solidFill>
            </a:endParaRPr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Char char="●"/>
            </a:pPr>
            <a:r>
              <a:rPr lang="ru">
                <a:solidFill>
                  <a:srgbClr val="FFFFFF"/>
                </a:solidFill>
              </a:rPr>
              <a:t>Меню паузи</a:t>
            </a:r>
            <a:endParaRPr>
              <a:solidFill>
                <a:srgbClr val="FFFFFF"/>
              </a:solidFill>
            </a:endParaRPr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Char char="●"/>
            </a:pPr>
            <a:r>
              <a:rPr lang="ru">
                <a:solidFill>
                  <a:srgbClr val="FFFFFF"/>
                </a:solidFill>
              </a:rPr>
              <a:t>Таблиця рекордів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344</Words>
  <Application>Microsoft Office PowerPoint</Application>
  <PresentationFormat>Экран (16:9)</PresentationFormat>
  <Paragraphs>46</Paragraphs>
  <Slides>11</Slides>
  <Notes>11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4" baseType="lpstr">
      <vt:lpstr>Arial</vt:lpstr>
      <vt:lpstr>Calibri</vt:lpstr>
      <vt:lpstr>Simple Light</vt:lpstr>
      <vt:lpstr>   Курсова робота з дисципліни:  «Програмування та алгоритмічні мови» на тему: Гра «Бики та корови»</vt:lpstr>
      <vt:lpstr>План Вступ Опис гри, її правил та алгоритму ігрового процесу. Демонстрація гри Недоліки та можливі покращення гри. Висновки </vt:lpstr>
      <vt:lpstr>Вступ  Мета роботи - це створення комп'ютерної гри “Бики та Корови”, використовуючи середовище ігрового рушія Unity2D на C#.</vt:lpstr>
      <vt:lpstr>Опис гри та її правил  Бики та корови  —  це логічна гра, в основі якої закладено вгадування числа, задуманого суперником.   Комп’ютер загадує таємне 4-значне число з неповторними цифрами.  Гравець намагається його відгадати за певну кількість спроб  Спроба - це 4-значне число з неповторними цифрами, яке повідомляється комп'ютеру.  Комп'ютер повідомляє у відповідь, скільки цифр вгадано без збігу з їх позиціями в таємному числі (тобто кількість корів) і скільки вгадано аж до позиції в таємному числі (тобто кількість биків). При грі проти комп'ютера гравець вводить комбінації одну за одною, поки не відгадає всю послідовність (Тобто не отримає 4 бика) або поки не закінчиться кількість спроб.</vt:lpstr>
      <vt:lpstr>Загальний алгоритм ігрового процесу</vt:lpstr>
      <vt:lpstr>Демонстрація Гри </vt:lpstr>
      <vt:lpstr>Інтерфейс гри Бики та Корови  </vt:lpstr>
      <vt:lpstr>На PC для запуску додатку знадобиться:  Операційна система Windows починаючи з XP (Service Pack 2), Mac OS X 10.9 і вище, Ubuntu 12.04 і старше, або SteamOS Відеоадаптер з підтримкою DirectX версії 9.0 і вище. Не менш ніж 256 МБ оперативної пам’яті. 60 МБ вільного місця на диску.</vt:lpstr>
      <vt:lpstr>Можливі покращення гри:  Гра с другом, а не тільки з комп’ютером. Музика Більше режимів гри. Більш кращу графіку Меню паузи Таблиця рекордів</vt:lpstr>
      <vt:lpstr>Недоліки гри:  З недоліків можна сказати тільки про те, що гра доволі швидко набридає любому гравцеві за досить короткий час. Також гравець має досить мало можливостей в ній, але це скоріше пов’язано з самою концепцією гри. </vt:lpstr>
      <vt:lpstr>Висновки Під час роботи була створена логічна комп’ютерна гра “Бики та Корови”. Програма на даний момент володіє простим та зручним інтерфейсом і відносно непоганим головним меню. 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Курсова робота з дисципліни:  «Програмування та алгоритмічні мови» на тему: Гра «Бики та корови»</dc:title>
  <cp:lastModifiedBy>Стабецкая Татьяна</cp:lastModifiedBy>
  <cp:revision>1</cp:revision>
  <dcterms:modified xsi:type="dcterms:W3CDTF">2020-05-26T09:09:02Z</dcterms:modified>
</cp:coreProperties>
</file>