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B03E6-2602-42D4-A7E8-B81F9DC405F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32B5E0-84E8-4543-AE55-1ED2F9A27B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 dirty="0"/>
            <a:t>提高流动性：</a:t>
          </a:r>
          <a:endParaRPr lang="en-US" dirty="0"/>
        </a:p>
      </dgm:t>
    </dgm:pt>
    <dgm:pt modelId="{D19513FF-EFBC-41F8-91B5-CEA023EEBE28}" type="parTrans" cxnId="{727AC8A6-ACB5-4C29-A767-6BB7F23AE9D0}">
      <dgm:prSet/>
      <dgm:spPr/>
      <dgm:t>
        <a:bodyPr/>
        <a:lstStyle/>
        <a:p>
          <a:endParaRPr lang="en-US"/>
        </a:p>
      </dgm:t>
    </dgm:pt>
    <dgm:pt modelId="{7C62364E-D08F-44BA-9927-420FB4773C93}" type="sibTrans" cxnId="{727AC8A6-ACB5-4C29-A767-6BB7F23AE9D0}">
      <dgm:prSet/>
      <dgm:spPr/>
      <dgm:t>
        <a:bodyPr/>
        <a:lstStyle/>
        <a:p>
          <a:endParaRPr lang="en-US"/>
        </a:p>
      </dgm:t>
    </dgm:pt>
    <dgm:pt modelId="{EB50D45B-A305-4DBC-823B-1B1250064653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传统的真实世界资产通常不太容易分割和交易，而</a:t>
          </a:r>
          <a:r>
            <a:rPr lang="en-US"/>
            <a:t>NFT</a:t>
          </a:r>
          <a:r>
            <a:rPr lang="zh-CN"/>
            <a:t>市场允许这些资产被分割成小份额进行交易。这提高了这些资产的流动性，使得更多的人可以参与到这些资产的交易中，从而促进市场的活跃度。</a:t>
          </a:r>
          <a:endParaRPr lang="en-US"/>
        </a:p>
      </dgm:t>
    </dgm:pt>
    <dgm:pt modelId="{973DEA83-1C69-4582-9CCD-34BDADCC9244}" type="parTrans" cxnId="{2AD60FE0-8CBC-4111-B2DA-43AE028BC838}">
      <dgm:prSet/>
      <dgm:spPr/>
      <dgm:t>
        <a:bodyPr/>
        <a:lstStyle/>
        <a:p>
          <a:endParaRPr lang="en-US"/>
        </a:p>
      </dgm:t>
    </dgm:pt>
    <dgm:pt modelId="{0356D442-467A-45A4-9F55-E4C7C4E84509}" type="sibTrans" cxnId="{2AD60FE0-8CBC-4111-B2DA-43AE028BC838}">
      <dgm:prSet/>
      <dgm:spPr/>
      <dgm:t>
        <a:bodyPr/>
        <a:lstStyle/>
        <a:p>
          <a:endParaRPr lang="en-US"/>
        </a:p>
      </dgm:t>
    </dgm:pt>
    <dgm:pt modelId="{DA595E25-C866-45CE-B040-C5283CF649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所有权证明和透明度：</a:t>
          </a:r>
          <a:endParaRPr lang="en-US"/>
        </a:p>
      </dgm:t>
    </dgm:pt>
    <dgm:pt modelId="{E668DF04-0C80-44D7-B077-CFB61F8195A1}" type="parTrans" cxnId="{3534A295-4109-43BA-AFD9-8AA17EE5BCD0}">
      <dgm:prSet/>
      <dgm:spPr/>
      <dgm:t>
        <a:bodyPr/>
        <a:lstStyle/>
        <a:p>
          <a:endParaRPr lang="en-US"/>
        </a:p>
      </dgm:t>
    </dgm:pt>
    <dgm:pt modelId="{3EBE5303-0C74-419F-B4F2-0E5A79AAA6AD}" type="sibTrans" cxnId="{3534A295-4109-43BA-AFD9-8AA17EE5BCD0}">
      <dgm:prSet/>
      <dgm:spPr/>
      <dgm:t>
        <a:bodyPr/>
        <a:lstStyle/>
        <a:p>
          <a:endParaRPr lang="en-US"/>
        </a:p>
      </dgm:t>
    </dgm:pt>
    <dgm:pt modelId="{55461103-2DFE-48C9-BE17-CABC77BBB4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NFT</a:t>
          </a:r>
          <a:r>
            <a:rPr lang="zh-CN"/>
            <a:t>市场使用区块链技术，确保了数字资产的所有权和交易历史的透明性。区块链上的交易记录可以被公开查看，从而保证了数字资产的真实性和合法性，增加了用户的信任度。</a:t>
          </a:r>
          <a:endParaRPr lang="en-US"/>
        </a:p>
      </dgm:t>
    </dgm:pt>
    <dgm:pt modelId="{CEB64C5F-92C5-41C1-9400-4E8547FFDF21}" type="parTrans" cxnId="{12D11CAB-5754-42B2-A430-DB5792341EA4}">
      <dgm:prSet/>
      <dgm:spPr/>
      <dgm:t>
        <a:bodyPr/>
        <a:lstStyle/>
        <a:p>
          <a:endParaRPr lang="en-US"/>
        </a:p>
      </dgm:t>
    </dgm:pt>
    <dgm:pt modelId="{451D10FD-F079-4316-8833-41A278EDA6C7}" type="sibTrans" cxnId="{12D11CAB-5754-42B2-A430-DB5792341EA4}">
      <dgm:prSet/>
      <dgm:spPr/>
      <dgm:t>
        <a:bodyPr/>
        <a:lstStyle/>
        <a:p>
          <a:endParaRPr lang="en-US"/>
        </a:p>
      </dgm:t>
    </dgm:pt>
    <dgm:pt modelId="{08DE1A31-70F4-4D73-B65E-245DB2598B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 b="1"/>
            <a:t>普惠金融和全球市场：</a:t>
          </a:r>
          <a:endParaRPr lang="en-US"/>
        </a:p>
      </dgm:t>
    </dgm:pt>
    <dgm:pt modelId="{51192038-3CCE-4D70-9C30-6B4AB5563BED}" type="parTrans" cxnId="{0706D95C-6891-4B36-972D-841362D55191}">
      <dgm:prSet/>
      <dgm:spPr/>
      <dgm:t>
        <a:bodyPr/>
        <a:lstStyle/>
        <a:p>
          <a:endParaRPr lang="en-US"/>
        </a:p>
      </dgm:t>
    </dgm:pt>
    <dgm:pt modelId="{071F15BB-DF44-4D0D-8C30-A64E42067604}" type="sibTrans" cxnId="{0706D95C-6891-4B36-972D-841362D55191}">
      <dgm:prSet/>
      <dgm:spPr/>
      <dgm:t>
        <a:bodyPr/>
        <a:lstStyle/>
        <a:p>
          <a:endParaRPr lang="en-US"/>
        </a:p>
      </dgm:t>
    </dgm:pt>
    <dgm:pt modelId="{06807D60-5145-4106-A32A-D84745689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NFT</a:t>
          </a:r>
          <a:r>
            <a:rPr lang="zh-CN"/>
            <a:t>市场的去中心化特性使得全球范围内的用户都能够参与，不受地域限制。这为发展中地区的创作者和投资者提供了更多机会，推动了普惠金融的发展。</a:t>
          </a:r>
          <a:endParaRPr lang="en-US"/>
        </a:p>
      </dgm:t>
    </dgm:pt>
    <dgm:pt modelId="{60111F08-5C49-4D79-B858-21E088E7D362}" type="parTrans" cxnId="{97B160F5-0846-4AC1-A467-37FD0967F1E7}">
      <dgm:prSet/>
      <dgm:spPr/>
      <dgm:t>
        <a:bodyPr/>
        <a:lstStyle/>
        <a:p>
          <a:endParaRPr lang="en-US"/>
        </a:p>
      </dgm:t>
    </dgm:pt>
    <dgm:pt modelId="{064049C5-729B-4D8C-8C57-7655FA5BE4EA}" type="sibTrans" cxnId="{97B160F5-0846-4AC1-A467-37FD0967F1E7}">
      <dgm:prSet/>
      <dgm:spPr/>
      <dgm:t>
        <a:bodyPr/>
        <a:lstStyle/>
        <a:p>
          <a:endParaRPr lang="en-US"/>
        </a:p>
      </dgm:t>
    </dgm:pt>
    <dgm:pt modelId="{C9A7B07D-7F48-4BDD-81D1-89A4D9D35828}" type="pres">
      <dgm:prSet presAssocID="{45AB03E6-2602-42D4-A7E8-B81F9DC405F1}" presName="root" presStyleCnt="0">
        <dgm:presLayoutVars>
          <dgm:dir/>
          <dgm:resizeHandles val="exact"/>
        </dgm:presLayoutVars>
      </dgm:prSet>
      <dgm:spPr/>
    </dgm:pt>
    <dgm:pt modelId="{1FB084A8-8477-4965-8479-2A38478225C3}" type="pres">
      <dgm:prSet presAssocID="{C132B5E0-84E8-4543-AE55-1ED2F9A27BFD}" presName="compNode" presStyleCnt="0"/>
      <dgm:spPr/>
    </dgm:pt>
    <dgm:pt modelId="{6E2993D8-1A29-4B1C-874C-87267BEB775F}" type="pres">
      <dgm:prSet presAssocID="{C132B5E0-84E8-4543-AE55-1ED2F9A27B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 of Gold"/>
        </a:ext>
      </dgm:extLst>
    </dgm:pt>
    <dgm:pt modelId="{CF29CBF3-81D1-4F43-9F4A-2D7ACF409851}" type="pres">
      <dgm:prSet presAssocID="{C132B5E0-84E8-4543-AE55-1ED2F9A27BFD}" presName="iconSpace" presStyleCnt="0"/>
      <dgm:spPr/>
    </dgm:pt>
    <dgm:pt modelId="{2B9C909A-55C9-469C-912E-D661406A0CD7}" type="pres">
      <dgm:prSet presAssocID="{C132B5E0-84E8-4543-AE55-1ED2F9A27BFD}" presName="parTx" presStyleLbl="revTx" presStyleIdx="0" presStyleCnt="6">
        <dgm:presLayoutVars>
          <dgm:chMax val="0"/>
          <dgm:chPref val="0"/>
        </dgm:presLayoutVars>
      </dgm:prSet>
      <dgm:spPr/>
    </dgm:pt>
    <dgm:pt modelId="{67ECD758-5241-4BC1-951E-835591B55975}" type="pres">
      <dgm:prSet presAssocID="{C132B5E0-84E8-4543-AE55-1ED2F9A27BFD}" presName="txSpace" presStyleCnt="0"/>
      <dgm:spPr/>
    </dgm:pt>
    <dgm:pt modelId="{87CBFC7C-1A54-45B7-87E9-52BAE6188990}" type="pres">
      <dgm:prSet presAssocID="{C132B5E0-84E8-4543-AE55-1ED2F9A27BFD}" presName="desTx" presStyleLbl="revTx" presStyleIdx="1" presStyleCnt="6">
        <dgm:presLayoutVars/>
      </dgm:prSet>
      <dgm:spPr/>
    </dgm:pt>
    <dgm:pt modelId="{5D34F500-BCAB-4069-B796-EAF551C08214}" type="pres">
      <dgm:prSet presAssocID="{7C62364E-D08F-44BA-9927-420FB4773C93}" presName="sibTrans" presStyleCnt="0"/>
      <dgm:spPr/>
    </dgm:pt>
    <dgm:pt modelId="{782D4F0C-27EF-4B58-B500-90EC7C698199}" type="pres">
      <dgm:prSet presAssocID="{DA595E25-C866-45CE-B040-C5283CF6493F}" presName="compNode" presStyleCnt="0"/>
      <dgm:spPr/>
    </dgm:pt>
    <dgm:pt modelId="{8A757759-6B44-46B6-8E92-CC6CE1459718}" type="pres">
      <dgm:prSet presAssocID="{DA595E25-C866-45CE-B040-C5283CF649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比特币"/>
        </a:ext>
      </dgm:extLst>
    </dgm:pt>
    <dgm:pt modelId="{517AD9F7-493E-4023-9A29-D4E24D512CA1}" type="pres">
      <dgm:prSet presAssocID="{DA595E25-C866-45CE-B040-C5283CF6493F}" presName="iconSpace" presStyleCnt="0"/>
      <dgm:spPr/>
    </dgm:pt>
    <dgm:pt modelId="{73133DCA-2317-4684-BFA5-30BC1273F7DA}" type="pres">
      <dgm:prSet presAssocID="{DA595E25-C866-45CE-B040-C5283CF6493F}" presName="parTx" presStyleLbl="revTx" presStyleIdx="2" presStyleCnt="6">
        <dgm:presLayoutVars>
          <dgm:chMax val="0"/>
          <dgm:chPref val="0"/>
        </dgm:presLayoutVars>
      </dgm:prSet>
      <dgm:spPr/>
    </dgm:pt>
    <dgm:pt modelId="{BE7E541D-2549-4FF4-8FAE-ED3631A35EE5}" type="pres">
      <dgm:prSet presAssocID="{DA595E25-C866-45CE-B040-C5283CF6493F}" presName="txSpace" presStyleCnt="0"/>
      <dgm:spPr/>
    </dgm:pt>
    <dgm:pt modelId="{D3523E08-91DF-41A0-BAFA-799D5476219B}" type="pres">
      <dgm:prSet presAssocID="{DA595E25-C866-45CE-B040-C5283CF6493F}" presName="desTx" presStyleLbl="revTx" presStyleIdx="3" presStyleCnt="6">
        <dgm:presLayoutVars/>
      </dgm:prSet>
      <dgm:spPr/>
    </dgm:pt>
    <dgm:pt modelId="{75064BB7-11F1-43FF-BCC9-39DC8BE963CD}" type="pres">
      <dgm:prSet presAssocID="{3EBE5303-0C74-419F-B4F2-0E5A79AAA6AD}" presName="sibTrans" presStyleCnt="0"/>
      <dgm:spPr/>
    </dgm:pt>
    <dgm:pt modelId="{133FC96F-7398-4FCB-A75E-775E66573F0B}" type="pres">
      <dgm:prSet presAssocID="{08DE1A31-70F4-4D73-B65E-245DB2598B46}" presName="compNode" presStyleCnt="0"/>
      <dgm:spPr/>
    </dgm:pt>
    <dgm:pt modelId="{C3FB8D02-51E4-4CB1-BBB4-2D56150A4E2C}" type="pres">
      <dgm:prSet presAssocID="{08DE1A31-70F4-4D73-B65E-245DB2598B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8130FB6-B107-401E-B3B4-5B7B58CCE21C}" type="pres">
      <dgm:prSet presAssocID="{08DE1A31-70F4-4D73-B65E-245DB2598B46}" presName="iconSpace" presStyleCnt="0"/>
      <dgm:spPr/>
    </dgm:pt>
    <dgm:pt modelId="{2045CEEE-83F9-4583-B221-429379D6EE89}" type="pres">
      <dgm:prSet presAssocID="{08DE1A31-70F4-4D73-B65E-245DB2598B46}" presName="parTx" presStyleLbl="revTx" presStyleIdx="4" presStyleCnt="6">
        <dgm:presLayoutVars>
          <dgm:chMax val="0"/>
          <dgm:chPref val="0"/>
        </dgm:presLayoutVars>
      </dgm:prSet>
      <dgm:spPr/>
    </dgm:pt>
    <dgm:pt modelId="{BB595D71-D32B-4532-9606-416586231290}" type="pres">
      <dgm:prSet presAssocID="{08DE1A31-70F4-4D73-B65E-245DB2598B46}" presName="txSpace" presStyleCnt="0"/>
      <dgm:spPr/>
    </dgm:pt>
    <dgm:pt modelId="{A08A47C4-7BF9-4673-AD09-4AA23CE1C0A1}" type="pres">
      <dgm:prSet presAssocID="{08DE1A31-70F4-4D73-B65E-245DB2598B46}" presName="desTx" presStyleLbl="revTx" presStyleIdx="5" presStyleCnt="6">
        <dgm:presLayoutVars/>
      </dgm:prSet>
      <dgm:spPr/>
    </dgm:pt>
  </dgm:ptLst>
  <dgm:cxnLst>
    <dgm:cxn modelId="{5BA62329-D71B-4331-B999-18EA3DB44A8B}" type="presOf" srcId="{C132B5E0-84E8-4543-AE55-1ED2F9A27BFD}" destId="{2B9C909A-55C9-469C-912E-D661406A0CD7}" srcOrd="0" destOrd="0" presId="urn:microsoft.com/office/officeart/2018/5/layout/CenteredIconLabelDescriptionList"/>
    <dgm:cxn modelId="{0706D95C-6891-4B36-972D-841362D55191}" srcId="{45AB03E6-2602-42D4-A7E8-B81F9DC405F1}" destId="{08DE1A31-70F4-4D73-B65E-245DB2598B46}" srcOrd="2" destOrd="0" parTransId="{51192038-3CCE-4D70-9C30-6B4AB5563BED}" sibTransId="{071F15BB-DF44-4D0D-8C30-A64E42067604}"/>
    <dgm:cxn modelId="{DE30F67C-5FD5-4FAD-BFCD-2E56E04AF7A8}" type="presOf" srcId="{EB50D45B-A305-4DBC-823B-1B1250064653}" destId="{87CBFC7C-1A54-45B7-87E9-52BAE6188990}" srcOrd="0" destOrd="0" presId="urn:microsoft.com/office/officeart/2018/5/layout/CenteredIconLabelDescriptionList"/>
    <dgm:cxn modelId="{615FFD7F-AF70-4734-932A-63DC12BDC8A6}" type="presOf" srcId="{45AB03E6-2602-42D4-A7E8-B81F9DC405F1}" destId="{C9A7B07D-7F48-4BDD-81D1-89A4D9D35828}" srcOrd="0" destOrd="0" presId="urn:microsoft.com/office/officeart/2018/5/layout/CenteredIconLabelDescriptionList"/>
    <dgm:cxn modelId="{3534A295-4109-43BA-AFD9-8AA17EE5BCD0}" srcId="{45AB03E6-2602-42D4-A7E8-B81F9DC405F1}" destId="{DA595E25-C866-45CE-B040-C5283CF6493F}" srcOrd="1" destOrd="0" parTransId="{E668DF04-0C80-44D7-B077-CFB61F8195A1}" sibTransId="{3EBE5303-0C74-419F-B4F2-0E5A79AAA6AD}"/>
    <dgm:cxn modelId="{8FE998A2-CBD3-4B78-911A-9969A2F56100}" type="presOf" srcId="{DA595E25-C866-45CE-B040-C5283CF6493F}" destId="{73133DCA-2317-4684-BFA5-30BC1273F7DA}" srcOrd="0" destOrd="0" presId="urn:microsoft.com/office/officeart/2018/5/layout/CenteredIconLabelDescriptionList"/>
    <dgm:cxn modelId="{727AC8A6-ACB5-4C29-A767-6BB7F23AE9D0}" srcId="{45AB03E6-2602-42D4-A7E8-B81F9DC405F1}" destId="{C132B5E0-84E8-4543-AE55-1ED2F9A27BFD}" srcOrd="0" destOrd="0" parTransId="{D19513FF-EFBC-41F8-91B5-CEA023EEBE28}" sibTransId="{7C62364E-D08F-44BA-9927-420FB4773C93}"/>
    <dgm:cxn modelId="{12D11CAB-5754-42B2-A430-DB5792341EA4}" srcId="{DA595E25-C866-45CE-B040-C5283CF6493F}" destId="{55461103-2DFE-48C9-BE17-CABC77BBB46E}" srcOrd="0" destOrd="0" parTransId="{CEB64C5F-92C5-41C1-9400-4E8547FFDF21}" sibTransId="{451D10FD-F079-4316-8833-41A278EDA6C7}"/>
    <dgm:cxn modelId="{3F2A92DA-A2EB-456F-A128-FEE4DF67EB77}" type="presOf" srcId="{06807D60-5145-4106-A32A-D84745689891}" destId="{A08A47C4-7BF9-4673-AD09-4AA23CE1C0A1}" srcOrd="0" destOrd="0" presId="urn:microsoft.com/office/officeart/2018/5/layout/CenteredIconLabelDescriptionList"/>
    <dgm:cxn modelId="{2AD60FE0-8CBC-4111-B2DA-43AE028BC838}" srcId="{C132B5E0-84E8-4543-AE55-1ED2F9A27BFD}" destId="{EB50D45B-A305-4DBC-823B-1B1250064653}" srcOrd="0" destOrd="0" parTransId="{973DEA83-1C69-4582-9CCD-34BDADCC9244}" sibTransId="{0356D442-467A-45A4-9F55-E4C7C4E84509}"/>
    <dgm:cxn modelId="{FBE364E0-7433-427B-8CE5-3BF50DCDD4F8}" type="presOf" srcId="{55461103-2DFE-48C9-BE17-CABC77BBB46E}" destId="{D3523E08-91DF-41A0-BAFA-799D5476219B}" srcOrd="0" destOrd="0" presId="urn:microsoft.com/office/officeart/2018/5/layout/CenteredIconLabelDescriptionList"/>
    <dgm:cxn modelId="{2392C6E6-3A33-4272-84B9-598E6E34D797}" type="presOf" srcId="{08DE1A31-70F4-4D73-B65E-245DB2598B46}" destId="{2045CEEE-83F9-4583-B221-429379D6EE89}" srcOrd="0" destOrd="0" presId="urn:microsoft.com/office/officeart/2018/5/layout/CenteredIconLabelDescriptionList"/>
    <dgm:cxn modelId="{97B160F5-0846-4AC1-A467-37FD0967F1E7}" srcId="{08DE1A31-70F4-4D73-B65E-245DB2598B46}" destId="{06807D60-5145-4106-A32A-D84745689891}" srcOrd="0" destOrd="0" parTransId="{60111F08-5C49-4D79-B858-21E088E7D362}" sibTransId="{064049C5-729B-4D8C-8C57-7655FA5BE4EA}"/>
    <dgm:cxn modelId="{1CF4CB19-C095-4988-A382-8AE0C59AE838}" type="presParOf" srcId="{C9A7B07D-7F48-4BDD-81D1-89A4D9D35828}" destId="{1FB084A8-8477-4965-8479-2A38478225C3}" srcOrd="0" destOrd="0" presId="urn:microsoft.com/office/officeart/2018/5/layout/CenteredIconLabelDescriptionList"/>
    <dgm:cxn modelId="{261A0A04-8D9B-4A59-A6BF-6CFBF596374D}" type="presParOf" srcId="{1FB084A8-8477-4965-8479-2A38478225C3}" destId="{6E2993D8-1A29-4B1C-874C-87267BEB775F}" srcOrd="0" destOrd="0" presId="urn:microsoft.com/office/officeart/2018/5/layout/CenteredIconLabelDescriptionList"/>
    <dgm:cxn modelId="{F60CE90E-0C18-477E-934A-87AFE2474872}" type="presParOf" srcId="{1FB084A8-8477-4965-8479-2A38478225C3}" destId="{CF29CBF3-81D1-4F43-9F4A-2D7ACF409851}" srcOrd="1" destOrd="0" presId="urn:microsoft.com/office/officeart/2018/5/layout/CenteredIconLabelDescriptionList"/>
    <dgm:cxn modelId="{99618729-9E75-4A8E-9409-F43F7BB58445}" type="presParOf" srcId="{1FB084A8-8477-4965-8479-2A38478225C3}" destId="{2B9C909A-55C9-469C-912E-D661406A0CD7}" srcOrd="2" destOrd="0" presId="urn:microsoft.com/office/officeart/2018/5/layout/CenteredIconLabelDescriptionList"/>
    <dgm:cxn modelId="{F5DDA202-8C87-421D-BC6F-526374C2405D}" type="presParOf" srcId="{1FB084A8-8477-4965-8479-2A38478225C3}" destId="{67ECD758-5241-4BC1-951E-835591B55975}" srcOrd="3" destOrd="0" presId="urn:microsoft.com/office/officeart/2018/5/layout/CenteredIconLabelDescriptionList"/>
    <dgm:cxn modelId="{D0883318-996F-4FA6-86AC-364CCFF18175}" type="presParOf" srcId="{1FB084A8-8477-4965-8479-2A38478225C3}" destId="{87CBFC7C-1A54-45B7-87E9-52BAE6188990}" srcOrd="4" destOrd="0" presId="urn:microsoft.com/office/officeart/2018/5/layout/CenteredIconLabelDescriptionList"/>
    <dgm:cxn modelId="{53E04F6D-71BA-4A72-AE41-2DFF4959E977}" type="presParOf" srcId="{C9A7B07D-7F48-4BDD-81D1-89A4D9D35828}" destId="{5D34F500-BCAB-4069-B796-EAF551C08214}" srcOrd="1" destOrd="0" presId="urn:microsoft.com/office/officeart/2018/5/layout/CenteredIconLabelDescriptionList"/>
    <dgm:cxn modelId="{3C68EC03-0711-423D-B4FA-1473AAF23F4F}" type="presParOf" srcId="{C9A7B07D-7F48-4BDD-81D1-89A4D9D35828}" destId="{782D4F0C-27EF-4B58-B500-90EC7C698199}" srcOrd="2" destOrd="0" presId="urn:microsoft.com/office/officeart/2018/5/layout/CenteredIconLabelDescriptionList"/>
    <dgm:cxn modelId="{3856A1CF-5FA3-46DD-8F31-C59D4FF31816}" type="presParOf" srcId="{782D4F0C-27EF-4B58-B500-90EC7C698199}" destId="{8A757759-6B44-46B6-8E92-CC6CE1459718}" srcOrd="0" destOrd="0" presId="urn:microsoft.com/office/officeart/2018/5/layout/CenteredIconLabelDescriptionList"/>
    <dgm:cxn modelId="{5B6AEB12-3B5C-413E-A40E-31B2ADC62972}" type="presParOf" srcId="{782D4F0C-27EF-4B58-B500-90EC7C698199}" destId="{517AD9F7-493E-4023-9A29-D4E24D512CA1}" srcOrd="1" destOrd="0" presId="urn:microsoft.com/office/officeart/2018/5/layout/CenteredIconLabelDescriptionList"/>
    <dgm:cxn modelId="{3BE936DD-DB80-421D-B0CE-C6916D43813D}" type="presParOf" srcId="{782D4F0C-27EF-4B58-B500-90EC7C698199}" destId="{73133DCA-2317-4684-BFA5-30BC1273F7DA}" srcOrd="2" destOrd="0" presId="urn:microsoft.com/office/officeart/2018/5/layout/CenteredIconLabelDescriptionList"/>
    <dgm:cxn modelId="{149A4DB0-3B8B-4CA0-9A2F-5402A4CC4707}" type="presParOf" srcId="{782D4F0C-27EF-4B58-B500-90EC7C698199}" destId="{BE7E541D-2549-4FF4-8FAE-ED3631A35EE5}" srcOrd="3" destOrd="0" presId="urn:microsoft.com/office/officeart/2018/5/layout/CenteredIconLabelDescriptionList"/>
    <dgm:cxn modelId="{4E7A15BE-F9B8-4303-854D-4056A64EDC98}" type="presParOf" srcId="{782D4F0C-27EF-4B58-B500-90EC7C698199}" destId="{D3523E08-91DF-41A0-BAFA-799D5476219B}" srcOrd="4" destOrd="0" presId="urn:microsoft.com/office/officeart/2018/5/layout/CenteredIconLabelDescriptionList"/>
    <dgm:cxn modelId="{448A6A93-BC6C-40E5-8F2E-792E515874B0}" type="presParOf" srcId="{C9A7B07D-7F48-4BDD-81D1-89A4D9D35828}" destId="{75064BB7-11F1-43FF-BCC9-39DC8BE963CD}" srcOrd="3" destOrd="0" presId="urn:microsoft.com/office/officeart/2018/5/layout/CenteredIconLabelDescriptionList"/>
    <dgm:cxn modelId="{44B0BEB7-F884-4B81-9E4F-FBBB5F007D08}" type="presParOf" srcId="{C9A7B07D-7F48-4BDD-81D1-89A4D9D35828}" destId="{133FC96F-7398-4FCB-A75E-775E66573F0B}" srcOrd="4" destOrd="0" presId="urn:microsoft.com/office/officeart/2018/5/layout/CenteredIconLabelDescriptionList"/>
    <dgm:cxn modelId="{8969B002-A8A0-4706-8943-80B0B2004671}" type="presParOf" srcId="{133FC96F-7398-4FCB-A75E-775E66573F0B}" destId="{C3FB8D02-51E4-4CB1-BBB4-2D56150A4E2C}" srcOrd="0" destOrd="0" presId="urn:microsoft.com/office/officeart/2018/5/layout/CenteredIconLabelDescriptionList"/>
    <dgm:cxn modelId="{A420F2F7-A3F4-44DE-8020-C6BB5EF319EC}" type="presParOf" srcId="{133FC96F-7398-4FCB-A75E-775E66573F0B}" destId="{C8130FB6-B107-401E-B3B4-5B7B58CCE21C}" srcOrd="1" destOrd="0" presId="urn:microsoft.com/office/officeart/2018/5/layout/CenteredIconLabelDescriptionList"/>
    <dgm:cxn modelId="{5A6B96EA-570C-444A-943A-819F0FE8B10D}" type="presParOf" srcId="{133FC96F-7398-4FCB-A75E-775E66573F0B}" destId="{2045CEEE-83F9-4583-B221-429379D6EE89}" srcOrd="2" destOrd="0" presId="urn:microsoft.com/office/officeart/2018/5/layout/CenteredIconLabelDescriptionList"/>
    <dgm:cxn modelId="{C05B6DD1-6B37-4605-851E-ECB08D2860C2}" type="presParOf" srcId="{133FC96F-7398-4FCB-A75E-775E66573F0B}" destId="{BB595D71-D32B-4532-9606-416586231290}" srcOrd="3" destOrd="0" presId="urn:microsoft.com/office/officeart/2018/5/layout/CenteredIconLabelDescriptionList"/>
    <dgm:cxn modelId="{479D8CA0-4948-44FF-B25C-662F977CE4A7}" type="presParOf" srcId="{133FC96F-7398-4FCB-A75E-775E66573F0B}" destId="{A08A47C4-7BF9-4673-AD09-4AA23CE1C0A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B745A5-655D-46D9-8594-8A140A49354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9915DC-1F4A-4E6E-898C-8CDDB2291C8B}">
      <dgm:prSet/>
      <dgm:spPr/>
      <dgm:t>
        <a:bodyPr/>
        <a:lstStyle/>
        <a:p>
          <a:r>
            <a:rPr lang="zh-CN"/>
            <a:t>在艺术娱乐领域，虚拟世界，元宇宙中对于</a:t>
          </a:r>
          <a:r>
            <a:rPr lang="en-US"/>
            <a:t>NFT</a:t>
          </a:r>
          <a:r>
            <a:rPr lang="zh-CN"/>
            <a:t>这种去中心化代币需求量大。人们迫切的想要把作品，资产转化为</a:t>
          </a:r>
          <a:r>
            <a:rPr lang="en-US"/>
            <a:t>NFT</a:t>
          </a:r>
        </a:p>
      </dgm:t>
    </dgm:pt>
    <dgm:pt modelId="{155DF9F8-69F6-42A0-9DA8-C6167C120768}" type="parTrans" cxnId="{C4AD1301-F922-4669-818F-8C0463439B59}">
      <dgm:prSet/>
      <dgm:spPr/>
      <dgm:t>
        <a:bodyPr/>
        <a:lstStyle/>
        <a:p>
          <a:endParaRPr lang="en-US"/>
        </a:p>
      </dgm:t>
    </dgm:pt>
    <dgm:pt modelId="{072E0BD0-BEA3-412F-AED1-C09F0594401F}" type="sibTrans" cxnId="{C4AD1301-F922-4669-818F-8C0463439B59}">
      <dgm:prSet/>
      <dgm:spPr/>
      <dgm:t>
        <a:bodyPr/>
        <a:lstStyle/>
        <a:p>
          <a:endParaRPr lang="en-US"/>
        </a:p>
      </dgm:t>
    </dgm:pt>
    <dgm:pt modelId="{568CED37-D212-4C93-8DDF-E3CDF267E200}">
      <dgm:prSet/>
      <dgm:spPr/>
      <dgm:t>
        <a:bodyPr/>
        <a:lstStyle/>
        <a:p>
          <a:r>
            <a:rPr lang="zh-CN"/>
            <a:t>对于</a:t>
          </a:r>
          <a:r>
            <a:rPr lang="en-US"/>
            <a:t>NFT</a:t>
          </a:r>
          <a:r>
            <a:rPr lang="zh-CN"/>
            <a:t>这类去中心化资产，人们迫切的寻求一种符合</a:t>
          </a:r>
          <a:r>
            <a:rPr lang="en-US"/>
            <a:t>NFT</a:t>
          </a:r>
          <a:r>
            <a:rPr lang="zh-CN"/>
            <a:t>的去中心化交易模式。</a:t>
          </a:r>
          <a:endParaRPr lang="en-US"/>
        </a:p>
      </dgm:t>
    </dgm:pt>
    <dgm:pt modelId="{AF706563-FB01-4B0E-B69F-C5BE2A610750}" type="parTrans" cxnId="{06B842E7-4DA2-4C47-BE79-03E6E4BCE2E1}">
      <dgm:prSet/>
      <dgm:spPr/>
      <dgm:t>
        <a:bodyPr/>
        <a:lstStyle/>
        <a:p>
          <a:endParaRPr lang="en-US"/>
        </a:p>
      </dgm:t>
    </dgm:pt>
    <dgm:pt modelId="{F6A01EFE-7818-4F96-A436-BE379CC91C9B}" type="sibTrans" cxnId="{06B842E7-4DA2-4C47-BE79-03E6E4BCE2E1}">
      <dgm:prSet/>
      <dgm:spPr/>
      <dgm:t>
        <a:bodyPr/>
        <a:lstStyle/>
        <a:p>
          <a:endParaRPr lang="en-US"/>
        </a:p>
      </dgm:t>
    </dgm:pt>
    <dgm:pt modelId="{35BB11D4-8150-4623-B727-B8CFC9AF7366}" type="pres">
      <dgm:prSet presAssocID="{85B745A5-655D-46D9-8594-8A140A4935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73AE79-068D-4240-AAA8-480EF32CE3F4}" type="pres">
      <dgm:prSet presAssocID="{EF9915DC-1F4A-4E6E-898C-8CDDB2291C8B}" presName="hierRoot1" presStyleCnt="0"/>
      <dgm:spPr/>
    </dgm:pt>
    <dgm:pt modelId="{14E8A371-FE41-4ACF-A1A5-CFB51014803D}" type="pres">
      <dgm:prSet presAssocID="{EF9915DC-1F4A-4E6E-898C-8CDDB2291C8B}" presName="composite" presStyleCnt="0"/>
      <dgm:spPr/>
    </dgm:pt>
    <dgm:pt modelId="{4EED781D-62F0-4C50-9DFB-CF82FDB86534}" type="pres">
      <dgm:prSet presAssocID="{EF9915DC-1F4A-4E6E-898C-8CDDB2291C8B}" presName="background" presStyleLbl="node0" presStyleIdx="0" presStyleCnt="2"/>
      <dgm:spPr/>
    </dgm:pt>
    <dgm:pt modelId="{16956EDC-53EE-4920-9EDD-913F1421EB0C}" type="pres">
      <dgm:prSet presAssocID="{EF9915DC-1F4A-4E6E-898C-8CDDB2291C8B}" presName="text" presStyleLbl="fgAcc0" presStyleIdx="0" presStyleCnt="2">
        <dgm:presLayoutVars>
          <dgm:chPref val="3"/>
        </dgm:presLayoutVars>
      </dgm:prSet>
      <dgm:spPr/>
    </dgm:pt>
    <dgm:pt modelId="{F4608C73-86D0-4956-9CC4-33F5D7625D77}" type="pres">
      <dgm:prSet presAssocID="{EF9915DC-1F4A-4E6E-898C-8CDDB2291C8B}" presName="hierChild2" presStyleCnt="0"/>
      <dgm:spPr/>
    </dgm:pt>
    <dgm:pt modelId="{4E856AA8-D491-4E17-BD78-0332ABD4C571}" type="pres">
      <dgm:prSet presAssocID="{568CED37-D212-4C93-8DDF-E3CDF267E200}" presName="hierRoot1" presStyleCnt="0"/>
      <dgm:spPr/>
    </dgm:pt>
    <dgm:pt modelId="{4ED080D2-69A5-44C7-B6AA-675F84CAA6BD}" type="pres">
      <dgm:prSet presAssocID="{568CED37-D212-4C93-8DDF-E3CDF267E200}" presName="composite" presStyleCnt="0"/>
      <dgm:spPr/>
    </dgm:pt>
    <dgm:pt modelId="{81A428A9-689D-4B04-9C23-26D050BEF1B4}" type="pres">
      <dgm:prSet presAssocID="{568CED37-D212-4C93-8DDF-E3CDF267E200}" presName="background" presStyleLbl="node0" presStyleIdx="1" presStyleCnt="2"/>
      <dgm:spPr/>
    </dgm:pt>
    <dgm:pt modelId="{85F27AAA-0B54-4452-AA37-68191CB63475}" type="pres">
      <dgm:prSet presAssocID="{568CED37-D212-4C93-8DDF-E3CDF267E200}" presName="text" presStyleLbl="fgAcc0" presStyleIdx="1" presStyleCnt="2">
        <dgm:presLayoutVars>
          <dgm:chPref val="3"/>
        </dgm:presLayoutVars>
      </dgm:prSet>
      <dgm:spPr/>
    </dgm:pt>
    <dgm:pt modelId="{A0D4D0FF-A352-473A-AFC8-912D2CB3BB78}" type="pres">
      <dgm:prSet presAssocID="{568CED37-D212-4C93-8DDF-E3CDF267E200}" presName="hierChild2" presStyleCnt="0"/>
      <dgm:spPr/>
    </dgm:pt>
  </dgm:ptLst>
  <dgm:cxnLst>
    <dgm:cxn modelId="{C4AD1301-F922-4669-818F-8C0463439B59}" srcId="{85B745A5-655D-46D9-8594-8A140A493542}" destId="{EF9915DC-1F4A-4E6E-898C-8CDDB2291C8B}" srcOrd="0" destOrd="0" parTransId="{155DF9F8-69F6-42A0-9DA8-C6167C120768}" sibTransId="{072E0BD0-BEA3-412F-AED1-C09F0594401F}"/>
    <dgm:cxn modelId="{23EDCF8D-2A3D-48FB-BE28-63B6E0A084E4}" type="presOf" srcId="{85B745A5-655D-46D9-8594-8A140A493542}" destId="{35BB11D4-8150-4623-B727-B8CFC9AF7366}" srcOrd="0" destOrd="0" presId="urn:microsoft.com/office/officeart/2005/8/layout/hierarchy1"/>
    <dgm:cxn modelId="{580DF8C1-690D-4B41-9769-DF3F58A7547B}" type="presOf" srcId="{568CED37-D212-4C93-8DDF-E3CDF267E200}" destId="{85F27AAA-0B54-4452-AA37-68191CB63475}" srcOrd="0" destOrd="0" presId="urn:microsoft.com/office/officeart/2005/8/layout/hierarchy1"/>
    <dgm:cxn modelId="{35BD10CA-7CAC-49C1-BFE5-086D2D53483E}" type="presOf" srcId="{EF9915DC-1F4A-4E6E-898C-8CDDB2291C8B}" destId="{16956EDC-53EE-4920-9EDD-913F1421EB0C}" srcOrd="0" destOrd="0" presId="urn:microsoft.com/office/officeart/2005/8/layout/hierarchy1"/>
    <dgm:cxn modelId="{06B842E7-4DA2-4C47-BE79-03E6E4BCE2E1}" srcId="{85B745A5-655D-46D9-8594-8A140A493542}" destId="{568CED37-D212-4C93-8DDF-E3CDF267E200}" srcOrd="1" destOrd="0" parTransId="{AF706563-FB01-4B0E-B69F-C5BE2A610750}" sibTransId="{F6A01EFE-7818-4F96-A436-BE379CC91C9B}"/>
    <dgm:cxn modelId="{4FAFA6D5-75A1-44D1-A0F6-5B157F5C5A67}" type="presParOf" srcId="{35BB11D4-8150-4623-B727-B8CFC9AF7366}" destId="{6473AE79-068D-4240-AAA8-480EF32CE3F4}" srcOrd="0" destOrd="0" presId="urn:microsoft.com/office/officeart/2005/8/layout/hierarchy1"/>
    <dgm:cxn modelId="{000D401E-2A62-4127-B995-AAA6DFA15400}" type="presParOf" srcId="{6473AE79-068D-4240-AAA8-480EF32CE3F4}" destId="{14E8A371-FE41-4ACF-A1A5-CFB51014803D}" srcOrd="0" destOrd="0" presId="urn:microsoft.com/office/officeart/2005/8/layout/hierarchy1"/>
    <dgm:cxn modelId="{4FFB6EAD-5165-4B85-A116-509C5AEF0318}" type="presParOf" srcId="{14E8A371-FE41-4ACF-A1A5-CFB51014803D}" destId="{4EED781D-62F0-4C50-9DFB-CF82FDB86534}" srcOrd="0" destOrd="0" presId="urn:microsoft.com/office/officeart/2005/8/layout/hierarchy1"/>
    <dgm:cxn modelId="{160375C9-AE10-4A33-81D1-1DC49539740C}" type="presParOf" srcId="{14E8A371-FE41-4ACF-A1A5-CFB51014803D}" destId="{16956EDC-53EE-4920-9EDD-913F1421EB0C}" srcOrd="1" destOrd="0" presId="urn:microsoft.com/office/officeart/2005/8/layout/hierarchy1"/>
    <dgm:cxn modelId="{110FEAF7-5823-4821-BD89-430E2E90BDA9}" type="presParOf" srcId="{6473AE79-068D-4240-AAA8-480EF32CE3F4}" destId="{F4608C73-86D0-4956-9CC4-33F5D7625D77}" srcOrd="1" destOrd="0" presId="urn:microsoft.com/office/officeart/2005/8/layout/hierarchy1"/>
    <dgm:cxn modelId="{73167B90-E61E-49FF-B2B6-C5C2DC040429}" type="presParOf" srcId="{35BB11D4-8150-4623-B727-B8CFC9AF7366}" destId="{4E856AA8-D491-4E17-BD78-0332ABD4C571}" srcOrd="1" destOrd="0" presId="urn:microsoft.com/office/officeart/2005/8/layout/hierarchy1"/>
    <dgm:cxn modelId="{DE042F6B-0AFF-47F1-888A-0EBF3DDE0EC7}" type="presParOf" srcId="{4E856AA8-D491-4E17-BD78-0332ABD4C571}" destId="{4ED080D2-69A5-44C7-B6AA-675F84CAA6BD}" srcOrd="0" destOrd="0" presId="urn:microsoft.com/office/officeart/2005/8/layout/hierarchy1"/>
    <dgm:cxn modelId="{4C28CB89-AB63-4E68-ADE2-89A157496F4C}" type="presParOf" srcId="{4ED080D2-69A5-44C7-B6AA-675F84CAA6BD}" destId="{81A428A9-689D-4B04-9C23-26D050BEF1B4}" srcOrd="0" destOrd="0" presId="urn:microsoft.com/office/officeart/2005/8/layout/hierarchy1"/>
    <dgm:cxn modelId="{07A86684-24A1-4D10-A4C0-E9F5E143E5D9}" type="presParOf" srcId="{4ED080D2-69A5-44C7-B6AA-675F84CAA6BD}" destId="{85F27AAA-0B54-4452-AA37-68191CB63475}" srcOrd="1" destOrd="0" presId="urn:microsoft.com/office/officeart/2005/8/layout/hierarchy1"/>
    <dgm:cxn modelId="{E227EA8F-F4DB-4DDC-A083-4FB61DAF520A}" type="presParOf" srcId="{4E856AA8-D491-4E17-BD78-0332ABD4C571}" destId="{A0D4D0FF-A352-473A-AFC8-912D2CB3BB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A64623-89DA-497B-8152-069FF86435F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541FAD-70C7-4A19-8622-6B5AA4BFAE15}">
      <dgm:prSet/>
      <dgm:spPr/>
      <dgm:t>
        <a:bodyPr/>
        <a:lstStyle/>
        <a:p>
          <a:r>
            <a:rPr lang="zh-CN" dirty="0"/>
            <a:t>智能合约安全性</a:t>
          </a:r>
          <a:endParaRPr lang="en-US" dirty="0"/>
        </a:p>
      </dgm:t>
    </dgm:pt>
    <dgm:pt modelId="{56621E29-94A3-4E7A-9B61-23EBFB04A224}" type="parTrans" cxnId="{0D2A93A4-1612-4B54-B60E-45CBD83295DF}">
      <dgm:prSet/>
      <dgm:spPr/>
      <dgm:t>
        <a:bodyPr/>
        <a:lstStyle/>
        <a:p>
          <a:endParaRPr lang="en-US"/>
        </a:p>
      </dgm:t>
    </dgm:pt>
    <dgm:pt modelId="{05FD657B-8AF4-4C25-9B52-13EFD0C7EF6A}" type="sibTrans" cxnId="{0D2A93A4-1612-4B54-B60E-45CBD83295DF}">
      <dgm:prSet/>
      <dgm:spPr/>
      <dgm:t>
        <a:bodyPr/>
        <a:lstStyle/>
        <a:p>
          <a:endParaRPr lang="en-US"/>
        </a:p>
      </dgm:t>
    </dgm:pt>
    <dgm:pt modelId="{592560F8-6F9F-47A9-80B8-D2BCA151A0E8}">
      <dgm:prSet/>
      <dgm:spPr/>
      <dgm:t>
        <a:bodyPr/>
        <a:lstStyle/>
        <a:p>
          <a:r>
            <a:rPr lang="zh-CN"/>
            <a:t>去中心化交易平台应该使用安全、经过审计的智能合约，以避免智能合约漏洞和攻击。合约应该经过专业团队的审计，确保用户资金的安全性</a:t>
          </a:r>
          <a:endParaRPr lang="en-US"/>
        </a:p>
      </dgm:t>
    </dgm:pt>
    <dgm:pt modelId="{9AB6D294-C24A-4D3A-8D41-52C676B4D6EE}" type="parTrans" cxnId="{839C8608-6C0B-49A1-869D-03F7F17CD97E}">
      <dgm:prSet/>
      <dgm:spPr/>
      <dgm:t>
        <a:bodyPr/>
        <a:lstStyle/>
        <a:p>
          <a:endParaRPr lang="en-US"/>
        </a:p>
      </dgm:t>
    </dgm:pt>
    <dgm:pt modelId="{E8D254E6-286B-43FA-A389-FA8D965D4CFE}" type="sibTrans" cxnId="{839C8608-6C0B-49A1-869D-03F7F17CD97E}">
      <dgm:prSet/>
      <dgm:spPr/>
      <dgm:t>
        <a:bodyPr/>
        <a:lstStyle/>
        <a:p>
          <a:endParaRPr lang="en-US"/>
        </a:p>
      </dgm:t>
    </dgm:pt>
    <dgm:pt modelId="{7201F1E1-B29B-492D-B33B-A5996ED1D746}">
      <dgm:prSet/>
      <dgm:spPr/>
      <dgm:t>
        <a:bodyPr/>
        <a:lstStyle/>
        <a:p>
          <a:r>
            <a:rPr lang="zh-CN" dirty="0"/>
            <a:t>用户隐私和身份保护：</a:t>
          </a:r>
          <a:endParaRPr lang="en-US" dirty="0"/>
        </a:p>
      </dgm:t>
    </dgm:pt>
    <dgm:pt modelId="{01477AD5-3091-4930-8DBD-6179095B09E9}" type="parTrans" cxnId="{0A4554A6-4F72-4F97-BD1E-82DFE8ABE515}">
      <dgm:prSet/>
      <dgm:spPr/>
      <dgm:t>
        <a:bodyPr/>
        <a:lstStyle/>
        <a:p>
          <a:endParaRPr lang="en-US"/>
        </a:p>
      </dgm:t>
    </dgm:pt>
    <dgm:pt modelId="{392B66AB-05D6-434C-8291-BB48582A6891}" type="sibTrans" cxnId="{0A4554A6-4F72-4F97-BD1E-82DFE8ABE515}">
      <dgm:prSet/>
      <dgm:spPr/>
      <dgm:t>
        <a:bodyPr/>
        <a:lstStyle/>
        <a:p>
          <a:endParaRPr lang="en-US"/>
        </a:p>
      </dgm:t>
    </dgm:pt>
    <dgm:pt modelId="{541F2AF7-14F7-47C5-8DFC-FA8CB4E62224}">
      <dgm:prSet/>
      <dgm:spPr/>
      <dgm:t>
        <a:bodyPr/>
        <a:lstStyle/>
        <a:p>
          <a:r>
            <a:rPr lang="zh-CN"/>
            <a:t>去中心化交易平台应该尊重用户的隐私，并提供匿名性选项。此外，用户身份信息应该受到严格的加密和保护，以防止身份盗窃和信息泄露</a:t>
          </a:r>
          <a:endParaRPr lang="en-US"/>
        </a:p>
      </dgm:t>
    </dgm:pt>
    <dgm:pt modelId="{93294249-B527-45C5-A732-FFE5689EE438}" type="parTrans" cxnId="{C017B28E-3184-4AA8-9E81-6FF972E3B622}">
      <dgm:prSet/>
      <dgm:spPr/>
      <dgm:t>
        <a:bodyPr/>
        <a:lstStyle/>
        <a:p>
          <a:endParaRPr lang="en-US"/>
        </a:p>
      </dgm:t>
    </dgm:pt>
    <dgm:pt modelId="{D93CDAB5-8B22-445E-BDDD-A0A17F2FDAA5}" type="sibTrans" cxnId="{C017B28E-3184-4AA8-9E81-6FF972E3B622}">
      <dgm:prSet/>
      <dgm:spPr/>
      <dgm:t>
        <a:bodyPr/>
        <a:lstStyle/>
        <a:p>
          <a:endParaRPr lang="en-US"/>
        </a:p>
      </dgm:t>
    </dgm:pt>
    <dgm:pt modelId="{3F491F9A-202A-4769-A5E7-5276795D81EB}">
      <dgm:prSet/>
      <dgm:spPr/>
      <dgm:t>
        <a:bodyPr/>
        <a:lstStyle/>
        <a:p>
          <a:r>
            <a:rPr lang="zh-CN" dirty="0"/>
            <a:t>低交易费用</a:t>
          </a:r>
          <a:endParaRPr lang="en-US" dirty="0"/>
        </a:p>
      </dgm:t>
    </dgm:pt>
    <dgm:pt modelId="{BDF7C3BF-BDAE-4ECD-859C-4DA93B2915B0}" type="parTrans" cxnId="{91D257FE-F0DE-4740-A939-C57CADCA56E7}">
      <dgm:prSet/>
      <dgm:spPr/>
      <dgm:t>
        <a:bodyPr/>
        <a:lstStyle/>
        <a:p>
          <a:endParaRPr lang="en-US"/>
        </a:p>
      </dgm:t>
    </dgm:pt>
    <dgm:pt modelId="{AE7D81A5-8DE8-4BAA-B6CE-BA4CA0B61C05}" type="sibTrans" cxnId="{91D257FE-F0DE-4740-A939-C57CADCA56E7}">
      <dgm:prSet/>
      <dgm:spPr/>
      <dgm:t>
        <a:bodyPr/>
        <a:lstStyle/>
        <a:p>
          <a:endParaRPr lang="en-US"/>
        </a:p>
      </dgm:t>
    </dgm:pt>
    <dgm:pt modelId="{C44362CB-2F04-4B7B-9ABC-6838BA9ADF1E}">
      <dgm:prSet/>
      <dgm:spPr/>
      <dgm:t>
        <a:bodyPr/>
        <a:lstStyle/>
        <a:p>
          <a:r>
            <a:rPr lang="en-US" dirty="0"/>
            <a:t>NFT</a:t>
          </a:r>
          <a:r>
            <a:rPr lang="zh-CN" dirty="0"/>
            <a:t>市场的去中心化交易应该提供相对较低的交易费用，以吸引更多用户参与交易。高昂的手续费可能会限制用户的参与度。</a:t>
          </a:r>
          <a:endParaRPr lang="en-US" dirty="0"/>
        </a:p>
      </dgm:t>
    </dgm:pt>
    <dgm:pt modelId="{FF02E593-C09F-4E75-B9DD-3E28283375D2}" type="parTrans" cxnId="{5C4D761F-9EA9-4ADB-9E56-CFA17D344FC2}">
      <dgm:prSet/>
      <dgm:spPr/>
      <dgm:t>
        <a:bodyPr/>
        <a:lstStyle/>
        <a:p>
          <a:endParaRPr lang="en-US"/>
        </a:p>
      </dgm:t>
    </dgm:pt>
    <dgm:pt modelId="{716B4144-3D59-4C1B-8CFC-DA9FD87A75F3}" type="sibTrans" cxnId="{5C4D761F-9EA9-4ADB-9E56-CFA17D344FC2}">
      <dgm:prSet/>
      <dgm:spPr/>
      <dgm:t>
        <a:bodyPr/>
        <a:lstStyle/>
        <a:p>
          <a:endParaRPr lang="en-US"/>
        </a:p>
      </dgm:t>
    </dgm:pt>
    <dgm:pt modelId="{C049CE2A-A684-4031-BCF4-06D0C38214D0}">
      <dgm:prSet/>
      <dgm:spPr/>
      <dgm:t>
        <a:bodyPr/>
        <a:lstStyle/>
        <a:p>
          <a:r>
            <a:rPr lang="zh-CN" dirty="0"/>
            <a:t>交易透明度：</a:t>
          </a:r>
          <a:endParaRPr lang="en-US" dirty="0"/>
        </a:p>
      </dgm:t>
    </dgm:pt>
    <dgm:pt modelId="{2C8FBD02-3D02-41B1-A1E3-F3EE1FEB7ED4}" type="parTrans" cxnId="{0D091159-15D2-4896-B3DD-88BC3659FCD4}">
      <dgm:prSet/>
      <dgm:spPr/>
      <dgm:t>
        <a:bodyPr/>
        <a:lstStyle/>
        <a:p>
          <a:endParaRPr lang="en-US"/>
        </a:p>
      </dgm:t>
    </dgm:pt>
    <dgm:pt modelId="{B3AAAD08-3204-441E-8AE8-780DA7BC198B}" type="sibTrans" cxnId="{0D091159-15D2-4896-B3DD-88BC3659FCD4}">
      <dgm:prSet/>
      <dgm:spPr/>
      <dgm:t>
        <a:bodyPr/>
        <a:lstStyle/>
        <a:p>
          <a:endParaRPr lang="en-US"/>
        </a:p>
      </dgm:t>
    </dgm:pt>
    <dgm:pt modelId="{2123304A-4A5E-43FB-A43B-6A67D3FB4D25}">
      <dgm:prSet/>
      <dgm:spPr/>
      <dgm:t>
        <a:bodyPr/>
        <a:lstStyle/>
        <a:p>
          <a:r>
            <a:rPr lang="zh-CN"/>
            <a:t>所有交易应该被记录在区块链上，确保交易的透明度。用户可以轻松查看交易历史，以验证交易的发生和状态。</a:t>
          </a:r>
          <a:endParaRPr lang="en-US"/>
        </a:p>
      </dgm:t>
    </dgm:pt>
    <dgm:pt modelId="{E15ADF49-0D12-4BD1-8433-277A1CA9C48C}" type="parTrans" cxnId="{0CF1E7D4-D4C5-43D7-AA81-BFA412149D59}">
      <dgm:prSet/>
      <dgm:spPr/>
      <dgm:t>
        <a:bodyPr/>
        <a:lstStyle/>
        <a:p>
          <a:endParaRPr lang="en-US"/>
        </a:p>
      </dgm:t>
    </dgm:pt>
    <dgm:pt modelId="{273C464C-41B3-4A91-8F1C-2C8DCC5A3EDF}" type="sibTrans" cxnId="{0CF1E7D4-D4C5-43D7-AA81-BFA412149D59}">
      <dgm:prSet/>
      <dgm:spPr/>
      <dgm:t>
        <a:bodyPr/>
        <a:lstStyle/>
        <a:p>
          <a:endParaRPr lang="en-US"/>
        </a:p>
      </dgm:t>
    </dgm:pt>
    <dgm:pt modelId="{6E1B03C4-E9CD-4AB3-8449-F86B8BEE59B9}" type="pres">
      <dgm:prSet presAssocID="{48A64623-89DA-497B-8152-069FF86435FC}" presName="Name0" presStyleCnt="0">
        <dgm:presLayoutVars>
          <dgm:dir/>
          <dgm:animLvl val="lvl"/>
          <dgm:resizeHandles val="exact"/>
        </dgm:presLayoutVars>
      </dgm:prSet>
      <dgm:spPr/>
    </dgm:pt>
    <dgm:pt modelId="{EDD1124A-9E9E-453D-A59D-768E0E998280}" type="pres">
      <dgm:prSet presAssocID="{2D541FAD-70C7-4A19-8622-6B5AA4BFAE15}" presName="linNode" presStyleCnt="0"/>
      <dgm:spPr/>
    </dgm:pt>
    <dgm:pt modelId="{E2C6A477-B0E6-4C50-B3F1-5F38D8A24453}" type="pres">
      <dgm:prSet presAssocID="{2D541FAD-70C7-4A19-8622-6B5AA4BFAE15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71729C1D-38FF-444E-995F-92F67AAA9BFF}" type="pres">
      <dgm:prSet presAssocID="{2D541FAD-70C7-4A19-8622-6B5AA4BFAE15}" presName="descendantText" presStyleLbl="alignNode1" presStyleIdx="0" presStyleCnt="4">
        <dgm:presLayoutVars>
          <dgm:bulletEnabled/>
        </dgm:presLayoutVars>
      </dgm:prSet>
      <dgm:spPr/>
    </dgm:pt>
    <dgm:pt modelId="{BDD6755E-A314-4D84-B416-C9425DE37544}" type="pres">
      <dgm:prSet presAssocID="{05FD657B-8AF4-4C25-9B52-13EFD0C7EF6A}" presName="sp" presStyleCnt="0"/>
      <dgm:spPr/>
    </dgm:pt>
    <dgm:pt modelId="{C950F182-7350-455A-8F3E-974A9788357E}" type="pres">
      <dgm:prSet presAssocID="{7201F1E1-B29B-492D-B33B-A5996ED1D746}" presName="linNode" presStyleCnt="0"/>
      <dgm:spPr/>
    </dgm:pt>
    <dgm:pt modelId="{2B7DE854-D425-410C-B016-FCC2A080C91B}" type="pres">
      <dgm:prSet presAssocID="{7201F1E1-B29B-492D-B33B-A5996ED1D74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C43ABE1F-D405-4BE2-B4A1-3DA45F412A88}" type="pres">
      <dgm:prSet presAssocID="{7201F1E1-B29B-492D-B33B-A5996ED1D746}" presName="descendantText" presStyleLbl="alignNode1" presStyleIdx="1" presStyleCnt="4">
        <dgm:presLayoutVars>
          <dgm:bulletEnabled/>
        </dgm:presLayoutVars>
      </dgm:prSet>
      <dgm:spPr/>
    </dgm:pt>
    <dgm:pt modelId="{DEB8E622-E8F8-494E-8F89-396D32602E0E}" type="pres">
      <dgm:prSet presAssocID="{392B66AB-05D6-434C-8291-BB48582A6891}" presName="sp" presStyleCnt="0"/>
      <dgm:spPr/>
    </dgm:pt>
    <dgm:pt modelId="{33956325-67FF-45EF-B36E-9F8590099600}" type="pres">
      <dgm:prSet presAssocID="{3F491F9A-202A-4769-A5E7-5276795D81EB}" presName="linNode" presStyleCnt="0"/>
      <dgm:spPr/>
    </dgm:pt>
    <dgm:pt modelId="{F69515E3-4415-44A0-9379-E220167E8249}" type="pres">
      <dgm:prSet presAssocID="{3F491F9A-202A-4769-A5E7-5276795D81EB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60BA4EE6-F220-4FF1-9657-A1339F327FFD}" type="pres">
      <dgm:prSet presAssocID="{3F491F9A-202A-4769-A5E7-5276795D81EB}" presName="descendantText" presStyleLbl="alignNode1" presStyleIdx="2" presStyleCnt="4">
        <dgm:presLayoutVars>
          <dgm:bulletEnabled/>
        </dgm:presLayoutVars>
      </dgm:prSet>
      <dgm:spPr/>
    </dgm:pt>
    <dgm:pt modelId="{E22204C3-3E76-491E-99C2-E7587D23B71B}" type="pres">
      <dgm:prSet presAssocID="{AE7D81A5-8DE8-4BAA-B6CE-BA4CA0B61C05}" presName="sp" presStyleCnt="0"/>
      <dgm:spPr/>
    </dgm:pt>
    <dgm:pt modelId="{F6A267CA-A240-4B8D-B5B1-BDD56D40408A}" type="pres">
      <dgm:prSet presAssocID="{C049CE2A-A684-4031-BCF4-06D0C38214D0}" presName="linNode" presStyleCnt="0"/>
      <dgm:spPr/>
    </dgm:pt>
    <dgm:pt modelId="{59A2FBA5-7F55-4403-89A8-AEE398768DAF}" type="pres">
      <dgm:prSet presAssocID="{C049CE2A-A684-4031-BCF4-06D0C38214D0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E818D32F-4B9D-41B7-9720-E1A749F733AF}" type="pres">
      <dgm:prSet presAssocID="{C049CE2A-A684-4031-BCF4-06D0C38214D0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839C8608-6C0B-49A1-869D-03F7F17CD97E}" srcId="{2D541FAD-70C7-4A19-8622-6B5AA4BFAE15}" destId="{592560F8-6F9F-47A9-80B8-D2BCA151A0E8}" srcOrd="0" destOrd="0" parTransId="{9AB6D294-C24A-4D3A-8D41-52C676B4D6EE}" sibTransId="{E8D254E6-286B-43FA-A389-FA8D965D4CFE}"/>
    <dgm:cxn modelId="{5C4D761F-9EA9-4ADB-9E56-CFA17D344FC2}" srcId="{3F491F9A-202A-4769-A5E7-5276795D81EB}" destId="{C44362CB-2F04-4B7B-9ABC-6838BA9ADF1E}" srcOrd="0" destOrd="0" parTransId="{FF02E593-C09F-4E75-B9DD-3E28283375D2}" sibTransId="{716B4144-3D59-4C1B-8CFC-DA9FD87A75F3}"/>
    <dgm:cxn modelId="{1CA06332-635F-4082-A638-E64EB8EEFA30}" type="presOf" srcId="{592560F8-6F9F-47A9-80B8-D2BCA151A0E8}" destId="{71729C1D-38FF-444E-995F-92F67AAA9BFF}" srcOrd="0" destOrd="0" presId="urn:microsoft.com/office/officeart/2016/7/layout/VerticalHollowActionList"/>
    <dgm:cxn modelId="{D43F1943-F8EC-43B3-9046-0BA8DA25C254}" type="presOf" srcId="{2123304A-4A5E-43FB-A43B-6A67D3FB4D25}" destId="{E818D32F-4B9D-41B7-9720-E1A749F733AF}" srcOrd="0" destOrd="0" presId="urn:microsoft.com/office/officeart/2016/7/layout/VerticalHollowActionList"/>
    <dgm:cxn modelId="{AB50BB48-B044-4DB0-9D2D-BB2B94B65270}" type="presOf" srcId="{541F2AF7-14F7-47C5-8DFC-FA8CB4E62224}" destId="{C43ABE1F-D405-4BE2-B4A1-3DA45F412A88}" srcOrd="0" destOrd="0" presId="urn:microsoft.com/office/officeart/2016/7/layout/VerticalHollowActionList"/>
    <dgm:cxn modelId="{0D091159-15D2-4896-B3DD-88BC3659FCD4}" srcId="{48A64623-89DA-497B-8152-069FF86435FC}" destId="{C049CE2A-A684-4031-BCF4-06D0C38214D0}" srcOrd="3" destOrd="0" parTransId="{2C8FBD02-3D02-41B1-A1E3-F3EE1FEB7ED4}" sibTransId="{B3AAAD08-3204-441E-8AE8-780DA7BC198B}"/>
    <dgm:cxn modelId="{958F3E80-CF07-4DB3-A195-DBDE4A65C4AD}" type="presOf" srcId="{48A64623-89DA-497B-8152-069FF86435FC}" destId="{6E1B03C4-E9CD-4AB3-8449-F86B8BEE59B9}" srcOrd="0" destOrd="0" presId="urn:microsoft.com/office/officeart/2016/7/layout/VerticalHollowActionList"/>
    <dgm:cxn modelId="{C017B28E-3184-4AA8-9E81-6FF972E3B622}" srcId="{7201F1E1-B29B-492D-B33B-A5996ED1D746}" destId="{541F2AF7-14F7-47C5-8DFC-FA8CB4E62224}" srcOrd="0" destOrd="0" parTransId="{93294249-B527-45C5-A732-FFE5689EE438}" sibTransId="{D93CDAB5-8B22-445E-BDDD-A0A17F2FDAA5}"/>
    <dgm:cxn modelId="{0D2A93A4-1612-4B54-B60E-45CBD83295DF}" srcId="{48A64623-89DA-497B-8152-069FF86435FC}" destId="{2D541FAD-70C7-4A19-8622-6B5AA4BFAE15}" srcOrd="0" destOrd="0" parTransId="{56621E29-94A3-4E7A-9B61-23EBFB04A224}" sibTransId="{05FD657B-8AF4-4C25-9B52-13EFD0C7EF6A}"/>
    <dgm:cxn modelId="{0A4554A6-4F72-4F97-BD1E-82DFE8ABE515}" srcId="{48A64623-89DA-497B-8152-069FF86435FC}" destId="{7201F1E1-B29B-492D-B33B-A5996ED1D746}" srcOrd="1" destOrd="0" parTransId="{01477AD5-3091-4930-8DBD-6179095B09E9}" sibTransId="{392B66AB-05D6-434C-8291-BB48582A6891}"/>
    <dgm:cxn modelId="{B7FEAAB0-9D2A-406C-822A-C70B6838F54B}" type="presOf" srcId="{C44362CB-2F04-4B7B-9ABC-6838BA9ADF1E}" destId="{60BA4EE6-F220-4FF1-9657-A1339F327FFD}" srcOrd="0" destOrd="0" presId="urn:microsoft.com/office/officeart/2016/7/layout/VerticalHollowActionList"/>
    <dgm:cxn modelId="{3D750BB8-2A7C-4F62-91F4-7A60FB48A28E}" type="presOf" srcId="{C049CE2A-A684-4031-BCF4-06D0C38214D0}" destId="{59A2FBA5-7F55-4403-89A8-AEE398768DAF}" srcOrd="0" destOrd="0" presId="urn:microsoft.com/office/officeart/2016/7/layout/VerticalHollowActionList"/>
    <dgm:cxn modelId="{D0833CC4-F179-4D98-950D-C752494C913D}" type="presOf" srcId="{2D541FAD-70C7-4A19-8622-6B5AA4BFAE15}" destId="{E2C6A477-B0E6-4C50-B3F1-5F38D8A24453}" srcOrd="0" destOrd="0" presId="urn:microsoft.com/office/officeart/2016/7/layout/VerticalHollowActionList"/>
    <dgm:cxn modelId="{B0D505CD-E1B4-4092-97EF-1B94D11A9E2A}" type="presOf" srcId="{7201F1E1-B29B-492D-B33B-A5996ED1D746}" destId="{2B7DE854-D425-410C-B016-FCC2A080C91B}" srcOrd="0" destOrd="0" presId="urn:microsoft.com/office/officeart/2016/7/layout/VerticalHollowActionList"/>
    <dgm:cxn modelId="{0CF1E7D4-D4C5-43D7-AA81-BFA412149D59}" srcId="{C049CE2A-A684-4031-BCF4-06D0C38214D0}" destId="{2123304A-4A5E-43FB-A43B-6A67D3FB4D25}" srcOrd="0" destOrd="0" parTransId="{E15ADF49-0D12-4BD1-8433-277A1CA9C48C}" sibTransId="{273C464C-41B3-4A91-8F1C-2C8DCC5A3EDF}"/>
    <dgm:cxn modelId="{97CB3AE0-B0D6-44DD-AB21-D23B960AD5F0}" type="presOf" srcId="{3F491F9A-202A-4769-A5E7-5276795D81EB}" destId="{F69515E3-4415-44A0-9379-E220167E8249}" srcOrd="0" destOrd="0" presId="urn:microsoft.com/office/officeart/2016/7/layout/VerticalHollowActionList"/>
    <dgm:cxn modelId="{91D257FE-F0DE-4740-A939-C57CADCA56E7}" srcId="{48A64623-89DA-497B-8152-069FF86435FC}" destId="{3F491F9A-202A-4769-A5E7-5276795D81EB}" srcOrd="2" destOrd="0" parTransId="{BDF7C3BF-BDAE-4ECD-859C-4DA93B2915B0}" sibTransId="{AE7D81A5-8DE8-4BAA-B6CE-BA4CA0B61C05}"/>
    <dgm:cxn modelId="{85129C88-6504-4110-B430-C6F1C60DC398}" type="presParOf" srcId="{6E1B03C4-E9CD-4AB3-8449-F86B8BEE59B9}" destId="{EDD1124A-9E9E-453D-A59D-768E0E998280}" srcOrd="0" destOrd="0" presId="urn:microsoft.com/office/officeart/2016/7/layout/VerticalHollowActionList"/>
    <dgm:cxn modelId="{BCCBF4EE-FE1D-442D-80E2-BE916E2284C7}" type="presParOf" srcId="{EDD1124A-9E9E-453D-A59D-768E0E998280}" destId="{E2C6A477-B0E6-4C50-B3F1-5F38D8A24453}" srcOrd="0" destOrd="0" presId="urn:microsoft.com/office/officeart/2016/7/layout/VerticalHollowActionList"/>
    <dgm:cxn modelId="{E5E3F743-ED76-44CC-ADBC-FEB6DBC0A567}" type="presParOf" srcId="{EDD1124A-9E9E-453D-A59D-768E0E998280}" destId="{71729C1D-38FF-444E-995F-92F67AAA9BFF}" srcOrd="1" destOrd="0" presId="urn:microsoft.com/office/officeart/2016/7/layout/VerticalHollowActionList"/>
    <dgm:cxn modelId="{6635B494-0C13-49E8-82B6-B8E2A20680F8}" type="presParOf" srcId="{6E1B03C4-E9CD-4AB3-8449-F86B8BEE59B9}" destId="{BDD6755E-A314-4D84-B416-C9425DE37544}" srcOrd="1" destOrd="0" presId="urn:microsoft.com/office/officeart/2016/7/layout/VerticalHollowActionList"/>
    <dgm:cxn modelId="{56DACBC9-7634-4C13-BE9D-DF5AE2967D4F}" type="presParOf" srcId="{6E1B03C4-E9CD-4AB3-8449-F86B8BEE59B9}" destId="{C950F182-7350-455A-8F3E-974A9788357E}" srcOrd="2" destOrd="0" presId="urn:microsoft.com/office/officeart/2016/7/layout/VerticalHollowActionList"/>
    <dgm:cxn modelId="{CC1D2392-10F2-484F-8CDE-5BB6D4891E40}" type="presParOf" srcId="{C950F182-7350-455A-8F3E-974A9788357E}" destId="{2B7DE854-D425-410C-B016-FCC2A080C91B}" srcOrd="0" destOrd="0" presId="urn:microsoft.com/office/officeart/2016/7/layout/VerticalHollowActionList"/>
    <dgm:cxn modelId="{AD2A8F90-7958-406B-8C71-16BB4E1D21E5}" type="presParOf" srcId="{C950F182-7350-455A-8F3E-974A9788357E}" destId="{C43ABE1F-D405-4BE2-B4A1-3DA45F412A88}" srcOrd="1" destOrd="0" presId="urn:microsoft.com/office/officeart/2016/7/layout/VerticalHollowActionList"/>
    <dgm:cxn modelId="{7B27B70B-143E-4483-8099-70716CEBDED3}" type="presParOf" srcId="{6E1B03C4-E9CD-4AB3-8449-F86B8BEE59B9}" destId="{DEB8E622-E8F8-494E-8F89-396D32602E0E}" srcOrd="3" destOrd="0" presId="urn:microsoft.com/office/officeart/2016/7/layout/VerticalHollowActionList"/>
    <dgm:cxn modelId="{E5748AF6-F55C-4107-8BE8-649C705D8BC4}" type="presParOf" srcId="{6E1B03C4-E9CD-4AB3-8449-F86B8BEE59B9}" destId="{33956325-67FF-45EF-B36E-9F8590099600}" srcOrd="4" destOrd="0" presId="urn:microsoft.com/office/officeart/2016/7/layout/VerticalHollowActionList"/>
    <dgm:cxn modelId="{048398AC-F97A-4A8F-BB80-45E23E01BC38}" type="presParOf" srcId="{33956325-67FF-45EF-B36E-9F8590099600}" destId="{F69515E3-4415-44A0-9379-E220167E8249}" srcOrd="0" destOrd="0" presId="urn:microsoft.com/office/officeart/2016/7/layout/VerticalHollowActionList"/>
    <dgm:cxn modelId="{D52474DB-06E5-42BF-8EC3-9591203B6D02}" type="presParOf" srcId="{33956325-67FF-45EF-B36E-9F8590099600}" destId="{60BA4EE6-F220-4FF1-9657-A1339F327FFD}" srcOrd="1" destOrd="0" presId="urn:microsoft.com/office/officeart/2016/7/layout/VerticalHollowActionList"/>
    <dgm:cxn modelId="{0263EDE4-D2A0-4FEB-A72E-77043F78241B}" type="presParOf" srcId="{6E1B03C4-E9CD-4AB3-8449-F86B8BEE59B9}" destId="{E22204C3-3E76-491E-99C2-E7587D23B71B}" srcOrd="5" destOrd="0" presId="urn:microsoft.com/office/officeart/2016/7/layout/VerticalHollowActionList"/>
    <dgm:cxn modelId="{BDE7A1B9-5E06-4645-95B5-A8561A094CD7}" type="presParOf" srcId="{6E1B03C4-E9CD-4AB3-8449-F86B8BEE59B9}" destId="{F6A267CA-A240-4B8D-B5B1-BDD56D40408A}" srcOrd="6" destOrd="0" presId="urn:microsoft.com/office/officeart/2016/7/layout/VerticalHollowActionList"/>
    <dgm:cxn modelId="{9858D675-0C55-4F17-9264-B3EC3C6C1C1A}" type="presParOf" srcId="{F6A267CA-A240-4B8D-B5B1-BDD56D40408A}" destId="{59A2FBA5-7F55-4403-89A8-AEE398768DAF}" srcOrd="0" destOrd="0" presId="urn:microsoft.com/office/officeart/2016/7/layout/VerticalHollowActionList"/>
    <dgm:cxn modelId="{2B9EE2B0-1796-4D39-A607-680AA247AF4B}" type="presParOf" srcId="{F6A267CA-A240-4B8D-B5B1-BDD56D40408A}" destId="{E818D32F-4B9D-41B7-9720-E1A749F733A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2FE6E-F95D-49DA-B30F-5B63746C84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3AD015-9C98-4C77-969B-876CC7CD18BC}">
      <dgm:prSet/>
      <dgm:spPr/>
      <dgm:t>
        <a:bodyPr/>
        <a:lstStyle/>
        <a:p>
          <a:r>
            <a:rPr lang="zh-CN"/>
            <a:t>单元化测试：</a:t>
          </a:r>
          <a:endParaRPr lang="en-US"/>
        </a:p>
      </dgm:t>
    </dgm:pt>
    <dgm:pt modelId="{780BCAA2-0D50-4874-B101-4FD6E806791F}" type="parTrans" cxnId="{098AA719-12E3-46E9-BC4B-8DD101736BF6}">
      <dgm:prSet/>
      <dgm:spPr/>
      <dgm:t>
        <a:bodyPr/>
        <a:lstStyle/>
        <a:p>
          <a:endParaRPr lang="en-US"/>
        </a:p>
      </dgm:t>
    </dgm:pt>
    <dgm:pt modelId="{CB18EAA2-A7A1-4804-843F-73BE691EA7CA}" type="sibTrans" cxnId="{098AA719-12E3-46E9-BC4B-8DD101736BF6}">
      <dgm:prSet/>
      <dgm:spPr/>
      <dgm:t>
        <a:bodyPr/>
        <a:lstStyle/>
        <a:p>
          <a:endParaRPr lang="en-US"/>
        </a:p>
      </dgm:t>
    </dgm:pt>
    <dgm:pt modelId="{C62D0425-8ABA-4988-8AAE-02E950163FE4}">
      <dgm:prSet/>
      <dgm:spPr/>
      <dgm:t>
        <a:bodyPr/>
        <a:lstStyle/>
        <a:p>
          <a:r>
            <a:rPr lang="zh-CN"/>
            <a:t>开发合约的单元化测试已经跑通</a:t>
          </a:r>
          <a:endParaRPr lang="en-US"/>
        </a:p>
      </dgm:t>
    </dgm:pt>
    <dgm:pt modelId="{6F13F122-244E-43A3-8E10-90D79A9ABCF0}" type="parTrans" cxnId="{D05C8CAE-7135-4971-86C3-27BD4B8EE2CD}">
      <dgm:prSet/>
      <dgm:spPr/>
      <dgm:t>
        <a:bodyPr/>
        <a:lstStyle/>
        <a:p>
          <a:endParaRPr lang="en-US"/>
        </a:p>
      </dgm:t>
    </dgm:pt>
    <dgm:pt modelId="{C35C7569-DF77-4C3C-B551-AEE4B70A99E8}" type="sibTrans" cxnId="{D05C8CAE-7135-4971-86C3-27BD4B8EE2CD}">
      <dgm:prSet/>
      <dgm:spPr/>
      <dgm:t>
        <a:bodyPr/>
        <a:lstStyle/>
        <a:p>
          <a:endParaRPr lang="en-US"/>
        </a:p>
      </dgm:t>
    </dgm:pt>
    <dgm:pt modelId="{308881F4-D0C2-4E35-9F48-3FFC55DA247B}">
      <dgm:prSet/>
      <dgm:spPr/>
      <dgm:t>
        <a:bodyPr/>
        <a:lstStyle/>
        <a:p>
          <a:r>
            <a:rPr lang="zh-CN"/>
            <a:t>大批量开发联调：</a:t>
          </a:r>
          <a:endParaRPr lang="en-US"/>
        </a:p>
      </dgm:t>
    </dgm:pt>
    <dgm:pt modelId="{8CB12143-BC82-4A28-B157-4846FD17A9BE}" type="parTrans" cxnId="{F0D210B1-33CA-4682-97DE-5BCA20948E02}">
      <dgm:prSet/>
      <dgm:spPr/>
      <dgm:t>
        <a:bodyPr/>
        <a:lstStyle/>
        <a:p>
          <a:endParaRPr lang="en-US"/>
        </a:p>
      </dgm:t>
    </dgm:pt>
    <dgm:pt modelId="{E4E38DEE-5F2A-4D6B-B441-31F95C6CCF41}" type="sibTrans" cxnId="{F0D210B1-33CA-4682-97DE-5BCA20948E02}">
      <dgm:prSet/>
      <dgm:spPr/>
      <dgm:t>
        <a:bodyPr/>
        <a:lstStyle/>
        <a:p>
          <a:endParaRPr lang="en-US"/>
        </a:p>
      </dgm:t>
    </dgm:pt>
    <dgm:pt modelId="{31EC4A66-C03A-4AF5-B021-2523A1784311}">
      <dgm:prSet/>
      <dgm:spPr/>
      <dgm:t>
        <a:bodyPr/>
        <a:lstStyle/>
        <a:p>
          <a:r>
            <a:rPr lang="zh-CN"/>
            <a:t>合约各个接口测试已经通过</a:t>
          </a:r>
          <a:endParaRPr lang="en-US"/>
        </a:p>
      </dgm:t>
    </dgm:pt>
    <dgm:pt modelId="{64980A66-BA74-4B0E-9F1A-90AE75454ACF}" type="parTrans" cxnId="{1BD70AEA-C7B4-44F1-9819-47F93B144DC8}">
      <dgm:prSet/>
      <dgm:spPr/>
      <dgm:t>
        <a:bodyPr/>
        <a:lstStyle/>
        <a:p>
          <a:endParaRPr lang="en-US"/>
        </a:p>
      </dgm:t>
    </dgm:pt>
    <dgm:pt modelId="{7F1EE59A-1288-45BF-A6E0-F9BBDC6EE338}" type="sibTrans" cxnId="{1BD70AEA-C7B4-44F1-9819-47F93B144DC8}">
      <dgm:prSet/>
      <dgm:spPr/>
      <dgm:t>
        <a:bodyPr/>
        <a:lstStyle/>
        <a:p>
          <a:endParaRPr lang="en-US"/>
        </a:p>
      </dgm:t>
    </dgm:pt>
    <dgm:pt modelId="{0F1DB34F-6F65-49F3-A32E-7735BFF64ED7}">
      <dgm:prSet/>
      <dgm:spPr/>
      <dgm:t>
        <a:bodyPr/>
        <a:lstStyle/>
        <a:p>
          <a:r>
            <a:rPr lang="zh-CN"/>
            <a:t>实际市场开发联调：</a:t>
          </a:r>
          <a:endParaRPr lang="en-US"/>
        </a:p>
      </dgm:t>
    </dgm:pt>
    <dgm:pt modelId="{48305A3E-2FE4-462A-813B-3FA6042E3B56}" type="parTrans" cxnId="{8E58E5D5-F981-4971-BEE5-8E2F7E1A02DE}">
      <dgm:prSet/>
      <dgm:spPr/>
      <dgm:t>
        <a:bodyPr/>
        <a:lstStyle/>
        <a:p>
          <a:endParaRPr lang="en-US"/>
        </a:p>
      </dgm:t>
    </dgm:pt>
    <dgm:pt modelId="{449E0EA2-6ED8-4230-B5CE-EC52D334B5EE}" type="sibTrans" cxnId="{8E58E5D5-F981-4971-BEE5-8E2F7E1A02DE}">
      <dgm:prSet/>
      <dgm:spPr/>
      <dgm:t>
        <a:bodyPr/>
        <a:lstStyle/>
        <a:p>
          <a:endParaRPr lang="en-US"/>
        </a:p>
      </dgm:t>
    </dgm:pt>
    <dgm:pt modelId="{98393775-0578-479D-B044-937DAFDC4144}">
      <dgm:prSet/>
      <dgm:spPr/>
      <dgm:t>
        <a:bodyPr/>
        <a:lstStyle/>
        <a:p>
          <a:r>
            <a:rPr lang="zh-CN"/>
            <a:t>在</a:t>
          </a:r>
          <a:r>
            <a:rPr lang="en-US"/>
            <a:t>ETD</a:t>
          </a:r>
          <a:r>
            <a:rPr lang="zh-CN"/>
            <a:t>区块链中已经得到了实际的测试，验证可以应用到实际场景中。满足客户需求。</a:t>
          </a:r>
          <a:endParaRPr lang="en-US"/>
        </a:p>
      </dgm:t>
    </dgm:pt>
    <dgm:pt modelId="{C600A888-3F42-4944-B557-DF3CF2A034F2}" type="parTrans" cxnId="{19651E15-7F40-48E5-B7C6-E33A55EA549D}">
      <dgm:prSet/>
      <dgm:spPr/>
      <dgm:t>
        <a:bodyPr/>
        <a:lstStyle/>
        <a:p>
          <a:endParaRPr lang="en-US"/>
        </a:p>
      </dgm:t>
    </dgm:pt>
    <dgm:pt modelId="{DD8DA9DC-2995-42BF-B9EE-81EADBF81C0D}" type="sibTrans" cxnId="{19651E15-7F40-48E5-B7C6-E33A55EA549D}">
      <dgm:prSet/>
      <dgm:spPr/>
      <dgm:t>
        <a:bodyPr/>
        <a:lstStyle/>
        <a:p>
          <a:endParaRPr lang="en-US"/>
        </a:p>
      </dgm:t>
    </dgm:pt>
    <dgm:pt modelId="{FBF15A1E-F8F7-487F-8CAA-1DA35B0D3031}" type="pres">
      <dgm:prSet presAssocID="{3B32FE6E-F95D-49DA-B30F-5B63746C8474}" presName="root" presStyleCnt="0">
        <dgm:presLayoutVars>
          <dgm:dir/>
          <dgm:resizeHandles val="exact"/>
        </dgm:presLayoutVars>
      </dgm:prSet>
      <dgm:spPr/>
    </dgm:pt>
    <dgm:pt modelId="{384AD6C8-A92F-4521-9AA5-0103749D288A}" type="pres">
      <dgm:prSet presAssocID="{8E3AD015-9C98-4C77-969B-876CC7CD18BC}" presName="compNode" presStyleCnt="0"/>
      <dgm:spPr/>
    </dgm:pt>
    <dgm:pt modelId="{2F2BB040-6E46-4969-BCA6-F31B7E29222A}" type="pres">
      <dgm:prSet presAssocID="{8E3AD015-9C98-4C77-969B-876CC7CD18BC}" presName="bgRect" presStyleLbl="bgShp" presStyleIdx="0" presStyleCnt="3"/>
      <dgm:spPr/>
    </dgm:pt>
    <dgm:pt modelId="{3F1F190B-7282-489E-8295-33E56B3CE528}" type="pres">
      <dgm:prSet presAssocID="{8E3AD015-9C98-4C77-969B-876CC7CD1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F395908E-19BC-45DD-981B-D7EE59D2B662}" type="pres">
      <dgm:prSet presAssocID="{8E3AD015-9C98-4C77-969B-876CC7CD18BC}" presName="spaceRect" presStyleCnt="0"/>
      <dgm:spPr/>
    </dgm:pt>
    <dgm:pt modelId="{5C369A55-57EE-4F33-BBDF-0B8A88623AC5}" type="pres">
      <dgm:prSet presAssocID="{8E3AD015-9C98-4C77-969B-876CC7CD18BC}" presName="parTx" presStyleLbl="revTx" presStyleIdx="0" presStyleCnt="6">
        <dgm:presLayoutVars>
          <dgm:chMax val="0"/>
          <dgm:chPref val="0"/>
        </dgm:presLayoutVars>
      </dgm:prSet>
      <dgm:spPr/>
    </dgm:pt>
    <dgm:pt modelId="{2AD76754-6777-4070-A2DB-90CF148F6A19}" type="pres">
      <dgm:prSet presAssocID="{8E3AD015-9C98-4C77-969B-876CC7CD18BC}" presName="desTx" presStyleLbl="revTx" presStyleIdx="1" presStyleCnt="6">
        <dgm:presLayoutVars/>
      </dgm:prSet>
      <dgm:spPr/>
    </dgm:pt>
    <dgm:pt modelId="{B4541D90-310C-4A2B-B6C8-B9347C6E2E30}" type="pres">
      <dgm:prSet presAssocID="{CB18EAA2-A7A1-4804-843F-73BE691EA7CA}" presName="sibTrans" presStyleCnt="0"/>
      <dgm:spPr/>
    </dgm:pt>
    <dgm:pt modelId="{34CABD8E-268F-43B3-96B5-15A83BFC9FB5}" type="pres">
      <dgm:prSet presAssocID="{308881F4-D0C2-4E35-9F48-3FFC55DA247B}" presName="compNode" presStyleCnt="0"/>
      <dgm:spPr/>
    </dgm:pt>
    <dgm:pt modelId="{1093DBA6-FFD4-4629-9D1A-AF8AAF15C556}" type="pres">
      <dgm:prSet presAssocID="{308881F4-D0C2-4E35-9F48-3FFC55DA247B}" presName="bgRect" presStyleLbl="bgShp" presStyleIdx="1" presStyleCnt="3"/>
      <dgm:spPr/>
    </dgm:pt>
    <dgm:pt modelId="{6663210D-3637-40C8-9497-2B38B11F69F5}" type="pres">
      <dgm:prSet presAssocID="{308881F4-D0C2-4E35-9F48-3FFC55DA24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序员"/>
        </a:ext>
      </dgm:extLst>
    </dgm:pt>
    <dgm:pt modelId="{BBDB64DB-8B1D-4C1D-B4B7-45BE9B8EFA76}" type="pres">
      <dgm:prSet presAssocID="{308881F4-D0C2-4E35-9F48-3FFC55DA247B}" presName="spaceRect" presStyleCnt="0"/>
      <dgm:spPr/>
    </dgm:pt>
    <dgm:pt modelId="{A530F4DE-9A66-4230-8142-E80DA48C915A}" type="pres">
      <dgm:prSet presAssocID="{308881F4-D0C2-4E35-9F48-3FFC55DA247B}" presName="parTx" presStyleLbl="revTx" presStyleIdx="2" presStyleCnt="6">
        <dgm:presLayoutVars>
          <dgm:chMax val="0"/>
          <dgm:chPref val="0"/>
        </dgm:presLayoutVars>
      </dgm:prSet>
      <dgm:spPr/>
    </dgm:pt>
    <dgm:pt modelId="{8F5E7231-03CA-4F13-A5F5-54908E554867}" type="pres">
      <dgm:prSet presAssocID="{308881F4-D0C2-4E35-9F48-3FFC55DA247B}" presName="desTx" presStyleLbl="revTx" presStyleIdx="3" presStyleCnt="6">
        <dgm:presLayoutVars/>
      </dgm:prSet>
      <dgm:spPr/>
    </dgm:pt>
    <dgm:pt modelId="{F4B9A7F0-4941-443D-80CE-E75047ED268D}" type="pres">
      <dgm:prSet presAssocID="{E4E38DEE-5F2A-4D6B-B441-31F95C6CCF41}" presName="sibTrans" presStyleCnt="0"/>
      <dgm:spPr/>
    </dgm:pt>
    <dgm:pt modelId="{A043D3F0-3B8F-4C7F-989D-83335EEF5C51}" type="pres">
      <dgm:prSet presAssocID="{0F1DB34F-6F65-49F3-A32E-7735BFF64ED7}" presName="compNode" presStyleCnt="0"/>
      <dgm:spPr/>
    </dgm:pt>
    <dgm:pt modelId="{B794130B-AC7F-4B8E-B291-B74D0F87094A}" type="pres">
      <dgm:prSet presAssocID="{0F1DB34F-6F65-49F3-A32E-7735BFF64ED7}" presName="bgRect" presStyleLbl="bgShp" presStyleIdx="2" presStyleCnt="3"/>
      <dgm:spPr/>
    </dgm:pt>
    <dgm:pt modelId="{222ED7CE-52DE-4516-915A-3881D24D73EE}" type="pres">
      <dgm:prSet presAssocID="{0F1DB34F-6F65-49F3-A32E-7735BFF64E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比特币"/>
        </a:ext>
      </dgm:extLst>
    </dgm:pt>
    <dgm:pt modelId="{879C6EBD-4B1E-4F2B-9EE5-6E02CCC448B6}" type="pres">
      <dgm:prSet presAssocID="{0F1DB34F-6F65-49F3-A32E-7735BFF64ED7}" presName="spaceRect" presStyleCnt="0"/>
      <dgm:spPr/>
    </dgm:pt>
    <dgm:pt modelId="{362CAB00-8EC3-479D-BBE8-03A5C267CEA8}" type="pres">
      <dgm:prSet presAssocID="{0F1DB34F-6F65-49F3-A32E-7735BFF64ED7}" presName="parTx" presStyleLbl="revTx" presStyleIdx="4" presStyleCnt="6">
        <dgm:presLayoutVars>
          <dgm:chMax val="0"/>
          <dgm:chPref val="0"/>
        </dgm:presLayoutVars>
      </dgm:prSet>
      <dgm:spPr/>
    </dgm:pt>
    <dgm:pt modelId="{E3FD3C5D-61D1-4B8E-B386-CC6926878997}" type="pres">
      <dgm:prSet presAssocID="{0F1DB34F-6F65-49F3-A32E-7735BFF64ED7}" presName="desTx" presStyleLbl="revTx" presStyleIdx="5" presStyleCnt="6">
        <dgm:presLayoutVars/>
      </dgm:prSet>
      <dgm:spPr/>
    </dgm:pt>
  </dgm:ptLst>
  <dgm:cxnLst>
    <dgm:cxn modelId="{19651E15-7F40-48E5-B7C6-E33A55EA549D}" srcId="{0F1DB34F-6F65-49F3-A32E-7735BFF64ED7}" destId="{98393775-0578-479D-B044-937DAFDC4144}" srcOrd="0" destOrd="0" parTransId="{C600A888-3F42-4944-B557-DF3CF2A034F2}" sibTransId="{DD8DA9DC-2995-42BF-B9EE-81EADBF81C0D}"/>
    <dgm:cxn modelId="{098AA719-12E3-46E9-BC4B-8DD101736BF6}" srcId="{3B32FE6E-F95D-49DA-B30F-5B63746C8474}" destId="{8E3AD015-9C98-4C77-969B-876CC7CD18BC}" srcOrd="0" destOrd="0" parTransId="{780BCAA2-0D50-4874-B101-4FD6E806791F}" sibTransId="{CB18EAA2-A7A1-4804-843F-73BE691EA7CA}"/>
    <dgm:cxn modelId="{90888167-B285-4562-BB26-9DE3A25740CD}" type="presOf" srcId="{C62D0425-8ABA-4988-8AAE-02E950163FE4}" destId="{2AD76754-6777-4070-A2DB-90CF148F6A19}" srcOrd="0" destOrd="0" presId="urn:microsoft.com/office/officeart/2018/2/layout/IconVerticalSolidList"/>
    <dgm:cxn modelId="{28C0C952-535E-4971-B650-16394AEB4323}" type="presOf" srcId="{308881F4-D0C2-4E35-9F48-3FFC55DA247B}" destId="{A530F4DE-9A66-4230-8142-E80DA48C915A}" srcOrd="0" destOrd="0" presId="urn:microsoft.com/office/officeart/2018/2/layout/IconVerticalSolidList"/>
    <dgm:cxn modelId="{D453BF77-C6E0-4D5C-8703-B18A4BB5E6F3}" type="presOf" srcId="{0F1DB34F-6F65-49F3-A32E-7735BFF64ED7}" destId="{362CAB00-8EC3-479D-BBE8-03A5C267CEA8}" srcOrd="0" destOrd="0" presId="urn:microsoft.com/office/officeart/2018/2/layout/IconVerticalSolidList"/>
    <dgm:cxn modelId="{2667E682-C4EE-4400-8C76-A52EF6C0B2CF}" type="presOf" srcId="{3B32FE6E-F95D-49DA-B30F-5B63746C8474}" destId="{FBF15A1E-F8F7-487F-8CAA-1DA35B0D3031}" srcOrd="0" destOrd="0" presId="urn:microsoft.com/office/officeart/2018/2/layout/IconVerticalSolidList"/>
    <dgm:cxn modelId="{AC802389-4D3E-4520-84A6-8FA2C5610147}" type="presOf" srcId="{8E3AD015-9C98-4C77-969B-876CC7CD18BC}" destId="{5C369A55-57EE-4F33-BBDF-0B8A88623AC5}" srcOrd="0" destOrd="0" presId="urn:microsoft.com/office/officeart/2018/2/layout/IconVerticalSolidList"/>
    <dgm:cxn modelId="{4CFE92A0-EDDC-44B8-AD24-50CFB49B4479}" type="presOf" srcId="{98393775-0578-479D-B044-937DAFDC4144}" destId="{E3FD3C5D-61D1-4B8E-B386-CC6926878997}" srcOrd="0" destOrd="0" presId="urn:microsoft.com/office/officeart/2018/2/layout/IconVerticalSolidList"/>
    <dgm:cxn modelId="{D05C8CAE-7135-4971-86C3-27BD4B8EE2CD}" srcId="{8E3AD015-9C98-4C77-969B-876CC7CD18BC}" destId="{C62D0425-8ABA-4988-8AAE-02E950163FE4}" srcOrd="0" destOrd="0" parTransId="{6F13F122-244E-43A3-8E10-90D79A9ABCF0}" sibTransId="{C35C7569-DF77-4C3C-B551-AEE4B70A99E8}"/>
    <dgm:cxn modelId="{F0D210B1-33CA-4682-97DE-5BCA20948E02}" srcId="{3B32FE6E-F95D-49DA-B30F-5B63746C8474}" destId="{308881F4-D0C2-4E35-9F48-3FFC55DA247B}" srcOrd="1" destOrd="0" parTransId="{8CB12143-BC82-4A28-B157-4846FD17A9BE}" sibTransId="{E4E38DEE-5F2A-4D6B-B441-31F95C6CCF41}"/>
    <dgm:cxn modelId="{8E58E5D5-F981-4971-BEE5-8E2F7E1A02DE}" srcId="{3B32FE6E-F95D-49DA-B30F-5B63746C8474}" destId="{0F1DB34F-6F65-49F3-A32E-7735BFF64ED7}" srcOrd="2" destOrd="0" parTransId="{48305A3E-2FE4-462A-813B-3FA6042E3B56}" sibTransId="{449E0EA2-6ED8-4230-B5CE-EC52D334B5EE}"/>
    <dgm:cxn modelId="{38DEA5E4-5667-476B-B561-CAF0C65937BD}" type="presOf" srcId="{31EC4A66-C03A-4AF5-B021-2523A1784311}" destId="{8F5E7231-03CA-4F13-A5F5-54908E554867}" srcOrd="0" destOrd="0" presId="urn:microsoft.com/office/officeart/2018/2/layout/IconVerticalSolidList"/>
    <dgm:cxn modelId="{1BD70AEA-C7B4-44F1-9819-47F93B144DC8}" srcId="{308881F4-D0C2-4E35-9F48-3FFC55DA247B}" destId="{31EC4A66-C03A-4AF5-B021-2523A1784311}" srcOrd="0" destOrd="0" parTransId="{64980A66-BA74-4B0E-9F1A-90AE75454ACF}" sibTransId="{7F1EE59A-1288-45BF-A6E0-F9BBDC6EE338}"/>
    <dgm:cxn modelId="{CF86010B-F1AC-46C0-9D54-6977BA5B7375}" type="presParOf" srcId="{FBF15A1E-F8F7-487F-8CAA-1DA35B0D3031}" destId="{384AD6C8-A92F-4521-9AA5-0103749D288A}" srcOrd="0" destOrd="0" presId="urn:microsoft.com/office/officeart/2018/2/layout/IconVerticalSolidList"/>
    <dgm:cxn modelId="{6A7E2628-74CB-4E8E-A2A7-C2E1A3C66210}" type="presParOf" srcId="{384AD6C8-A92F-4521-9AA5-0103749D288A}" destId="{2F2BB040-6E46-4969-BCA6-F31B7E29222A}" srcOrd="0" destOrd="0" presId="urn:microsoft.com/office/officeart/2018/2/layout/IconVerticalSolidList"/>
    <dgm:cxn modelId="{A6FCE14F-9D85-453E-AEF4-A878480AF476}" type="presParOf" srcId="{384AD6C8-A92F-4521-9AA5-0103749D288A}" destId="{3F1F190B-7282-489E-8295-33E56B3CE528}" srcOrd="1" destOrd="0" presId="urn:microsoft.com/office/officeart/2018/2/layout/IconVerticalSolidList"/>
    <dgm:cxn modelId="{87A4FB14-5CA8-4B4A-BD15-886962692284}" type="presParOf" srcId="{384AD6C8-A92F-4521-9AA5-0103749D288A}" destId="{F395908E-19BC-45DD-981B-D7EE59D2B662}" srcOrd="2" destOrd="0" presId="urn:microsoft.com/office/officeart/2018/2/layout/IconVerticalSolidList"/>
    <dgm:cxn modelId="{81F3D584-1F4E-4F7F-943A-148D87DD5AE3}" type="presParOf" srcId="{384AD6C8-A92F-4521-9AA5-0103749D288A}" destId="{5C369A55-57EE-4F33-BBDF-0B8A88623AC5}" srcOrd="3" destOrd="0" presId="urn:microsoft.com/office/officeart/2018/2/layout/IconVerticalSolidList"/>
    <dgm:cxn modelId="{C4D3FDCE-4FF3-4159-8B2A-479165003552}" type="presParOf" srcId="{384AD6C8-A92F-4521-9AA5-0103749D288A}" destId="{2AD76754-6777-4070-A2DB-90CF148F6A19}" srcOrd="4" destOrd="0" presId="urn:microsoft.com/office/officeart/2018/2/layout/IconVerticalSolidList"/>
    <dgm:cxn modelId="{A4ED4D25-5E20-47FA-80BE-EF075E6740C9}" type="presParOf" srcId="{FBF15A1E-F8F7-487F-8CAA-1DA35B0D3031}" destId="{B4541D90-310C-4A2B-B6C8-B9347C6E2E30}" srcOrd="1" destOrd="0" presId="urn:microsoft.com/office/officeart/2018/2/layout/IconVerticalSolidList"/>
    <dgm:cxn modelId="{E70EFAC1-1EAE-4BD4-B75D-C0206FE3DC1D}" type="presParOf" srcId="{FBF15A1E-F8F7-487F-8CAA-1DA35B0D3031}" destId="{34CABD8E-268F-43B3-96B5-15A83BFC9FB5}" srcOrd="2" destOrd="0" presId="urn:microsoft.com/office/officeart/2018/2/layout/IconVerticalSolidList"/>
    <dgm:cxn modelId="{BB3CC9FE-26AD-4EC2-85F6-82E981A901AB}" type="presParOf" srcId="{34CABD8E-268F-43B3-96B5-15A83BFC9FB5}" destId="{1093DBA6-FFD4-4629-9D1A-AF8AAF15C556}" srcOrd="0" destOrd="0" presId="urn:microsoft.com/office/officeart/2018/2/layout/IconVerticalSolidList"/>
    <dgm:cxn modelId="{D1B484EF-996B-4A96-9BE5-B74B582ED587}" type="presParOf" srcId="{34CABD8E-268F-43B3-96B5-15A83BFC9FB5}" destId="{6663210D-3637-40C8-9497-2B38B11F69F5}" srcOrd="1" destOrd="0" presId="urn:microsoft.com/office/officeart/2018/2/layout/IconVerticalSolidList"/>
    <dgm:cxn modelId="{79207ADC-8616-449E-A416-3731FF0490F5}" type="presParOf" srcId="{34CABD8E-268F-43B3-96B5-15A83BFC9FB5}" destId="{BBDB64DB-8B1D-4C1D-B4B7-45BE9B8EFA76}" srcOrd="2" destOrd="0" presId="urn:microsoft.com/office/officeart/2018/2/layout/IconVerticalSolidList"/>
    <dgm:cxn modelId="{7EB43351-C505-42DD-9DBE-58FFBDB6C402}" type="presParOf" srcId="{34CABD8E-268F-43B3-96B5-15A83BFC9FB5}" destId="{A530F4DE-9A66-4230-8142-E80DA48C915A}" srcOrd="3" destOrd="0" presId="urn:microsoft.com/office/officeart/2018/2/layout/IconVerticalSolidList"/>
    <dgm:cxn modelId="{E5E03841-AD1F-48AB-80CF-79FDD18BD2AE}" type="presParOf" srcId="{34CABD8E-268F-43B3-96B5-15A83BFC9FB5}" destId="{8F5E7231-03CA-4F13-A5F5-54908E554867}" srcOrd="4" destOrd="0" presId="urn:microsoft.com/office/officeart/2018/2/layout/IconVerticalSolidList"/>
    <dgm:cxn modelId="{427067AF-4007-486A-9B93-E289DB214CA0}" type="presParOf" srcId="{FBF15A1E-F8F7-487F-8CAA-1DA35B0D3031}" destId="{F4B9A7F0-4941-443D-80CE-E75047ED268D}" srcOrd="3" destOrd="0" presId="urn:microsoft.com/office/officeart/2018/2/layout/IconVerticalSolidList"/>
    <dgm:cxn modelId="{BEB17830-FA8D-4DA8-84C4-93A57BD6B44B}" type="presParOf" srcId="{FBF15A1E-F8F7-487F-8CAA-1DA35B0D3031}" destId="{A043D3F0-3B8F-4C7F-989D-83335EEF5C51}" srcOrd="4" destOrd="0" presId="urn:microsoft.com/office/officeart/2018/2/layout/IconVerticalSolidList"/>
    <dgm:cxn modelId="{DD93499C-6127-4E91-961C-185BFD589793}" type="presParOf" srcId="{A043D3F0-3B8F-4C7F-989D-83335EEF5C51}" destId="{B794130B-AC7F-4B8E-B291-B74D0F87094A}" srcOrd="0" destOrd="0" presId="urn:microsoft.com/office/officeart/2018/2/layout/IconVerticalSolidList"/>
    <dgm:cxn modelId="{BE40A9D7-983E-4CBA-A043-AF3A551EB05C}" type="presParOf" srcId="{A043D3F0-3B8F-4C7F-989D-83335EEF5C51}" destId="{222ED7CE-52DE-4516-915A-3881D24D73EE}" srcOrd="1" destOrd="0" presId="urn:microsoft.com/office/officeart/2018/2/layout/IconVerticalSolidList"/>
    <dgm:cxn modelId="{131CDBCC-76A7-474B-A587-9C26862256B1}" type="presParOf" srcId="{A043D3F0-3B8F-4C7F-989D-83335EEF5C51}" destId="{879C6EBD-4B1E-4F2B-9EE5-6E02CCC448B6}" srcOrd="2" destOrd="0" presId="urn:microsoft.com/office/officeart/2018/2/layout/IconVerticalSolidList"/>
    <dgm:cxn modelId="{F1B4D116-5ED0-43D2-BC16-950C5939D796}" type="presParOf" srcId="{A043D3F0-3B8F-4C7F-989D-83335EEF5C51}" destId="{362CAB00-8EC3-479D-BBE8-03A5C267CEA8}" srcOrd="3" destOrd="0" presId="urn:microsoft.com/office/officeart/2018/2/layout/IconVerticalSolidList"/>
    <dgm:cxn modelId="{B959826F-D3C6-4DDA-A759-28F1DEC4B147}" type="presParOf" srcId="{A043D3F0-3B8F-4C7F-989D-83335EEF5C51}" destId="{E3FD3C5D-61D1-4B8E-B386-CC692687899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F7C891-76D8-4668-A4F2-750F7C1A8C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FC43E1-5559-418C-8077-AA66B060460C}">
      <dgm:prSet/>
      <dgm:spPr/>
      <dgm:t>
        <a:bodyPr/>
        <a:lstStyle/>
        <a:p>
          <a:r>
            <a:rPr lang="zh-CN"/>
            <a:t>开放</a:t>
          </a:r>
          <a:r>
            <a:rPr lang="en-US"/>
            <a:t>API</a:t>
          </a:r>
          <a:r>
            <a:rPr lang="zh-CN"/>
            <a:t>用于实际</a:t>
          </a:r>
          <a:r>
            <a:rPr lang="en-US"/>
            <a:t>NFT</a:t>
          </a:r>
          <a:r>
            <a:rPr lang="zh-CN"/>
            <a:t>市场中</a:t>
          </a:r>
          <a:endParaRPr lang="en-US"/>
        </a:p>
      </dgm:t>
    </dgm:pt>
    <dgm:pt modelId="{42868EC1-C3FB-4E22-9BD6-DF7597E253FB}" type="parTrans" cxnId="{35D640A9-02B8-40D1-9A77-0874990170B7}">
      <dgm:prSet/>
      <dgm:spPr/>
      <dgm:t>
        <a:bodyPr/>
        <a:lstStyle/>
        <a:p>
          <a:endParaRPr lang="en-US"/>
        </a:p>
      </dgm:t>
    </dgm:pt>
    <dgm:pt modelId="{BB7F0055-EF93-46C6-AD8E-ACE984B32FB4}" type="sibTrans" cxnId="{35D640A9-02B8-40D1-9A77-0874990170B7}">
      <dgm:prSet/>
      <dgm:spPr/>
      <dgm:t>
        <a:bodyPr/>
        <a:lstStyle/>
        <a:p>
          <a:endParaRPr lang="en-US"/>
        </a:p>
      </dgm:t>
    </dgm:pt>
    <dgm:pt modelId="{7ABE0108-5A16-474A-AFF8-21F0E7E2E2B3}">
      <dgm:prSet/>
      <dgm:spPr/>
      <dgm:t>
        <a:bodyPr/>
        <a:lstStyle/>
        <a:p>
          <a:r>
            <a:rPr lang="zh-CN"/>
            <a:t>以智能合约为核心进行前后端的开发打造更加完备的</a:t>
          </a:r>
          <a:r>
            <a:rPr lang="en-US"/>
            <a:t>NFT</a:t>
          </a:r>
          <a:r>
            <a:rPr lang="zh-CN"/>
            <a:t>市场</a:t>
          </a:r>
          <a:endParaRPr lang="en-US"/>
        </a:p>
      </dgm:t>
    </dgm:pt>
    <dgm:pt modelId="{8763994E-3968-4CDC-8E40-949F8609ADE5}" type="parTrans" cxnId="{0AF4ABFE-4D0A-4C05-897F-009B9F748709}">
      <dgm:prSet/>
      <dgm:spPr/>
      <dgm:t>
        <a:bodyPr/>
        <a:lstStyle/>
        <a:p>
          <a:endParaRPr lang="en-US"/>
        </a:p>
      </dgm:t>
    </dgm:pt>
    <dgm:pt modelId="{E410188E-592B-4837-95D5-1FC8C05AD7C9}" type="sibTrans" cxnId="{0AF4ABFE-4D0A-4C05-897F-009B9F748709}">
      <dgm:prSet/>
      <dgm:spPr/>
      <dgm:t>
        <a:bodyPr/>
        <a:lstStyle/>
        <a:p>
          <a:endParaRPr lang="en-US"/>
        </a:p>
      </dgm:t>
    </dgm:pt>
    <dgm:pt modelId="{3411E9E5-2CB2-4B8A-BFEE-722EF6CEC777}">
      <dgm:prSet/>
      <dgm:spPr/>
      <dgm:t>
        <a:bodyPr/>
        <a:lstStyle/>
        <a:p>
          <a:r>
            <a:rPr lang="zh-CN"/>
            <a:t>以合约为基础交易其他依托于区块链的资产，例如联邦学习的</a:t>
          </a:r>
          <a:r>
            <a:rPr lang="en-US"/>
            <a:t>AI</a:t>
          </a:r>
          <a:r>
            <a:rPr lang="zh-CN"/>
            <a:t>模型交易等</a:t>
          </a:r>
          <a:endParaRPr lang="en-US"/>
        </a:p>
      </dgm:t>
    </dgm:pt>
    <dgm:pt modelId="{8EF3D7A3-8601-477A-95CD-084A08C483FC}" type="parTrans" cxnId="{2D231E0D-BC0C-4563-8EAF-CA9086C86719}">
      <dgm:prSet/>
      <dgm:spPr/>
      <dgm:t>
        <a:bodyPr/>
        <a:lstStyle/>
        <a:p>
          <a:endParaRPr lang="en-US"/>
        </a:p>
      </dgm:t>
    </dgm:pt>
    <dgm:pt modelId="{B958062E-D478-409C-ADBA-20524B0A7ED8}" type="sibTrans" cxnId="{2D231E0D-BC0C-4563-8EAF-CA9086C86719}">
      <dgm:prSet/>
      <dgm:spPr/>
      <dgm:t>
        <a:bodyPr/>
        <a:lstStyle/>
        <a:p>
          <a:endParaRPr lang="en-US"/>
        </a:p>
      </dgm:t>
    </dgm:pt>
    <dgm:pt modelId="{B910B12F-3F8E-4E0A-B0E1-AC6037E6EF13}" type="pres">
      <dgm:prSet presAssocID="{E9F7C891-76D8-4668-A4F2-750F7C1A8CAB}" presName="root" presStyleCnt="0">
        <dgm:presLayoutVars>
          <dgm:dir/>
          <dgm:resizeHandles val="exact"/>
        </dgm:presLayoutVars>
      </dgm:prSet>
      <dgm:spPr/>
    </dgm:pt>
    <dgm:pt modelId="{675D012C-68BE-4B21-B438-CB6EB6F4A992}" type="pres">
      <dgm:prSet presAssocID="{DBFC43E1-5559-418C-8077-AA66B060460C}" presName="compNode" presStyleCnt="0"/>
      <dgm:spPr/>
    </dgm:pt>
    <dgm:pt modelId="{A6806095-366D-4333-9B5D-6B608B82164C}" type="pres">
      <dgm:prSet presAssocID="{DBFC43E1-5559-418C-8077-AA66B060460C}" presName="bgRect" presStyleLbl="bgShp" presStyleIdx="0" presStyleCnt="3"/>
      <dgm:spPr/>
    </dgm:pt>
    <dgm:pt modelId="{7E9AB7DA-6C5B-4317-8453-8642A6112C17}" type="pres">
      <dgm:prSet presAssocID="{DBFC43E1-5559-418C-8077-AA66B06046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A89A682-E646-4705-B879-AC6E720B1866}" type="pres">
      <dgm:prSet presAssocID="{DBFC43E1-5559-418C-8077-AA66B060460C}" presName="spaceRect" presStyleCnt="0"/>
      <dgm:spPr/>
    </dgm:pt>
    <dgm:pt modelId="{46690C0B-7D91-4E94-8E42-52DAB63957FF}" type="pres">
      <dgm:prSet presAssocID="{DBFC43E1-5559-418C-8077-AA66B060460C}" presName="parTx" presStyleLbl="revTx" presStyleIdx="0" presStyleCnt="3">
        <dgm:presLayoutVars>
          <dgm:chMax val="0"/>
          <dgm:chPref val="0"/>
        </dgm:presLayoutVars>
      </dgm:prSet>
      <dgm:spPr/>
    </dgm:pt>
    <dgm:pt modelId="{00688710-4AB7-4365-92CD-36E8D206666D}" type="pres">
      <dgm:prSet presAssocID="{BB7F0055-EF93-46C6-AD8E-ACE984B32FB4}" presName="sibTrans" presStyleCnt="0"/>
      <dgm:spPr/>
    </dgm:pt>
    <dgm:pt modelId="{7AC9FB09-FE79-4D68-B6B2-967239479B13}" type="pres">
      <dgm:prSet presAssocID="{7ABE0108-5A16-474A-AFF8-21F0E7E2E2B3}" presName="compNode" presStyleCnt="0"/>
      <dgm:spPr/>
    </dgm:pt>
    <dgm:pt modelId="{A01300E0-6F1D-4C0F-8DCC-8414C7691D0C}" type="pres">
      <dgm:prSet presAssocID="{7ABE0108-5A16-474A-AFF8-21F0E7E2E2B3}" presName="bgRect" presStyleLbl="bgShp" presStyleIdx="1" presStyleCnt="3"/>
      <dgm:spPr/>
    </dgm:pt>
    <dgm:pt modelId="{06D84FB7-1591-4CD1-BCE9-DDC0175E966F}" type="pres">
      <dgm:prSet presAssocID="{7ABE0108-5A16-474A-AFF8-21F0E7E2E2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广告"/>
        </a:ext>
      </dgm:extLst>
    </dgm:pt>
    <dgm:pt modelId="{AF8606E3-829A-4051-BF70-12C4DBAB3062}" type="pres">
      <dgm:prSet presAssocID="{7ABE0108-5A16-474A-AFF8-21F0E7E2E2B3}" presName="spaceRect" presStyleCnt="0"/>
      <dgm:spPr/>
    </dgm:pt>
    <dgm:pt modelId="{7B2CDA7E-0941-4CA9-8F5A-566DD1638EDB}" type="pres">
      <dgm:prSet presAssocID="{7ABE0108-5A16-474A-AFF8-21F0E7E2E2B3}" presName="parTx" presStyleLbl="revTx" presStyleIdx="1" presStyleCnt="3">
        <dgm:presLayoutVars>
          <dgm:chMax val="0"/>
          <dgm:chPref val="0"/>
        </dgm:presLayoutVars>
      </dgm:prSet>
      <dgm:spPr/>
    </dgm:pt>
    <dgm:pt modelId="{EA87236C-03BB-4FCC-B5CB-3F8761E4E1A3}" type="pres">
      <dgm:prSet presAssocID="{E410188E-592B-4837-95D5-1FC8C05AD7C9}" presName="sibTrans" presStyleCnt="0"/>
      <dgm:spPr/>
    </dgm:pt>
    <dgm:pt modelId="{55C360F9-0D36-4E07-87DF-AD370EE42D02}" type="pres">
      <dgm:prSet presAssocID="{3411E9E5-2CB2-4B8A-BFEE-722EF6CEC777}" presName="compNode" presStyleCnt="0"/>
      <dgm:spPr/>
    </dgm:pt>
    <dgm:pt modelId="{F0FD212B-9AA9-43C4-86CA-D770641AB038}" type="pres">
      <dgm:prSet presAssocID="{3411E9E5-2CB2-4B8A-BFEE-722EF6CEC777}" presName="bgRect" presStyleLbl="bgShp" presStyleIdx="2" presStyleCnt="3"/>
      <dgm:spPr/>
    </dgm:pt>
    <dgm:pt modelId="{3D89DAF3-611F-4DD3-A9DB-A777E9850C9D}" type="pres">
      <dgm:prSet presAssocID="{3411E9E5-2CB2-4B8A-BFEE-722EF6CEC7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比特币"/>
        </a:ext>
      </dgm:extLst>
    </dgm:pt>
    <dgm:pt modelId="{1E815476-F486-40B8-A460-DC5ABD605130}" type="pres">
      <dgm:prSet presAssocID="{3411E9E5-2CB2-4B8A-BFEE-722EF6CEC777}" presName="spaceRect" presStyleCnt="0"/>
      <dgm:spPr/>
    </dgm:pt>
    <dgm:pt modelId="{6F8CFB1E-167E-49BA-B8AF-C87FDD271D76}" type="pres">
      <dgm:prSet presAssocID="{3411E9E5-2CB2-4B8A-BFEE-722EF6CEC7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231E0D-BC0C-4563-8EAF-CA9086C86719}" srcId="{E9F7C891-76D8-4668-A4F2-750F7C1A8CAB}" destId="{3411E9E5-2CB2-4B8A-BFEE-722EF6CEC777}" srcOrd="2" destOrd="0" parTransId="{8EF3D7A3-8601-477A-95CD-084A08C483FC}" sibTransId="{B958062E-D478-409C-ADBA-20524B0A7ED8}"/>
    <dgm:cxn modelId="{D1C07610-0C29-4CD5-A7F9-7FCE0D6B9EE4}" type="presOf" srcId="{E9F7C891-76D8-4668-A4F2-750F7C1A8CAB}" destId="{B910B12F-3F8E-4E0A-B0E1-AC6037E6EF13}" srcOrd="0" destOrd="0" presId="urn:microsoft.com/office/officeart/2018/2/layout/IconVerticalSolidList"/>
    <dgm:cxn modelId="{14A3A713-7509-4E1D-ABD9-D2DEAF70A781}" type="presOf" srcId="{DBFC43E1-5559-418C-8077-AA66B060460C}" destId="{46690C0B-7D91-4E94-8E42-52DAB63957FF}" srcOrd="0" destOrd="0" presId="urn:microsoft.com/office/officeart/2018/2/layout/IconVerticalSolidList"/>
    <dgm:cxn modelId="{36963B2D-DB44-4AB6-A4AF-4D181CDFC19A}" type="presOf" srcId="{7ABE0108-5A16-474A-AFF8-21F0E7E2E2B3}" destId="{7B2CDA7E-0941-4CA9-8F5A-566DD1638EDB}" srcOrd="0" destOrd="0" presId="urn:microsoft.com/office/officeart/2018/2/layout/IconVerticalSolidList"/>
    <dgm:cxn modelId="{7430F84F-0A94-4EC4-8E55-292BD8493585}" type="presOf" srcId="{3411E9E5-2CB2-4B8A-BFEE-722EF6CEC777}" destId="{6F8CFB1E-167E-49BA-B8AF-C87FDD271D76}" srcOrd="0" destOrd="0" presId="urn:microsoft.com/office/officeart/2018/2/layout/IconVerticalSolidList"/>
    <dgm:cxn modelId="{35D640A9-02B8-40D1-9A77-0874990170B7}" srcId="{E9F7C891-76D8-4668-A4F2-750F7C1A8CAB}" destId="{DBFC43E1-5559-418C-8077-AA66B060460C}" srcOrd="0" destOrd="0" parTransId="{42868EC1-C3FB-4E22-9BD6-DF7597E253FB}" sibTransId="{BB7F0055-EF93-46C6-AD8E-ACE984B32FB4}"/>
    <dgm:cxn modelId="{0AF4ABFE-4D0A-4C05-897F-009B9F748709}" srcId="{E9F7C891-76D8-4668-A4F2-750F7C1A8CAB}" destId="{7ABE0108-5A16-474A-AFF8-21F0E7E2E2B3}" srcOrd="1" destOrd="0" parTransId="{8763994E-3968-4CDC-8E40-949F8609ADE5}" sibTransId="{E410188E-592B-4837-95D5-1FC8C05AD7C9}"/>
    <dgm:cxn modelId="{726C5509-97D3-4635-8709-7AB2A9823902}" type="presParOf" srcId="{B910B12F-3F8E-4E0A-B0E1-AC6037E6EF13}" destId="{675D012C-68BE-4B21-B438-CB6EB6F4A992}" srcOrd="0" destOrd="0" presId="urn:microsoft.com/office/officeart/2018/2/layout/IconVerticalSolidList"/>
    <dgm:cxn modelId="{5A9BADA9-C9A5-4800-A993-401391F4775E}" type="presParOf" srcId="{675D012C-68BE-4B21-B438-CB6EB6F4A992}" destId="{A6806095-366D-4333-9B5D-6B608B82164C}" srcOrd="0" destOrd="0" presId="urn:microsoft.com/office/officeart/2018/2/layout/IconVerticalSolidList"/>
    <dgm:cxn modelId="{68BEC5FF-B256-4A0B-9D27-ADDECF1994E1}" type="presParOf" srcId="{675D012C-68BE-4B21-B438-CB6EB6F4A992}" destId="{7E9AB7DA-6C5B-4317-8453-8642A6112C17}" srcOrd="1" destOrd="0" presId="urn:microsoft.com/office/officeart/2018/2/layout/IconVerticalSolidList"/>
    <dgm:cxn modelId="{6B0FA291-3C5F-420F-A6F3-E0289CEDACF4}" type="presParOf" srcId="{675D012C-68BE-4B21-B438-CB6EB6F4A992}" destId="{6A89A682-E646-4705-B879-AC6E720B1866}" srcOrd="2" destOrd="0" presId="urn:microsoft.com/office/officeart/2018/2/layout/IconVerticalSolidList"/>
    <dgm:cxn modelId="{F7471F6B-BD23-4A1D-B403-419D10D3FE02}" type="presParOf" srcId="{675D012C-68BE-4B21-B438-CB6EB6F4A992}" destId="{46690C0B-7D91-4E94-8E42-52DAB63957FF}" srcOrd="3" destOrd="0" presId="urn:microsoft.com/office/officeart/2018/2/layout/IconVerticalSolidList"/>
    <dgm:cxn modelId="{AD4A9F15-AFDE-479A-A876-CE6A32E4DFA3}" type="presParOf" srcId="{B910B12F-3F8E-4E0A-B0E1-AC6037E6EF13}" destId="{00688710-4AB7-4365-92CD-36E8D206666D}" srcOrd="1" destOrd="0" presId="urn:microsoft.com/office/officeart/2018/2/layout/IconVerticalSolidList"/>
    <dgm:cxn modelId="{C0BCFC1F-43D7-48A4-A030-B9846D5EDD69}" type="presParOf" srcId="{B910B12F-3F8E-4E0A-B0E1-AC6037E6EF13}" destId="{7AC9FB09-FE79-4D68-B6B2-967239479B13}" srcOrd="2" destOrd="0" presId="urn:microsoft.com/office/officeart/2018/2/layout/IconVerticalSolidList"/>
    <dgm:cxn modelId="{A3D02B7C-04EC-4CB8-A0C5-25E80E4BAB92}" type="presParOf" srcId="{7AC9FB09-FE79-4D68-B6B2-967239479B13}" destId="{A01300E0-6F1D-4C0F-8DCC-8414C7691D0C}" srcOrd="0" destOrd="0" presId="urn:microsoft.com/office/officeart/2018/2/layout/IconVerticalSolidList"/>
    <dgm:cxn modelId="{5C4143D4-6E1D-454E-BD69-639DB6DAE0A1}" type="presParOf" srcId="{7AC9FB09-FE79-4D68-B6B2-967239479B13}" destId="{06D84FB7-1591-4CD1-BCE9-DDC0175E966F}" srcOrd="1" destOrd="0" presId="urn:microsoft.com/office/officeart/2018/2/layout/IconVerticalSolidList"/>
    <dgm:cxn modelId="{6219F0E7-22F0-43FA-B9A1-A53DBF487384}" type="presParOf" srcId="{7AC9FB09-FE79-4D68-B6B2-967239479B13}" destId="{AF8606E3-829A-4051-BF70-12C4DBAB3062}" srcOrd="2" destOrd="0" presId="urn:microsoft.com/office/officeart/2018/2/layout/IconVerticalSolidList"/>
    <dgm:cxn modelId="{FE00F725-E71B-48E5-8CFD-6F6EAB018DD5}" type="presParOf" srcId="{7AC9FB09-FE79-4D68-B6B2-967239479B13}" destId="{7B2CDA7E-0941-4CA9-8F5A-566DD1638EDB}" srcOrd="3" destOrd="0" presId="urn:microsoft.com/office/officeart/2018/2/layout/IconVerticalSolidList"/>
    <dgm:cxn modelId="{EA87009B-CDF7-40A6-9E4B-4D458276F518}" type="presParOf" srcId="{B910B12F-3F8E-4E0A-B0E1-AC6037E6EF13}" destId="{EA87236C-03BB-4FCC-B5CB-3F8761E4E1A3}" srcOrd="3" destOrd="0" presId="urn:microsoft.com/office/officeart/2018/2/layout/IconVerticalSolidList"/>
    <dgm:cxn modelId="{9B9B9A98-44F8-400D-823C-62F17C70B3D9}" type="presParOf" srcId="{B910B12F-3F8E-4E0A-B0E1-AC6037E6EF13}" destId="{55C360F9-0D36-4E07-87DF-AD370EE42D02}" srcOrd="4" destOrd="0" presId="urn:microsoft.com/office/officeart/2018/2/layout/IconVerticalSolidList"/>
    <dgm:cxn modelId="{6BF096F2-FE03-4A2B-9B83-5D29A69324DC}" type="presParOf" srcId="{55C360F9-0D36-4E07-87DF-AD370EE42D02}" destId="{F0FD212B-9AA9-43C4-86CA-D770641AB038}" srcOrd="0" destOrd="0" presId="urn:microsoft.com/office/officeart/2018/2/layout/IconVerticalSolidList"/>
    <dgm:cxn modelId="{EC8EE184-D302-4D19-9565-3113A7D941A5}" type="presParOf" srcId="{55C360F9-0D36-4E07-87DF-AD370EE42D02}" destId="{3D89DAF3-611F-4DD3-A9DB-A777E9850C9D}" srcOrd="1" destOrd="0" presId="urn:microsoft.com/office/officeart/2018/2/layout/IconVerticalSolidList"/>
    <dgm:cxn modelId="{09B00767-EEC0-4AD1-B384-EA5504ACC652}" type="presParOf" srcId="{55C360F9-0D36-4E07-87DF-AD370EE42D02}" destId="{1E815476-F486-40B8-A460-DC5ABD605130}" srcOrd="2" destOrd="0" presId="urn:microsoft.com/office/officeart/2018/2/layout/IconVerticalSolidList"/>
    <dgm:cxn modelId="{F3FB0B64-5E8E-49AD-9BDF-8505A01F2B3B}" type="presParOf" srcId="{55C360F9-0D36-4E07-87DF-AD370EE42D02}" destId="{6F8CFB1E-167E-49BA-B8AF-C87FDD271D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56F9ED-01C6-4A5F-B4E7-C4642EA49D0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DD5A87-80A4-4E26-8A89-B21BD7022EE7}">
      <dgm:prSet/>
      <dgm:spPr/>
      <dgm:t>
        <a:bodyPr/>
        <a:lstStyle/>
        <a:p>
          <a:r>
            <a:rPr lang="zh-CN" altLang="en-US" dirty="0"/>
            <a:t>基于此智能合约的</a:t>
          </a:r>
          <a:r>
            <a:rPr lang="en-US" altLang="zh-CN" dirty="0"/>
            <a:t>NFT</a:t>
          </a:r>
          <a:r>
            <a:rPr lang="zh-CN" altLang="en-US" dirty="0"/>
            <a:t>市场，真正做到了保护个人数字权益，打造</a:t>
          </a:r>
          <a:r>
            <a:rPr lang="en-US" altLang="zh-CN" dirty="0"/>
            <a:t>NFT</a:t>
          </a:r>
          <a:r>
            <a:rPr lang="zh-CN" altLang="en-US" dirty="0"/>
            <a:t>数字品牌。</a:t>
          </a:r>
          <a:endParaRPr lang="en-US" dirty="0"/>
        </a:p>
      </dgm:t>
    </dgm:pt>
    <dgm:pt modelId="{82F38198-11D8-45B3-96BB-38DDE14DB981}" type="parTrans" cxnId="{D1841676-F2C9-4552-9C61-86ACA9AD0BAD}">
      <dgm:prSet/>
      <dgm:spPr/>
      <dgm:t>
        <a:bodyPr/>
        <a:lstStyle/>
        <a:p>
          <a:endParaRPr lang="en-US"/>
        </a:p>
      </dgm:t>
    </dgm:pt>
    <dgm:pt modelId="{5DFA6A9B-6A71-468B-AABF-86E203F73632}" type="sibTrans" cxnId="{D1841676-F2C9-4552-9C61-86ACA9AD0BAD}">
      <dgm:prSet/>
      <dgm:spPr/>
      <dgm:t>
        <a:bodyPr/>
        <a:lstStyle/>
        <a:p>
          <a:endParaRPr lang="en-US"/>
        </a:p>
      </dgm:t>
    </dgm:pt>
    <dgm:pt modelId="{090BD934-DF0B-45F5-8DFA-3EEB49F8347A}">
      <dgm:prSet/>
      <dgm:spPr/>
      <dgm:t>
        <a:bodyPr/>
        <a:lstStyle/>
        <a:p>
          <a:r>
            <a:rPr lang="zh-CN"/>
            <a:t>智能合约系统功能完备，实现了买卖的功能，做到了真正的去中心化交易。</a:t>
          </a:r>
          <a:endParaRPr lang="en-US"/>
        </a:p>
      </dgm:t>
    </dgm:pt>
    <dgm:pt modelId="{0B14ED13-A192-48B9-A92A-71074FB450D6}" type="parTrans" cxnId="{9DFBDDB5-4515-4E24-8664-3AE28A83C306}">
      <dgm:prSet/>
      <dgm:spPr/>
      <dgm:t>
        <a:bodyPr/>
        <a:lstStyle/>
        <a:p>
          <a:endParaRPr lang="en-US"/>
        </a:p>
      </dgm:t>
    </dgm:pt>
    <dgm:pt modelId="{F45C5FC6-C46A-431A-AFF2-66542DA6151F}" type="sibTrans" cxnId="{9DFBDDB5-4515-4E24-8664-3AE28A83C306}">
      <dgm:prSet/>
      <dgm:spPr/>
      <dgm:t>
        <a:bodyPr/>
        <a:lstStyle/>
        <a:p>
          <a:endParaRPr lang="en-US"/>
        </a:p>
      </dgm:t>
    </dgm:pt>
    <dgm:pt modelId="{E2A8F4D2-9725-4E78-8C42-2A5A2D1B57E7}">
      <dgm:prSet/>
      <dgm:spPr/>
      <dgm:t>
        <a:bodyPr/>
        <a:lstStyle/>
        <a:p>
          <a:r>
            <a:rPr lang="zh-CN"/>
            <a:t>有助于打造区块链生态以及实现数字资产的流通。</a:t>
          </a:r>
          <a:endParaRPr lang="en-US"/>
        </a:p>
      </dgm:t>
    </dgm:pt>
    <dgm:pt modelId="{D4FE1C55-949A-407F-BC03-B552EF3E3303}" type="parTrans" cxnId="{0A947BBB-7788-4770-9B9A-FC5B012F837C}">
      <dgm:prSet/>
      <dgm:spPr/>
      <dgm:t>
        <a:bodyPr/>
        <a:lstStyle/>
        <a:p>
          <a:endParaRPr lang="en-US"/>
        </a:p>
      </dgm:t>
    </dgm:pt>
    <dgm:pt modelId="{BF8EE6D3-EDA7-4812-9913-1A472B1B3C75}" type="sibTrans" cxnId="{0A947BBB-7788-4770-9B9A-FC5B012F837C}">
      <dgm:prSet/>
      <dgm:spPr/>
      <dgm:t>
        <a:bodyPr/>
        <a:lstStyle/>
        <a:p>
          <a:endParaRPr lang="en-US"/>
        </a:p>
      </dgm:t>
    </dgm:pt>
    <dgm:pt modelId="{19BF415A-2AF4-49E6-BAF0-1072F92D6281}" type="pres">
      <dgm:prSet presAssocID="{3F56F9ED-01C6-4A5F-B4E7-C4642EA49D0F}" presName="vert0" presStyleCnt="0">
        <dgm:presLayoutVars>
          <dgm:dir/>
          <dgm:animOne val="branch"/>
          <dgm:animLvl val="lvl"/>
        </dgm:presLayoutVars>
      </dgm:prSet>
      <dgm:spPr/>
    </dgm:pt>
    <dgm:pt modelId="{BB598B92-3ACC-4BE4-94B4-6E20A61CD716}" type="pres">
      <dgm:prSet presAssocID="{30DD5A87-80A4-4E26-8A89-B21BD7022EE7}" presName="thickLine" presStyleLbl="alignNode1" presStyleIdx="0" presStyleCnt="3"/>
      <dgm:spPr/>
    </dgm:pt>
    <dgm:pt modelId="{C277A229-C6AF-419C-856D-222130B23915}" type="pres">
      <dgm:prSet presAssocID="{30DD5A87-80A4-4E26-8A89-B21BD7022EE7}" presName="horz1" presStyleCnt="0"/>
      <dgm:spPr/>
    </dgm:pt>
    <dgm:pt modelId="{0FAAF566-F266-46A9-AEAD-2BCD7A5DABB8}" type="pres">
      <dgm:prSet presAssocID="{30DD5A87-80A4-4E26-8A89-B21BD7022EE7}" presName="tx1" presStyleLbl="revTx" presStyleIdx="0" presStyleCnt="3"/>
      <dgm:spPr/>
    </dgm:pt>
    <dgm:pt modelId="{8C6AEE81-3089-4E16-8053-19ED72819660}" type="pres">
      <dgm:prSet presAssocID="{30DD5A87-80A4-4E26-8A89-B21BD7022EE7}" presName="vert1" presStyleCnt="0"/>
      <dgm:spPr/>
    </dgm:pt>
    <dgm:pt modelId="{8C37D52F-08F0-4881-BA95-5843A4B29903}" type="pres">
      <dgm:prSet presAssocID="{090BD934-DF0B-45F5-8DFA-3EEB49F8347A}" presName="thickLine" presStyleLbl="alignNode1" presStyleIdx="1" presStyleCnt="3"/>
      <dgm:spPr/>
    </dgm:pt>
    <dgm:pt modelId="{A3A4F85F-2329-4F9B-A2F7-D3D0D4CAAF63}" type="pres">
      <dgm:prSet presAssocID="{090BD934-DF0B-45F5-8DFA-3EEB49F8347A}" presName="horz1" presStyleCnt="0"/>
      <dgm:spPr/>
    </dgm:pt>
    <dgm:pt modelId="{1BD56E43-0A66-4803-968C-AC807C2393FF}" type="pres">
      <dgm:prSet presAssocID="{090BD934-DF0B-45F5-8DFA-3EEB49F8347A}" presName="tx1" presStyleLbl="revTx" presStyleIdx="1" presStyleCnt="3"/>
      <dgm:spPr/>
    </dgm:pt>
    <dgm:pt modelId="{FA9C347B-E3F9-45DE-B13E-2F45449EB2F1}" type="pres">
      <dgm:prSet presAssocID="{090BD934-DF0B-45F5-8DFA-3EEB49F8347A}" presName="vert1" presStyleCnt="0"/>
      <dgm:spPr/>
    </dgm:pt>
    <dgm:pt modelId="{68A45C0A-61ED-4C0F-AB21-6644A75CEE85}" type="pres">
      <dgm:prSet presAssocID="{E2A8F4D2-9725-4E78-8C42-2A5A2D1B57E7}" presName="thickLine" presStyleLbl="alignNode1" presStyleIdx="2" presStyleCnt="3"/>
      <dgm:spPr/>
    </dgm:pt>
    <dgm:pt modelId="{032F8989-8AEA-4008-83EF-0A0789FFBA3B}" type="pres">
      <dgm:prSet presAssocID="{E2A8F4D2-9725-4E78-8C42-2A5A2D1B57E7}" presName="horz1" presStyleCnt="0"/>
      <dgm:spPr/>
    </dgm:pt>
    <dgm:pt modelId="{5B8A869E-07C4-4D7B-BFF1-D4DDA245A0F2}" type="pres">
      <dgm:prSet presAssocID="{E2A8F4D2-9725-4E78-8C42-2A5A2D1B57E7}" presName="tx1" presStyleLbl="revTx" presStyleIdx="2" presStyleCnt="3"/>
      <dgm:spPr/>
    </dgm:pt>
    <dgm:pt modelId="{EB0BAC63-69B1-4097-AC78-8DFC5CA79086}" type="pres">
      <dgm:prSet presAssocID="{E2A8F4D2-9725-4E78-8C42-2A5A2D1B57E7}" presName="vert1" presStyleCnt="0"/>
      <dgm:spPr/>
    </dgm:pt>
  </dgm:ptLst>
  <dgm:cxnLst>
    <dgm:cxn modelId="{4F427F2C-2F39-4CD8-82FC-9DC9721EC107}" type="presOf" srcId="{30DD5A87-80A4-4E26-8A89-B21BD7022EE7}" destId="{0FAAF566-F266-46A9-AEAD-2BCD7A5DABB8}" srcOrd="0" destOrd="0" presId="urn:microsoft.com/office/officeart/2008/layout/LinedList"/>
    <dgm:cxn modelId="{98D5F064-4285-45E7-BCB6-5C6A365E02D9}" type="presOf" srcId="{090BD934-DF0B-45F5-8DFA-3EEB49F8347A}" destId="{1BD56E43-0A66-4803-968C-AC807C2393FF}" srcOrd="0" destOrd="0" presId="urn:microsoft.com/office/officeart/2008/layout/LinedList"/>
    <dgm:cxn modelId="{D1841676-F2C9-4552-9C61-86ACA9AD0BAD}" srcId="{3F56F9ED-01C6-4A5F-B4E7-C4642EA49D0F}" destId="{30DD5A87-80A4-4E26-8A89-B21BD7022EE7}" srcOrd="0" destOrd="0" parTransId="{82F38198-11D8-45B3-96BB-38DDE14DB981}" sibTransId="{5DFA6A9B-6A71-468B-AABF-86E203F73632}"/>
    <dgm:cxn modelId="{C5DA42B3-6DB5-4485-B0C4-6A9C5C1AF3B7}" type="presOf" srcId="{3F56F9ED-01C6-4A5F-B4E7-C4642EA49D0F}" destId="{19BF415A-2AF4-49E6-BAF0-1072F92D6281}" srcOrd="0" destOrd="0" presId="urn:microsoft.com/office/officeart/2008/layout/LinedList"/>
    <dgm:cxn modelId="{9DFBDDB5-4515-4E24-8664-3AE28A83C306}" srcId="{3F56F9ED-01C6-4A5F-B4E7-C4642EA49D0F}" destId="{090BD934-DF0B-45F5-8DFA-3EEB49F8347A}" srcOrd="1" destOrd="0" parTransId="{0B14ED13-A192-48B9-A92A-71074FB450D6}" sibTransId="{F45C5FC6-C46A-431A-AFF2-66542DA6151F}"/>
    <dgm:cxn modelId="{0A947BBB-7788-4770-9B9A-FC5B012F837C}" srcId="{3F56F9ED-01C6-4A5F-B4E7-C4642EA49D0F}" destId="{E2A8F4D2-9725-4E78-8C42-2A5A2D1B57E7}" srcOrd="2" destOrd="0" parTransId="{D4FE1C55-949A-407F-BC03-B552EF3E3303}" sibTransId="{BF8EE6D3-EDA7-4812-9913-1A472B1B3C75}"/>
    <dgm:cxn modelId="{E679AEF3-8834-44CA-82BF-00C3B3929928}" type="presOf" srcId="{E2A8F4D2-9725-4E78-8C42-2A5A2D1B57E7}" destId="{5B8A869E-07C4-4D7B-BFF1-D4DDA245A0F2}" srcOrd="0" destOrd="0" presId="urn:microsoft.com/office/officeart/2008/layout/LinedList"/>
    <dgm:cxn modelId="{CAD0F377-66F9-4484-A57B-47DAE38C3117}" type="presParOf" srcId="{19BF415A-2AF4-49E6-BAF0-1072F92D6281}" destId="{BB598B92-3ACC-4BE4-94B4-6E20A61CD716}" srcOrd="0" destOrd="0" presId="urn:microsoft.com/office/officeart/2008/layout/LinedList"/>
    <dgm:cxn modelId="{2AAFE627-2AC3-4C29-ABF3-1931FAD770B5}" type="presParOf" srcId="{19BF415A-2AF4-49E6-BAF0-1072F92D6281}" destId="{C277A229-C6AF-419C-856D-222130B23915}" srcOrd="1" destOrd="0" presId="urn:microsoft.com/office/officeart/2008/layout/LinedList"/>
    <dgm:cxn modelId="{D06B4D0A-49BF-499E-A46D-5E4132387ADD}" type="presParOf" srcId="{C277A229-C6AF-419C-856D-222130B23915}" destId="{0FAAF566-F266-46A9-AEAD-2BCD7A5DABB8}" srcOrd="0" destOrd="0" presId="urn:microsoft.com/office/officeart/2008/layout/LinedList"/>
    <dgm:cxn modelId="{B6189A1D-72B2-432F-B1FB-5ADCD300D063}" type="presParOf" srcId="{C277A229-C6AF-419C-856D-222130B23915}" destId="{8C6AEE81-3089-4E16-8053-19ED72819660}" srcOrd="1" destOrd="0" presId="urn:microsoft.com/office/officeart/2008/layout/LinedList"/>
    <dgm:cxn modelId="{7E7CE770-9E2E-4BE8-BC89-DC1C681D0DF3}" type="presParOf" srcId="{19BF415A-2AF4-49E6-BAF0-1072F92D6281}" destId="{8C37D52F-08F0-4881-BA95-5843A4B29903}" srcOrd="2" destOrd="0" presId="urn:microsoft.com/office/officeart/2008/layout/LinedList"/>
    <dgm:cxn modelId="{F957CA9B-83DF-42EF-9863-9390EAEA00AB}" type="presParOf" srcId="{19BF415A-2AF4-49E6-BAF0-1072F92D6281}" destId="{A3A4F85F-2329-4F9B-A2F7-D3D0D4CAAF63}" srcOrd="3" destOrd="0" presId="urn:microsoft.com/office/officeart/2008/layout/LinedList"/>
    <dgm:cxn modelId="{AC85389D-D067-4DBD-9DD7-137FE86D4A1B}" type="presParOf" srcId="{A3A4F85F-2329-4F9B-A2F7-D3D0D4CAAF63}" destId="{1BD56E43-0A66-4803-968C-AC807C2393FF}" srcOrd="0" destOrd="0" presId="urn:microsoft.com/office/officeart/2008/layout/LinedList"/>
    <dgm:cxn modelId="{075D423B-C105-4CE0-B66E-B99A2AAFE847}" type="presParOf" srcId="{A3A4F85F-2329-4F9B-A2F7-D3D0D4CAAF63}" destId="{FA9C347B-E3F9-45DE-B13E-2F45449EB2F1}" srcOrd="1" destOrd="0" presId="urn:microsoft.com/office/officeart/2008/layout/LinedList"/>
    <dgm:cxn modelId="{51C5B78E-2358-4175-81CE-C8BE1C236370}" type="presParOf" srcId="{19BF415A-2AF4-49E6-BAF0-1072F92D6281}" destId="{68A45C0A-61ED-4C0F-AB21-6644A75CEE85}" srcOrd="4" destOrd="0" presId="urn:microsoft.com/office/officeart/2008/layout/LinedList"/>
    <dgm:cxn modelId="{DA297A33-956A-4E17-A089-615EBA09856B}" type="presParOf" srcId="{19BF415A-2AF4-49E6-BAF0-1072F92D6281}" destId="{032F8989-8AEA-4008-83EF-0A0789FFBA3B}" srcOrd="5" destOrd="0" presId="urn:microsoft.com/office/officeart/2008/layout/LinedList"/>
    <dgm:cxn modelId="{4C903C14-E163-46AC-A32B-28CD4A82DD5D}" type="presParOf" srcId="{032F8989-8AEA-4008-83EF-0A0789FFBA3B}" destId="{5B8A869E-07C4-4D7B-BFF1-D4DDA245A0F2}" srcOrd="0" destOrd="0" presId="urn:microsoft.com/office/officeart/2008/layout/LinedList"/>
    <dgm:cxn modelId="{8DDCCB50-7DF2-457B-82A5-04ACBED9C438}" type="presParOf" srcId="{032F8989-8AEA-4008-83EF-0A0789FFBA3B}" destId="{EB0BAC63-69B1-4097-AC78-8DFC5CA790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993D8-1A29-4B1C-874C-87267BEB775F}">
      <dsp:nvSpPr>
        <dsp:cNvPr id="0" name=""/>
        <dsp:cNvSpPr/>
      </dsp:nvSpPr>
      <dsp:spPr>
        <a:xfrm>
          <a:off x="1061437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C909A-55C9-469C-912E-D661406A0CD7}">
      <dsp:nvSpPr>
        <dsp:cNvPr id="0" name=""/>
        <dsp:cNvSpPr/>
      </dsp:nvSpPr>
      <dsp:spPr>
        <a:xfrm>
          <a:off x="1582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800" kern="1200" dirty="0"/>
            <a:t>提高流动性：</a:t>
          </a:r>
          <a:endParaRPr lang="en-US" sz="2800" kern="1200" dirty="0"/>
        </a:p>
      </dsp:txBody>
      <dsp:txXfrm>
        <a:off x="1582" y="1571385"/>
        <a:ext cx="3261093" cy="489164"/>
      </dsp:txXfrm>
    </dsp:sp>
    <dsp:sp modelId="{87CBFC7C-1A54-45B7-87E9-52BAE6188990}">
      <dsp:nvSpPr>
        <dsp:cNvPr id="0" name=""/>
        <dsp:cNvSpPr/>
      </dsp:nvSpPr>
      <dsp:spPr>
        <a:xfrm>
          <a:off x="1582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传统的真实世界资产通常不太容易分割和交易，而</a:t>
          </a:r>
          <a:r>
            <a:rPr lang="en-US" sz="1700" kern="1200"/>
            <a:t>NFT</a:t>
          </a:r>
          <a:r>
            <a:rPr lang="zh-CN" sz="1700" kern="1200"/>
            <a:t>市场允许这些资产被分割成小份额进行交易。这提高了这些资产的流动性，使得更多的人可以参与到这些资产的交易中，从而促进市场的活跃度。</a:t>
          </a:r>
          <a:endParaRPr lang="en-US" sz="1700" kern="1200"/>
        </a:p>
      </dsp:txBody>
      <dsp:txXfrm>
        <a:off x="1582" y="2133477"/>
        <a:ext cx="3261093" cy="1786119"/>
      </dsp:txXfrm>
    </dsp:sp>
    <dsp:sp modelId="{8A757759-6B44-46B6-8E92-CC6CE1459718}">
      <dsp:nvSpPr>
        <dsp:cNvPr id="0" name=""/>
        <dsp:cNvSpPr/>
      </dsp:nvSpPr>
      <dsp:spPr>
        <a:xfrm>
          <a:off x="4893223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33DCA-2317-4684-BFA5-30BC1273F7DA}">
      <dsp:nvSpPr>
        <dsp:cNvPr id="0" name=""/>
        <dsp:cNvSpPr/>
      </dsp:nvSpPr>
      <dsp:spPr>
        <a:xfrm>
          <a:off x="3833367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800" kern="1200"/>
            <a:t>所有权证明和透明度：</a:t>
          </a:r>
          <a:endParaRPr lang="en-US" sz="2800" kern="1200"/>
        </a:p>
      </dsp:txBody>
      <dsp:txXfrm>
        <a:off x="3833367" y="1571385"/>
        <a:ext cx="3261093" cy="489164"/>
      </dsp:txXfrm>
    </dsp:sp>
    <dsp:sp modelId="{D3523E08-91DF-41A0-BAFA-799D5476219B}">
      <dsp:nvSpPr>
        <dsp:cNvPr id="0" name=""/>
        <dsp:cNvSpPr/>
      </dsp:nvSpPr>
      <dsp:spPr>
        <a:xfrm>
          <a:off x="3833367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NFT</a:t>
          </a:r>
          <a:r>
            <a:rPr lang="zh-CN" sz="1700" kern="1200"/>
            <a:t>市场使用区块链技术，确保了数字资产的所有权和交易历史的透明性。区块链上的交易记录可以被公开查看，从而保证了数字资产的真实性和合法性，增加了用户的信任度。</a:t>
          </a:r>
          <a:endParaRPr lang="en-US" sz="1700" kern="1200"/>
        </a:p>
      </dsp:txBody>
      <dsp:txXfrm>
        <a:off x="3833367" y="2133477"/>
        <a:ext cx="3261093" cy="1786119"/>
      </dsp:txXfrm>
    </dsp:sp>
    <dsp:sp modelId="{C3FB8D02-51E4-4CB1-BBB4-2D56150A4E2C}">
      <dsp:nvSpPr>
        <dsp:cNvPr id="0" name=""/>
        <dsp:cNvSpPr/>
      </dsp:nvSpPr>
      <dsp:spPr>
        <a:xfrm>
          <a:off x="8725008" y="273207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5CEEE-83F9-4583-B221-429379D6EE89}">
      <dsp:nvSpPr>
        <dsp:cNvPr id="0" name=""/>
        <dsp:cNvSpPr/>
      </dsp:nvSpPr>
      <dsp:spPr>
        <a:xfrm>
          <a:off x="7665152" y="15713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800" b="1" kern="1200"/>
            <a:t>普惠金融和全球市场：</a:t>
          </a:r>
          <a:endParaRPr lang="en-US" sz="2800" kern="1200"/>
        </a:p>
      </dsp:txBody>
      <dsp:txXfrm>
        <a:off x="7665152" y="1571385"/>
        <a:ext cx="3261093" cy="489164"/>
      </dsp:txXfrm>
    </dsp:sp>
    <dsp:sp modelId="{A08A47C4-7BF9-4673-AD09-4AA23CE1C0A1}">
      <dsp:nvSpPr>
        <dsp:cNvPr id="0" name=""/>
        <dsp:cNvSpPr/>
      </dsp:nvSpPr>
      <dsp:spPr>
        <a:xfrm>
          <a:off x="7665152" y="2133477"/>
          <a:ext cx="3261093" cy="178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NFT</a:t>
          </a:r>
          <a:r>
            <a:rPr lang="zh-CN" sz="1700" kern="1200"/>
            <a:t>市场的去中心化特性使得全球范围内的用户都能够参与，不受地域限制。这为发展中地区的创作者和投资者提供了更多机会，推动了普惠金融的发展。</a:t>
          </a:r>
          <a:endParaRPr lang="en-US" sz="1700" kern="1200"/>
        </a:p>
      </dsp:txBody>
      <dsp:txXfrm>
        <a:off x="7665152" y="2133477"/>
        <a:ext cx="3261093" cy="1786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781D-62F0-4C50-9DFB-CF82FDB8653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56EDC-53EE-4920-9EDD-913F1421EB0C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在艺术娱乐领域，虚拟世界，元宇宙中对于</a:t>
          </a:r>
          <a:r>
            <a:rPr lang="en-US" sz="2900" kern="1200"/>
            <a:t>NFT</a:t>
          </a:r>
          <a:r>
            <a:rPr lang="zh-CN" sz="2900" kern="1200"/>
            <a:t>这种去中心化代币需求量大。人们迫切的想要把作品，资产转化为</a:t>
          </a:r>
          <a:r>
            <a:rPr lang="en-US" sz="2900" kern="1200"/>
            <a:t>NFT</a:t>
          </a:r>
        </a:p>
      </dsp:txBody>
      <dsp:txXfrm>
        <a:off x="696297" y="538547"/>
        <a:ext cx="4171627" cy="2590157"/>
      </dsp:txXfrm>
    </dsp:sp>
    <dsp:sp modelId="{81A428A9-689D-4B04-9C23-26D050BEF1B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27AAA-0B54-4452-AA37-68191CB6347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对于</a:t>
          </a:r>
          <a:r>
            <a:rPr lang="en-US" sz="2900" kern="1200"/>
            <a:t>NFT</a:t>
          </a:r>
          <a:r>
            <a:rPr lang="zh-CN" sz="2900" kern="1200"/>
            <a:t>这类去中心化资产，人们迫切的寻求一种符合</a:t>
          </a:r>
          <a:r>
            <a:rPr lang="en-US" sz="2900" kern="1200"/>
            <a:t>NFT</a:t>
          </a:r>
          <a:r>
            <a:rPr lang="zh-CN" sz="2900" kern="1200"/>
            <a:t>的去中心化交易模式。</a:t>
          </a:r>
          <a:endParaRPr lang="en-US" sz="2900" kern="1200"/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29C1D-38FF-444E-995F-92F67AAA9BFF}">
      <dsp:nvSpPr>
        <dsp:cNvPr id="0" name=""/>
        <dsp:cNvSpPr/>
      </dsp:nvSpPr>
      <dsp:spPr>
        <a:xfrm>
          <a:off x="2185565" y="1934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去中心化交易平台应该使用安全、经过审计的智能合约，以避免智能合约漏洞和攻击。合约应该经过专业团队的审计，确保用户资金的安全性</a:t>
          </a:r>
          <a:endParaRPr lang="en-US" sz="1500" kern="1200"/>
        </a:p>
      </dsp:txBody>
      <dsp:txXfrm>
        <a:off x="2185565" y="1934"/>
        <a:ext cx="8742263" cy="1002137"/>
      </dsp:txXfrm>
    </dsp:sp>
    <dsp:sp modelId="{E2C6A477-B0E6-4C50-B3F1-5F38D8A24453}">
      <dsp:nvSpPr>
        <dsp:cNvPr id="0" name=""/>
        <dsp:cNvSpPr/>
      </dsp:nvSpPr>
      <dsp:spPr>
        <a:xfrm>
          <a:off x="0" y="1934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智能合约安全性</a:t>
          </a:r>
          <a:endParaRPr lang="en-US" sz="1900" kern="1200" dirty="0"/>
        </a:p>
      </dsp:txBody>
      <dsp:txXfrm>
        <a:off x="0" y="1934"/>
        <a:ext cx="2185565" cy="1002137"/>
      </dsp:txXfrm>
    </dsp:sp>
    <dsp:sp modelId="{C43ABE1F-D405-4BE2-B4A1-3DA45F412A88}">
      <dsp:nvSpPr>
        <dsp:cNvPr id="0" name=""/>
        <dsp:cNvSpPr/>
      </dsp:nvSpPr>
      <dsp:spPr>
        <a:xfrm>
          <a:off x="2185565" y="1064200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去中心化交易平台应该尊重用户的隐私，并提供匿名性选项。此外，用户身份信息应该受到严格的加密和保护，以防止身份盗窃和信息泄露</a:t>
          </a:r>
          <a:endParaRPr lang="en-US" sz="1500" kern="1200"/>
        </a:p>
      </dsp:txBody>
      <dsp:txXfrm>
        <a:off x="2185565" y="1064200"/>
        <a:ext cx="8742263" cy="1002137"/>
      </dsp:txXfrm>
    </dsp:sp>
    <dsp:sp modelId="{2B7DE854-D425-410C-B016-FCC2A080C91B}">
      <dsp:nvSpPr>
        <dsp:cNvPr id="0" name=""/>
        <dsp:cNvSpPr/>
      </dsp:nvSpPr>
      <dsp:spPr>
        <a:xfrm>
          <a:off x="0" y="1064200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用户隐私和身份保护：</a:t>
          </a:r>
          <a:endParaRPr lang="en-US" sz="1900" kern="1200" dirty="0"/>
        </a:p>
      </dsp:txBody>
      <dsp:txXfrm>
        <a:off x="0" y="1064200"/>
        <a:ext cx="2185565" cy="1002137"/>
      </dsp:txXfrm>
    </dsp:sp>
    <dsp:sp modelId="{60BA4EE6-F220-4FF1-9657-A1339F327FFD}">
      <dsp:nvSpPr>
        <dsp:cNvPr id="0" name=""/>
        <dsp:cNvSpPr/>
      </dsp:nvSpPr>
      <dsp:spPr>
        <a:xfrm>
          <a:off x="2185565" y="2126466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NFT</a:t>
          </a:r>
          <a:r>
            <a:rPr lang="zh-CN" sz="1500" kern="1200" dirty="0"/>
            <a:t>市场的去中心化交易应该提供相对较低的交易费用，以吸引更多用户参与交易。高昂的手续费可能会限制用户的参与度。</a:t>
          </a:r>
          <a:endParaRPr lang="en-US" sz="1500" kern="1200" dirty="0"/>
        </a:p>
      </dsp:txBody>
      <dsp:txXfrm>
        <a:off x="2185565" y="2126466"/>
        <a:ext cx="8742263" cy="1002137"/>
      </dsp:txXfrm>
    </dsp:sp>
    <dsp:sp modelId="{F69515E3-4415-44A0-9379-E220167E8249}">
      <dsp:nvSpPr>
        <dsp:cNvPr id="0" name=""/>
        <dsp:cNvSpPr/>
      </dsp:nvSpPr>
      <dsp:spPr>
        <a:xfrm>
          <a:off x="0" y="2126466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低交易费用</a:t>
          </a:r>
          <a:endParaRPr lang="en-US" sz="1900" kern="1200" dirty="0"/>
        </a:p>
      </dsp:txBody>
      <dsp:txXfrm>
        <a:off x="0" y="2126466"/>
        <a:ext cx="2185565" cy="1002137"/>
      </dsp:txXfrm>
    </dsp:sp>
    <dsp:sp modelId="{E818D32F-4B9D-41B7-9720-E1A749F733AF}">
      <dsp:nvSpPr>
        <dsp:cNvPr id="0" name=""/>
        <dsp:cNvSpPr/>
      </dsp:nvSpPr>
      <dsp:spPr>
        <a:xfrm>
          <a:off x="2185565" y="3188732"/>
          <a:ext cx="8742263" cy="10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所有交易应该被记录在区块链上，确保交易的透明度。用户可以轻松查看交易历史，以验证交易的发生和状态。</a:t>
          </a:r>
          <a:endParaRPr lang="en-US" sz="1500" kern="1200"/>
        </a:p>
      </dsp:txBody>
      <dsp:txXfrm>
        <a:off x="2185565" y="3188732"/>
        <a:ext cx="8742263" cy="1002137"/>
      </dsp:txXfrm>
    </dsp:sp>
    <dsp:sp modelId="{59A2FBA5-7F55-4403-89A8-AEE398768DAF}">
      <dsp:nvSpPr>
        <dsp:cNvPr id="0" name=""/>
        <dsp:cNvSpPr/>
      </dsp:nvSpPr>
      <dsp:spPr>
        <a:xfrm>
          <a:off x="0" y="3188732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交易透明度：</a:t>
          </a:r>
          <a:endParaRPr lang="en-US" sz="1900" kern="1200" dirty="0"/>
        </a:p>
      </dsp:txBody>
      <dsp:txXfrm>
        <a:off x="0" y="3188732"/>
        <a:ext cx="2185565" cy="1002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BB040-6E46-4969-BCA6-F31B7E29222A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F190B-7282-489E-8295-33E56B3CE52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9A55-57EE-4F33-BBDF-0B8A88623AC5}">
      <dsp:nvSpPr>
        <dsp:cNvPr id="0" name=""/>
        <dsp:cNvSpPr/>
      </dsp:nvSpPr>
      <dsp:spPr>
        <a:xfrm>
          <a:off x="1939533" y="717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单元化测试：</a:t>
          </a:r>
          <a:endParaRPr lang="en-US" sz="2500" kern="1200"/>
        </a:p>
      </dsp:txBody>
      <dsp:txXfrm>
        <a:off x="1939533" y="717"/>
        <a:ext cx="2835720" cy="1679249"/>
      </dsp:txXfrm>
    </dsp:sp>
    <dsp:sp modelId="{2AD76754-6777-4070-A2DB-90CF148F6A19}">
      <dsp:nvSpPr>
        <dsp:cNvPr id="0" name=""/>
        <dsp:cNvSpPr/>
      </dsp:nvSpPr>
      <dsp:spPr>
        <a:xfrm>
          <a:off x="4775253" y="717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开发合约的单元化测试已经跑通</a:t>
          </a:r>
          <a:endParaRPr lang="en-US" sz="1300" kern="1200"/>
        </a:p>
      </dsp:txBody>
      <dsp:txXfrm>
        <a:off x="4775253" y="717"/>
        <a:ext cx="1526347" cy="1679249"/>
      </dsp:txXfrm>
    </dsp:sp>
    <dsp:sp modelId="{1093DBA6-FFD4-4629-9D1A-AF8AAF15C556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3210D-3637-40C8-9497-2B38B11F69F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0F4DE-9A66-4230-8142-E80DA48C915A}">
      <dsp:nvSpPr>
        <dsp:cNvPr id="0" name=""/>
        <dsp:cNvSpPr/>
      </dsp:nvSpPr>
      <dsp:spPr>
        <a:xfrm>
          <a:off x="1939533" y="2099779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大批量开发联调：</a:t>
          </a:r>
          <a:endParaRPr lang="en-US" sz="2500" kern="1200"/>
        </a:p>
      </dsp:txBody>
      <dsp:txXfrm>
        <a:off x="1939533" y="2099779"/>
        <a:ext cx="2835720" cy="1679249"/>
      </dsp:txXfrm>
    </dsp:sp>
    <dsp:sp modelId="{8F5E7231-03CA-4F13-A5F5-54908E554867}">
      <dsp:nvSpPr>
        <dsp:cNvPr id="0" name=""/>
        <dsp:cNvSpPr/>
      </dsp:nvSpPr>
      <dsp:spPr>
        <a:xfrm>
          <a:off x="4775253" y="2099779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合约各个接口测试已经通过</a:t>
          </a:r>
          <a:endParaRPr lang="en-US" sz="1300" kern="1200"/>
        </a:p>
      </dsp:txBody>
      <dsp:txXfrm>
        <a:off x="4775253" y="2099779"/>
        <a:ext cx="1526347" cy="1679249"/>
      </dsp:txXfrm>
    </dsp:sp>
    <dsp:sp modelId="{B794130B-AC7F-4B8E-B291-B74D0F87094A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ED7CE-52DE-4516-915A-3881D24D73EE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CAB00-8EC3-479D-BBE8-03A5C267CEA8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实际市场开发联调：</a:t>
          </a:r>
          <a:endParaRPr lang="en-US" sz="2500" kern="1200"/>
        </a:p>
      </dsp:txBody>
      <dsp:txXfrm>
        <a:off x="1939533" y="4198841"/>
        <a:ext cx="2835720" cy="1679249"/>
      </dsp:txXfrm>
    </dsp:sp>
    <dsp:sp modelId="{E3FD3C5D-61D1-4B8E-B386-CC6926878997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在</a:t>
          </a:r>
          <a:r>
            <a:rPr lang="en-US" sz="1300" kern="1200"/>
            <a:t>ETD</a:t>
          </a:r>
          <a:r>
            <a:rPr lang="zh-CN" sz="1300" kern="1200"/>
            <a:t>区块链中已经得到了实际的测试，验证可以应用到实际场景中。满足客户需求。</a:t>
          </a:r>
          <a:endParaRPr lang="en-US" sz="1300" kern="1200"/>
        </a:p>
      </dsp:txBody>
      <dsp:txXfrm>
        <a:off x="4775253" y="4198841"/>
        <a:ext cx="152634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06095-366D-4333-9B5D-6B608B82164C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AB7DA-6C5B-4317-8453-8642A6112C17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90C0B-7D91-4E94-8E42-52DAB63957FF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开放</a:t>
          </a:r>
          <a:r>
            <a:rPr lang="en-US" sz="2500" kern="1200"/>
            <a:t>API</a:t>
          </a:r>
          <a:r>
            <a:rPr lang="zh-CN" sz="2500" kern="1200"/>
            <a:t>用于实际</a:t>
          </a:r>
          <a:r>
            <a:rPr lang="en-US" sz="2500" kern="1200"/>
            <a:t>NFT</a:t>
          </a:r>
          <a:r>
            <a:rPr lang="zh-CN" sz="2500" kern="1200"/>
            <a:t>市场中</a:t>
          </a:r>
          <a:endParaRPr lang="en-US" sz="2500" kern="1200"/>
        </a:p>
      </dsp:txBody>
      <dsp:txXfrm>
        <a:off x="1939533" y="717"/>
        <a:ext cx="4362067" cy="1679249"/>
      </dsp:txXfrm>
    </dsp:sp>
    <dsp:sp modelId="{A01300E0-6F1D-4C0F-8DCC-8414C7691D0C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84FB7-1591-4CD1-BCE9-DDC0175E966F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DA7E-0941-4CA9-8F5A-566DD1638ED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以智能合约为核心进行前后端的开发打造更加完备的</a:t>
          </a:r>
          <a:r>
            <a:rPr lang="en-US" sz="2500" kern="1200"/>
            <a:t>NFT</a:t>
          </a:r>
          <a:r>
            <a:rPr lang="zh-CN" sz="2500" kern="1200"/>
            <a:t>市场</a:t>
          </a:r>
          <a:endParaRPr lang="en-US" sz="2500" kern="1200"/>
        </a:p>
      </dsp:txBody>
      <dsp:txXfrm>
        <a:off x="1939533" y="2099779"/>
        <a:ext cx="4362067" cy="1679249"/>
      </dsp:txXfrm>
    </dsp:sp>
    <dsp:sp modelId="{F0FD212B-9AA9-43C4-86CA-D770641AB038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9DAF3-611F-4DD3-A9DB-A777E9850C9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CFB1E-167E-49BA-B8AF-C87FDD271D7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以合约为基础交易其他依托于区块链的资产，例如联邦学习的</a:t>
          </a:r>
          <a:r>
            <a:rPr lang="en-US" sz="2500" kern="1200"/>
            <a:t>AI</a:t>
          </a:r>
          <a:r>
            <a:rPr lang="zh-CN" sz="2500" kern="1200"/>
            <a:t>模型交易等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98B92-3ACC-4BE4-94B4-6E20A61CD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AF566-F266-46A9-AEAD-2BCD7A5DABB8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基于此智能合约的</a:t>
          </a:r>
          <a:r>
            <a:rPr lang="en-US" altLang="zh-CN" sz="3300" kern="1200" dirty="0"/>
            <a:t>NFT</a:t>
          </a:r>
          <a:r>
            <a:rPr lang="zh-CN" altLang="en-US" sz="3300" kern="1200" dirty="0"/>
            <a:t>市场，真正做到了保护个人数字权益，打造</a:t>
          </a:r>
          <a:r>
            <a:rPr lang="en-US" altLang="zh-CN" sz="3300" kern="1200" dirty="0"/>
            <a:t>NFT</a:t>
          </a:r>
          <a:r>
            <a:rPr lang="zh-CN" altLang="en-US" sz="3300" kern="1200" dirty="0"/>
            <a:t>数字品牌。</a:t>
          </a:r>
          <a:endParaRPr lang="en-US" sz="3300" kern="1200" dirty="0"/>
        </a:p>
      </dsp:txBody>
      <dsp:txXfrm>
        <a:off x="0" y="2703"/>
        <a:ext cx="6900512" cy="1843578"/>
      </dsp:txXfrm>
    </dsp:sp>
    <dsp:sp modelId="{8C37D52F-08F0-4881-BA95-5843A4B29903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56E43-0A66-4803-968C-AC807C2393FF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智能合约系统功能完备，实现了买卖的功能，做到了真正的去中心化交易。</a:t>
          </a:r>
          <a:endParaRPr lang="en-US" sz="3300" kern="1200"/>
        </a:p>
      </dsp:txBody>
      <dsp:txXfrm>
        <a:off x="0" y="1846281"/>
        <a:ext cx="6900512" cy="1843578"/>
      </dsp:txXfrm>
    </dsp:sp>
    <dsp:sp modelId="{68A45C0A-61ED-4C0F-AB21-6644A75CEE8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A869E-07C4-4D7B-BFF1-D4DDA245A0F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有助于打造区块链生态以及实现数字资产的流通。</a:t>
          </a:r>
          <a:endParaRPr lang="en-US" sz="33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6F0C8-7B08-F9B1-2276-FAF0C23AE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62380-70C6-E4BB-5295-88F9203D8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942EC-39A4-A900-3C4A-B0878A49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20A38-87B0-E252-54DE-6F125951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B49DA-61DC-FDC6-D3E4-E707261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5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890DD-157B-F6B4-A855-D4D4B0A2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F664A-39DE-CD79-57E8-F9C516C60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44023-1D09-5980-F2C2-F1A8402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08359-AC8D-909A-F4F7-E79CDD36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5AC65-99B1-BC5C-9938-E476E4C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5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EA14EF-18BA-F465-24A3-BE2CEB8BB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1CBA8-507C-43B2-D6A5-94F56E620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C2230-F175-BFCC-BF2B-EAF5A3FD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B19F0-C03F-8197-F62A-B81F0843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2F61F-4DD8-D023-2790-FF84A695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6CCF0-1E21-B5A2-C91F-8344241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66B87-095E-F18A-A7C1-1ED8DCF9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F9DB0-B0D2-77A3-D35A-55879586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B59E4-8D43-7612-9ACD-622F524B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87CC9-C14F-E53B-8DD9-354AD640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0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BAF93-A29A-3EA2-5B58-82DE965B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34FE4-36D1-4FDD-21A1-E809AA054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23811-DD4D-2D7A-C23C-D9701C78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6FA68-E1E9-6260-45BA-A083133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BD56C-0860-D603-7AC8-129486C8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6909B-4180-6EF6-4BB6-BF2D0DCB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C32CE-F22A-39DF-D8F6-329DF973C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52753-0D73-D66A-3551-1A029C3EE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ED797C-8E32-DD10-9899-1DEBA2D9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6D134-3C7F-38DD-89F4-2350BBB0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878B6-6869-9642-9217-C41AB169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3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7E631-98F2-02BF-A15D-4D93C4A1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6BA03-922E-E92A-0C00-CCB4041C8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EA9EB-5785-8A15-5AD9-8A9041F1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A0BCD4-28D3-E056-A24E-EEF35036B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2E168-49E3-C9F9-8A8E-1B3BD7909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C58D11-29B1-A6DA-2475-CE2EABA4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4D5272-BDE7-CDFC-56A6-0B1694A5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2CFB9D-0D84-2E0E-76F9-A470ED20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1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935C4-ABD3-6EB0-0A98-DDA1D9D1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6A2EC9-101E-85BA-F039-206A2DC7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F0C91-B1BF-28A6-BF30-F12C0576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EF487-FA64-A5A7-EBBE-C7257E0D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8AD99-D2AA-E675-6808-C3FBC9B5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A646D-62F0-FFAC-CAE4-78751088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70BF7C-D93D-EFC2-431E-5A06B49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5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69567-74F4-6377-C4E5-5AF90E8E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208A1-E4E2-B161-D654-B16C3759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C34BC-3131-F16B-631D-C54AAF69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C0412-944D-1D30-318F-913F3CCF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40C59-8B82-D628-03F3-2F13DFB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1E70F-8CFF-24D7-956A-32FA337D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8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61AAE-6978-E7DC-C0DC-91A5ACAA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78079B-5BD9-C5EA-407F-FA752A8A7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CF3D7-BFFF-928B-902B-C2890636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0E0A4-FD74-C94B-CECA-8104E980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25A18D-FF91-E9F3-67B5-C7B7AE74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6BB5D-D366-85AF-3CC3-32AFD0AD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00B0A2-6AC1-D2BF-A718-B361E44D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405C-F0FF-C730-C768-BF28E153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A8340-AC6E-3964-B056-15B356162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6465-93F0-4799-8EE9-461B822C0833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4B2B3-A73E-6B35-2D20-3220A6127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17EBC-B866-4544-7867-B61EEB9F1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4A0D-79AB-457A-A918-812C477F3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84A7C-E35D-489A-6C75-6F3B09163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4" t="6484" r="2282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E2D8B7-0368-5017-C7D3-77CF3D8BC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800" dirty="0"/>
              <a:t>基于</a:t>
            </a:r>
            <a:r>
              <a:rPr lang="en-US" altLang="zh-CN" sz="4800" dirty="0"/>
              <a:t>ETD</a:t>
            </a:r>
            <a:r>
              <a:rPr lang="zh-CN" altLang="en-US" sz="4800" dirty="0"/>
              <a:t>区块链网络的</a:t>
            </a:r>
            <a:r>
              <a:rPr lang="en-US" altLang="zh-CN" sz="4800" dirty="0"/>
              <a:t>NFT</a:t>
            </a:r>
            <a:r>
              <a:rPr lang="zh-CN" altLang="en-US" sz="4800" dirty="0"/>
              <a:t>市场智能合约的设计与开发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04C1B-C7DF-537C-2C20-EBEE8533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 rtl="0"/>
            <a:r>
              <a:rPr lang="zh-CN" altLang="en-US" sz="2000"/>
              <a:t>华中科技大学</a:t>
            </a:r>
            <a:endParaRPr lang="en-US" altLang="zh-CN" sz="2000"/>
          </a:p>
          <a:p>
            <a:pPr algn="l" rtl="0"/>
            <a:r>
              <a:rPr lang="zh-CN" altLang="en-US" sz="2000"/>
              <a:t>黄嘉伟</a:t>
            </a:r>
            <a:endParaRPr lang="en-US" altLang="zh-CN" sz="2000"/>
          </a:p>
          <a:p>
            <a:pPr algn="l"/>
            <a:endParaRPr lang="zh-CN" alt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19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43282B-A3D6-CAEE-1374-7EBB170A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需求的相关解决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1FF75-D133-8DFB-90C7-5199B5A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zh-CN" altLang="zh-CN" sz="1700" dirty="0"/>
              <a:t>智能合约安全性</a:t>
            </a:r>
            <a:endParaRPr lang="en-US" altLang="zh-CN" sz="1700" dirty="0"/>
          </a:p>
          <a:p>
            <a:pPr lvl="1"/>
            <a:r>
              <a:rPr lang="zh-CN" altLang="en-US" sz="1700" dirty="0"/>
              <a:t>支持</a:t>
            </a:r>
            <a:r>
              <a:rPr lang="en-US" altLang="zh-CN" sz="1700" dirty="0"/>
              <a:t>ERC721</a:t>
            </a:r>
            <a:r>
              <a:rPr lang="zh-CN" altLang="en-US" sz="1700" dirty="0"/>
              <a:t>标准合约</a:t>
            </a:r>
            <a:endParaRPr lang="en-US" altLang="zh-CN" sz="1700" dirty="0"/>
          </a:p>
          <a:p>
            <a:pPr lvl="1"/>
            <a:r>
              <a:rPr lang="zh-CN" altLang="en-US" sz="1700" dirty="0"/>
              <a:t>合约采用代理的方式</a:t>
            </a:r>
            <a:endParaRPr lang="en-US" altLang="zh-CN" sz="1700" dirty="0"/>
          </a:p>
          <a:p>
            <a:pPr lvl="1"/>
            <a:r>
              <a:rPr lang="zh-CN" altLang="en-US" sz="1700" dirty="0"/>
              <a:t>采用的智能合约由我们组设计研发编写，采用</a:t>
            </a:r>
            <a:r>
              <a:rPr lang="en-US" altLang="zh-CN" sz="1700" dirty="0"/>
              <a:t>Solidity</a:t>
            </a:r>
            <a:r>
              <a:rPr lang="zh-CN" altLang="en-US" sz="1700" dirty="0"/>
              <a:t>语言，并且开源保证安全</a:t>
            </a:r>
            <a:endParaRPr lang="en-US" altLang="zh-CN" sz="1700" dirty="0"/>
          </a:p>
          <a:p>
            <a:r>
              <a:rPr lang="zh-CN" altLang="zh-CN" sz="1700" dirty="0"/>
              <a:t>低交易费用</a:t>
            </a:r>
            <a:endParaRPr lang="en-US" altLang="zh-CN" sz="1700" dirty="0"/>
          </a:p>
          <a:p>
            <a:pPr lvl="1"/>
            <a:r>
              <a:rPr lang="zh-CN" altLang="en-US" sz="1700" dirty="0"/>
              <a:t>交易上到区块链就会有</a:t>
            </a:r>
            <a:r>
              <a:rPr lang="en-US" altLang="zh-CN" sz="1700" dirty="0"/>
              <a:t>gas</a:t>
            </a:r>
            <a:r>
              <a:rPr lang="zh-CN" altLang="en-US" sz="1700" dirty="0"/>
              <a:t>费用，合约设计尽量减少上链，只将最核心的交易上链存储</a:t>
            </a:r>
            <a:endParaRPr lang="en-US" altLang="zh-CN" sz="1700" dirty="0"/>
          </a:p>
          <a:p>
            <a:r>
              <a:rPr lang="zh-CN" altLang="zh-CN" sz="1700" dirty="0"/>
              <a:t>交易透明度</a:t>
            </a:r>
            <a:endParaRPr lang="en-US" altLang="zh-CN" sz="1700" dirty="0"/>
          </a:p>
          <a:p>
            <a:pPr lvl="1"/>
            <a:r>
              <a:rPr lang="zh-CN" altLang="en-US" sz="1700" dirty="0"/>
              <a:t>合约代码开源，公布流程图</a:t>
            </a:r>
            <a:endParaRPr lang="en-US" altLang="zh-CN" sz="1700" dirty="0"/>
          </a:p>
          <a:p>
            <a:r>
              <a:rPr lang="zh-CN" altLang="zh-CN" sz="1700" dirty="0"/>
              <a:t>用户隐私和身份保护：</a:t>
            </a:r>
            <a:endParaRPr lang="en-US" altLang="zh-CN" sz="1700" dirty="0"/>
          </a:p>
          <a:p>
            <a:pPr lvl="1"/>
            <a:r>
              <a:rPr lang="zh-CN" altLang="en-US" sz="1700" dirty="0"/>
              <a:t>创建代理的方式，用户只将自己的权限授权给自己的代理合约，既保证了安全，也兼顾了隐私。</a:t>
            </a:r>
            <a:endParaRPr lang="en-US" altLang="zh-CN" sz="1700" dirty="0"/>
          </a:p>
          <a:p>
            <a:endParaRPr lang="zh-CN" altLang="en-US" sz="1700" dirty="0"/>
          </a:p>
          <a:p>
            <a:endParaRPr lang="en-US" altLang="zh-CN" sz="1700" dirty="0"/>
          </a:p>
          <a:p>
            <a:endParaRPr lang="en-US" altLang="zh-CN" sz="1700" dirty="0"/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7305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C30554-A8D3-A665-0817-6A214B28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智能合约交易流程图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F18CA706-9718-C389-6441-6B7FB3EC4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839481"/>
            <a:ext cx="7347537" cy="51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E01BF1-4B85-DF02-F98B-39E40559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市场测试与应用场景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2DFA56E-33D2-01F2-22F6-2261B82DC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20161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0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788326-2246-3C12-B980-BB9A3FE0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应用场景</a:t>
            </a:r>
          </a:p>
        </p:txBody>
      </p:sp>
      <p:grpSp>
        <p:nvGrpSpPr>
          <p:cNvPr id="3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6" name="Freeform: Shape 3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5" name="内容占位符 2">
            <a:extLst>
              <a:ext uri="{FF2B5EF4-FFF2-40B4-BE49-F238E27FC236}">
                <a16:creationId xmlns:a16="http://schemas.microsoft.com/office/drawing/2014/main" id="{ED40BB23-6E5F-F330-7582-E24D35CC2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3170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86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2C9211-0615-7407-8BAE-EFBC4B9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zh-CN" altLang="en-US" sz="5400"/>
              <a:t>总结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4F57D98-3D7F-50E2-F1B5-7F5FA1407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78646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4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426E16-B4C0-2835-E0E0-EAF6EF95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谢谢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7DBFDE-8BAF-0EAB-4ADA-2A87133B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介绍提纲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5D3E8-BE7D-BB9E-9571-7AB3AE06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zh-CN" altLang="en-US" sz="2400"/>
              <a:t>赛题任务分析</a:t>
            </a:r>
            <a:endParaRPr lang="en-US" altLang="zh-CN" sz="2400"/>
          </a:p>
          <a:p>
            <a:r>
              <a:rPr lang="zh-CN" altLang="en-US" sz="2400"/>
              <a:t>选题价值与背景</a:t>
            </a:r>
            <a:endParaRPr lang="en-US" altLang="zh-CN" sz="2400"/>
          </a:p>
          <a:p>
            <a:r>
              <a:rPr lang="zh-CN" altLang="en-US" sz="2400"/>
              <a:t>需求分析，解决方案介绍</a:t>
            </a:r>
            <a:endParaRPr lang="en-US" altLang="zh-CN" sz="2400"/>
          </a:p>
          <a:p>
            <a:r>
              <a:rPr lang="zh-CN" altLang="en-US" sz="2400"/>
              <a:t>技术架构及创新点</a:t>
            </a:r>
            <a:endParaRPr lang="en-US" altLang="zh-CN" sz="2400"/>
          </a:p>
          <a:p>
            <a:r>
              <a:rPr lang="zh-CN" altLang="en-US" sz="2400"/>
              <a:t>市场测试与应用场景</a:t>
            </a:r>
            <a:endParaRPr lang="en-US" altLang="zh-CN" sz="2400"/>
          </a:p>
          <a:p>
            <a:r>
              <a:rPr lang="zh-CN" altLang="en-US" sz="2400"/>
              <a:t>社会效益及潜在价值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6285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A79937-2F9C-1C28-319D-25BC9513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赛题任务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6F347-F9E4-72CD-CBF9-725D3311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666666"/>
                </a:solidFill>
                <a:effectLst/>
                <a:latin typeface="+mn-ea"/>
              </a:rPr>
              <a:t>以“</a:t>
            </a:r>
            <a:r>
              <a:rPr lang="zh-CN" altLang="en-US" b="1" i="0" dirty="0">
                <a:solidFill>
                  <a:srgbClr val="666666"/>
                </a:solidFill>
                <a:effectLst/>
                <a:latin typeface="+mn-ea"/>
              </a:rPr>
              <a:t>数字文旅、数字品牌和数字身份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+mn-ea"/>
              </a:rPr>
              <a:t>”等为主题发布赛题，要求参赛选手基于区块链、智能合约、数字身份等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+mn-ea"/>
              </a:rPr>
              <a:t>Web3.0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+mn-ea"/>
              </a:rPr>
              <a:t>相关技术工具，面向数字权益类应用场景，提交解决方案。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714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973E1C-B0A3-B14B-9591-0AEBEEE9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选题价值</a:t>
            </a:r>
            <a:r>
              <a:rPr lang="en-US" altLang="zh-CN" sz="4000">
                <a:solidFill>
                  <a:schemeClr val="bg1"/>
                </a:solidFill>
              </a:rPr>
              <a:t>-----NFT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内容占位符 2">
            <a:extLst>
              <a:ext uri="{FF2B5EF4-FFF2-40B4-BE49-F238E27FC236}">
                <a16:creationId xmlns:a16="http://schemas.microsoft.com/office/drawing/2014/main" id="{8C167B5D-98A8-7688-17F1-A8626262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NFT</a:t>
            </a:r>
          </a:p>
          <a:p>
            <a:pPr lvl="1"/>
            <a:r>
              <a:rPr lang="en-US" altLang="zh-CN" dirty="0">
                <a:latin typeface="+mn-ea"/>
              </a:rPr>
              <a:t>NFT</a:t>
            </a:r>
            <a:r>
              <a:rPr lang="zh-CN" altLang="en-US" dirty="0">
                <a:latin typeface="+mn-ea"/>
              </a:rPr>
              <a:t>是区块链上的一种数字资产，是个人的数字权益，具有独特性与不可替代性，因此适用于代表艺术品，游戏道具，虚拟房产等各种数字化资产</a:t>
            </a:r>
            <a:endParaRPr lang="en-US" altLang="zh-CN" dirty="0">
              <a:latin typeface="+mn-ea"/>
            </a:endParaRPr>
          </a:p>
          <a:p>
            <a:r>
              <a:rPr lang="zh-CN" altLang="en-US" sz="2400" dirty="0">
                <a:latin typeface="+mn-ea"/>
                <a:cs typeface="宋体" panose="02010600030101010101" pitchFamily="2" charset="-122"/>
              </a:rPr>
              <a:t>数字化实现资产</a:t>
            </a:r>
            <a:endParaRPr lang="en-US" altLang="zh-CN" sz="2400" dirty="0">
              <a:effectLst/>
              <a:latin typeface="+mn-ea"/>
              <a:cs typeface="宋体" panose="02010600030101010101" pitchFamily="2" charset="-122"/>
            </a:endParaRPr>
          </a:p>
          <a:p>
            <a:pPr lvl="1"/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 dirty="0">
                <a:effectLst/>
                <a:latin typeface="+mn-ea"/>
                <a:cs typeface="Open Sans" panose="020B0606030504020204" pitchFamily="34" charset="0"/>
              </a:rPr>
              <a:t>使得真实世界的资产（如艺术品、房地产、珍稀商品等）可以被数字化并转化为不可替代的数字代币。这意味着，这些真实世界的资产可以在区块链上以数字形式存在，方便交易、流通和验证。</a:t>
            </a:r>
            <a:endParaRPr lang="zh-CN" altLang="en-US" dirty="0">
              <a:effectLst/>
              <a:latin typeface="+mn-ea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2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73E1C-B0A3-B14B-9591-0AEBEEE9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992" y="572569"/>
            <a:ext cx="4472630" cy="1637231"/>
          </a:xfrm>
        </p:spPr>
        <p:txBody>
          <a:bodyPr anchor="b">
            <a:normAutofit/>
          </a:bodyPr>
          <a:lstStyle/>
          <a:p>
            <a:r>
              <a:rPr lang="zh-CN" altLang="en-US" sz="3600" dirty="0">
                <a:solidFill>
                  <a:schemeClr val="tx2"/>
                </a:solidFill>
              </a:rPr>
              <a:t>选题价值</a:t>
            </a:r>
            <a:r>
              <a:rPr lang="en-US" altLang="zh-CN" sz="3600" dirty="0">
                <a:solidFill>
                  <a:schemeClr val="tx2"/>
                </a:solidFill>
              </a:rPr>
              <a:t>-----NFT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10DBBA-7E98-668E-29B5-0C072FDD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" y="1418981"/>
            <a:ext cx="5361482" cy="158163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67B5D-98A8-7688-17F1-A8626262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018" y="2596243"/>
            <a:ext cx="5575852" cy="3933766"/>
          </a:xfrm>
        </p:spPr>
        <p:txBody>
          <a:bodyPr>
            <a:normAutofit/>
          </a:bodyPr>
          <a:lstStyle/>
          <a:p>
            <a:r>
              <a:rPr lang="zh-CN" altLang="zh-CN" sz="1600" kern="1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透明度和不可篡改性</a:t>
            </a:r>
            <a:endParaRPr lang="en-US" altLang="zh-CN" sz="1600" kern="100" dirty="0">
              <a:solidFill>
                <a:schemeClr val="tx2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lvl="1">
              <a:spcBef>
                <a:spcPts val="960"/>
              </a:spcBef>
              <a:spcAft>
                <a:spcPts val="960"/>
              </a:spcAft>
            </a:pP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区块链技术为</a:t>
            </a:r>
            <a:r>
              <a:rPr lang="en-US" altLang="zh-CN" sz="1600" dirty="0">
                <a:solidFill>
                  <a:schemeClr val="tx2"/>
                </a:solidFill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提供了透明、不可篡改的交易记录，确保了数字资产的交易历史的真实性和安全性。这种透明度和不可篡改性增加了用户对于资产的信任，也使得交易更为安全可靠。</a:t>
            </a:r>
            <a:endParaRPr lang="zh-CN" altLang="zh-CN" sz="1600" dirty="0">
              <a:solidFill>
                <a:schemeClr val="tx2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r>
              <a:rPr lang="zh-CN" altLang="zh-CN" sz="1600" kern="1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艺术和创意产业的发展</a:t>
            </a:r>
            <a:endParaRPr lang="en-US" altLang="zh-CN" sz="1600" kern="100" dirty="0">
              <a:solidFill>
                <a:schemeClr val="tx2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lvl="1"/>
            <a:r>
              <a:rPr lang="en-US" altLang="zh-CN" sz="1600" dirty="0">
                <a:solidFill>
                  <a:schemeClr val="tx2"/>
                </a:solidFill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市场为艺术家、设计师和创作者提供了新的创作和销售渠道。他们可以将数字艺术品、音乐、影片等内容转化为</a:t>
            </a:r>
            <a:r>
              <a:rPr lang="en-US" altLang="zh-CN" sz="1600" dirty="0">
                <a:solidFill>
                  <a:schemeClr val="tx2"/>
                </a:solidFill>
                <a:effectLst/>
                <a:latin typeface="+mn-ea"/>
                <a:cs typeface="宋体" panose="02010600030101010101" pitchFamily="2" charset="-122"/>
              </a:rPr>
              <a:t>NFT</a:t>
            </a:r>
            <a:r>
              <a:rPr lang="zh-CN" altLang="zh-CN" sz="16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，通过智能合约自动化销售，并且在二级市场上获取价值回报。这种机制激发了创作者的创造力，推动了艺术和创意产业的繁荣</a:t>
            </a:r>
            <a:r>
              <a:rPr lang="zh-CN" altLang="zh-CN" sz="1500" dirty="0">
                <a:solidFill>
                  <a:schemeClr val="tx2"/>
                </a:solidFill>
                <a:effectLst/>
                <a:latin typeface="+mn-ea"/>
                <a:cs typeface="Open Sans" panose="020B0606030504020204" pitchFamily="34" charset="0"/>
              </a:rPr>
              <a:t>。</a:t>
            </a:r>
            <a:endParaRPr lang="zh-CN" altLang="zh-CN" sz="1500" dirty="0">
              <a:solidFill>
                <a:schemeClr val="tx2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0" indent="0">
              <a:spcBef>
                <a:spcPts val="1300"/>
              </a:spcBef>
              <a:spcAft>
                <a:spcPts val="1300"/>
              </a:spcAft>
              <a:buNone/>
            </a:pPr>
            <a:endParaRPr lang="en-US" altLang="zh-CN" sz="1500" kern="100" dirty="0">
              <a:solidFill>
                <a:schemeClr val="tx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ECD002-A347-8AE3-D58C-4B40753AC47C}"/>
              </a:ext>
            </a:extLst>
          </p:cNvPr>
          <p:cNvSpPr txBox="1"/>
          <p:nvPr/>
        </p:nvSpPr>
        <p:spPr>
          <a:xfrm>
            <a:off x="2094271" y="3059668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NFT</a:t>
            </a:r>
            <a:r>
              <a:rPr lang="zh-CN" altLang="en-US" dirty="0"/>
              <a:t>示例及其创作者</a:t>
            </a:r>
          </a:p>
        </p:txBody>
      </p:sp>
    </p:spTree>
    <p:extLst>
      <p:ext uri="{BB962C8B-B14F-4D97-AF65-F5344CB8AC3E}">
        <p14:creationId xmlns:p14="http://schemas.microsoft.com/office/powerpoint/2010/main" val="233271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1BB74A-5287-A93A-6408-D54FE71C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选题价值</a:t>
            </a:r>
            <a:r>
              <a:rPr lang="en-US" altLang="zh-CN" sz="4000">
                <a:solidFill>
                  <a:srgbClr val="FFFFFF"/>
                </a:solidFill>
              </a:rPr>
              <a:t>---NFT</a:t>
            </a:r>
            <a:r>
              <a:rPr lang="zh-CN" altLang="en-US" sz="4000">
                <a:solidFill>
                  <a:srgbClr val="FFFFFF"/>
                </a:solidFill>
              </a:rPr>
              <a:t>市场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941CFDE-2C92-64C0-5578-5A31BE5D1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756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88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78AA4-89EA-BC73-5BF2-5DA010DE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zh-CN" altLang="en-US" sz="4800"/>
              <a:t>需求分析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内容占位符 2">
            <a:extLst>
              <a:ext uri="{FF2B5EF4-FFF2-40B4-BE49-F238E27FC236}">
                <a16:creationId xmlns:a16="http://schemas.microsoft.com/office/drawing/2014/main" id="{E6EE66DA-2425-DFED-238A-736BD97EC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32507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64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7BEA0D-7CB4-8042-D6EC-DEF9416C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NFT</a:t>
            </a:r>
            <a:r>
              <a:rPr lang="zh-CN" altLang="en-US" sz="4000">
                <a:solidFill>
                  <a:srgbClr val="FFFFFF"/>
                </a:solidFill>
              </a:rPr>
              <a:t>市场技术分析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8462A-2F07-6799-CAFA-3E00911C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为实现完全去中心化的交易，智能合约获取是一个很好的选择</a:t>
            </a:r>
            <a:endParaRPr lang="en-US" altLang="zh-CN" sz="2000" dirty="0"/>
          </a:p>
          <a:p>
            <a:pPr lvl="1"/>
            <a:r>
              <a:rPr lang="zh-CN" altLang="en-US" sz="2000" dirty="0"/>
              <a:t>智能合约的编写完全决定了交易模式，是否是真正中心化的，符合区块链设计理念的</a:t>
            </a:r>
            <a:endParaRPr lang="en-US" altLang="zh-CN" sz="2000" dirty="0"/>
          </a:p>
          <a:p>
            <a:pPr lvl="1"/>
            <a:r>
              <a:rPr lang="zh-CN" altLang="en-US" sz="2000" dirty="0"/>
              <a:t>智能合约是以太坊区块链的核心技术之一，相比于传统的交易方式，智能合约允许在没有第三方的情况下进行可信交易，这些交易可追踪且不可逆转。智能合约的目的是提供优于传统合约的安全方法，并减少与合约相关的其他交易成本。</a:t>
            </a:r>
            <a:endParaRPr lang="en-US" altLang="zh-CN" sz="2000" dirty="0"/>
          </a:p>
          <a:p>
            <a:r>
              <a:rPr lang="zh-CN" altLang="en-US" sz="2000" dirty="0"/>
              <a:t>大量铸造</a:t>
            </a:r>
            <a:r>
              <a:rPr lang="en-US" altLang="zh-CN" sz="2000" dirty="0"/>
              <a:t>NFT</a:t>
            </a:r>
            <a:r>
              <a:rPr lang="zh-CN" altLang="en-US" sz="2000" dirty="0"/>
              <a:t>采用</a:t>
            </a:r>
            <a:r>
              <a:rPr lang="en-US" altLang="zh-CN" sz="2000" dirty="0"/>
              <a:t>ERC721</a:t>
            </a:r>
            <a:r>
              <a:rPr lang="zh-CN" altLang="en-US" sz="2000" dirty="0"/>
              <a:t>标准</a:t>
            </a:r>
            <a:endParaRPr lang="en-US" altLang="zh-CN" sz="2000" dirty="0"/>
          </a:p>
          <a:p>
            <a:pPr lvl="1"/>
            <a:r>
              <a:rPr lang="zh-CN" altLang="en-US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与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传统的代币标准（如</a:t>
            </a:r>
            <a:r>
              <a:rPr lang="en-US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</a:rPr>
              <a:t> ERC-20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）不同，</a:t>
            </a:r>
            <a:r>
              <a:rPr lang="en-US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</a:rPr>
              <a:t>ERC-721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代表的是不可替代的独特资产，每个</a:t>
            </a:r>
            <a:r>
              <a:rPr lang="en-US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</a:rPr>
              <a:t>ERC-721</a:t>
            </a:r>
            <a:r>
              <a:rPr lang="zh-CN" altLang="zh-CN" sz="2000" kern="100" dirty="0">
                <a:effectLst/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代币都有独特的属性和价值，使其适用于数字艺术品、游戏道具、房地产证明、收藏品等领域。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9742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679622-5929-022E-85B6-9559C87E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智能合约交易模式要求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9F5CB0A-89EB-DC0C-59ED-2CEC16DBC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5188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04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1135</Words>
  <Application>Microsoft Office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 Light</vt:lpstr>
      <vt:lpstr>Arial</vt:lpstr>
      <vt:lpstr>Calibri</vt:lpstr>
      <vt:lpstr>Open Sans</vt:lpstr>
      <vt:lpstr>Office 主题​​</vt:lpstr>
      <vt:lpstr>基于ETD区块链网络的NFT市场智能合约的设计与开发</vt:lpstr>
      <vt:lpstr>介绍提纲</vt:lpstr>
      <vt:lpstr>赛题任务</vt:lpstr>
      <vt:lpstr>选题价值-----NFT</vt:lpstr>
      <vt:lpstr>选题价值-----NFT</vt:lpstr>
      <vt:lpstr>选题价值---NFT市场</vt:lpstr>
      <vt:lpstr>需求分析</vt:lpstr>
      <vt:lpstr>NFT市场技术分析</vt:lpstr>
      <vt:lpstr>智能合约交易模式要求</vt:lpstr>
      <vt:lpstr>需求的相关解决</vt:lpstr>
      <vt:lpstr>智能合约交易流程图</vt:lpstr>
      <vt:lpstr>市场测试与应用场景</vt:lpstr>
      <vt:lpstr>应用场景</vt:lpstr>
      <vt:lpstr>总结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基于ETD区块链网络的NFT市场的设计与实现</dc:title>
  <dc:creator>Sunny</dc:creator>
  <cp:lastModifiedBy>Sunny</cp:lastModifiedBy>
  <cp:revision>4</cp:revision>
  <dcterms:created xsi:type="dcterms:W3CDTF">2023-11-03T12:03:48Z</dcterms:created>
  <dcterms:modified xsi:type="dcterms:W3CDTF">2023-11-03T15:31:37Z</dcterms:modified>
</cp:coreProperties>
</file>