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75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7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2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0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6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13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2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1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1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9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A773C-DF85-924E-AB43-8ADFF8392DE1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5E5B6A-481C-D44E-B34C-65E5785D0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90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ED888-D2F0-2047-4248-D1F4E4501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ИНДИВИДУЛЬНОЕ ЗАДАНИЕ №2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34FB52-3C7B-ED58-FA2E-9866067B5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ЭС по регулировке температуры рычагом бойлера в газовой котельной.</a:t>
            </a:r>
            <a:r>
              <a:rPr lang="ru-RU" sz="4400" dirty="0">
                <a:effectLst/>
              </a:rPr>
              <a:t>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1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 “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Surface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составленной системы нечёткого вывода. В данном случае, рассматривается влияние скорости изменения температуры воды и нынешняя температура воды в трубах.</a:t>
            </a:r>
            <a:r>
              <a:rPr lang="ru-RU" sz="1200" dirty="0">
                <a:effectLst/>
              </a:rPr>
              <a:t> </a:t>
            </a:r>
            <a:endParaRPr lang="ru-RU" sz="54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FA941B0-E3F5-5423-3212-85A6B5E0E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8" t="1026" b="1664"/>
          <a:stretch/>
        </p:blipFill>
        <p:spPr bwMode="auto">
          <a:xfrm>
            <a:off x="3061339" y="2065867"/>
            <a:ext cx="5380347" cy="4527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116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данном случае был использован метод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дефаззификации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of Ordered Means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Его формула выглядит следующим образом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1050" dirty="0">
                <a:effectLst/>
              </a:rPr>
              <a:t> </a:t>
            </a:r>
            <a:endParaRPr lang="ru-RU" sz="54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CA060C0-E72F-E7FC-E1A5-1566722FA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64938"/>
            <a:ext cx="3236724" cy="115040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BDDE4B-3BA0-8C8E-F87F-29CD9A9EEB8E}"/>
                  </a:ext>
                </a:extLst>
              </p:cNvPr>
              <p:cNvSpPr txBox="1"/>
              <p:nvPr/>
            </p:nvSpPr>
            <p:spPr>
              <a:xfrm>
                <a:off x="231259" y="3421205"/>
                <a:ext cx="6097772" cy="2094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термов на выходе,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центр масс терма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степень принадлежности терма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BDDE4B-3BA0-8C8E-F87F-29CD9A9E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9" y="3421205"/>
                <a:ext cx="6097772" cy="209461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2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соответствии с заданием, применим некоторые другие методы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дефаззификации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5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964F45-442A-9621-1B78-1E7697EDA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7" y="769938"/>
            <a:ext cx="3960873" cy="36496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17CB0-F18C-24FC-01B3-A451E39D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72" y="769938"/>
            <a:ext cx="4037856" cy="3649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4B861D-D8BD-61D4-DBA9-59DB8E009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6"/>
          <a:stretch/>
        </p:blipFill>
        <p:spPr bwMode="auto">
          <a:xfrm>
            <a:off x="7946845" y="759444"/>
            <a:ext cx="3960873" cy="3660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9F87DF-B224-2C5B-3968-943AA4BA70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17"/>
          <a:stretch/>
        </p:blipFill>
        <p:spPr bwMode="auto">
          <a:xfrm>
            <a:off x="3080518" y="4514572"/>
            <a:ext cx="2342087" cy="2164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018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89801" cy="847900"/>
          </a:xfrm>
        </p:spPr>
        <p:txBody>
          <a:bodyPr>
            <a:normAutofit/>
          </a:bodyPr>
          <a:lstStyle/>
          <a:p>
            <a:r>
              <a:rPr lang="ru-RU" sz="2800" dirty="0"/>
              <a:t>продолжение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2FB104-8C25-3BD7-A34A-E8B4B7C27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17"/>
          <a:stretch/>
        </p:blipFill>
        <p:spPr bwMode="auto">
          <a:xfrm>
            <a:off x="597389" y="982588"/>
            <a:ext cx="4857113" cy="44878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97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соответствии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заданием, применим различные способы построения агрегации. </a:t>
            </a:r>
            <a:endParaRPr lang="ru-RU" sz="5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5D1D3-C064-6354-ABA5-7BDE68BAE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9"/>
          <a:stretch/>
        </p:blipFill>
        <p:spPr bwMode="auto">
          <a:xfrm>
            <a:off x="132384" y="847900"/>
            <a:ext cx="4029382" cy="3649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1AE7C6-BB3B-6ED1-6588-EF8E1DF81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 t="1207"/>
          <a:stretch/>
        </p:blipFill>
        <p:spPr bwMode="auto">
          <a:xfrm>
            <a:off x="4161766" y="847900"/>
            <a:ext cx="4044208" cy="3649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CD63E8-7A1E-2CFF-E31F-070EAE2DA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" t="608"/>
          <a:stretch/>
        </p:blipFill>
        <p:spPr bwMode="auto">
          <a:xfrm>
            <a:off x="8184748" y="847900"/>
            <a:ext cx="3874868" cy="3649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6358CB-FC99-67A2-D9A2-9C464F03C5A0}"/>
              </a:ext>
            </a:extLst>
          </p:cNvPr>
          <p:cNvSpPr txBox="1"/>
          <p:nvPr/>
        </p:nvSpPr>
        <p:spPr>
          <a:xfrm>
            <a:off x="2698012" y="4806891"/>
            <a:ext cx="6097772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перечисленных методов, наиболее подходящий на мой взгляд результаты выдаёт метод агрегации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Будем его использовать для нашей системы нечёткого вывода.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9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применим различные способы построения импликации. </a:t>
            </a:r>
            <a:endParaRPr lang="ru-RU" sz="5400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E85458A9-1900-314A-4250-C972C8F6D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7" t="898"/>
          <a:stretch/>
        </p:blipFill>
        <p:spPr bwMode="auto">
          <a:xfrm>
            <a:off x="741323" y="929426"/>
            <a:ext cx="4789456" cy="4344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80222-7908-3981-09FE-31487E73D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" t="903" r="1" b="-1"/>
          <a:stretch/>
        </p:blipFill>
        <p:spPr bwMode="auto">
          <a:xfrm>
            <a:off x="6251944" y="929426"/>
            <a:ext cx="4892438" cy="4383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DA8AE-2C03-993D-75AA-A3695B946562}"/>
              </a:ext>
            </a:extLst>
          </p:cNvPr>
          <p:cNvSpPr txBox="1"/>
          <p:nvPr/>
        </p:nvSpPr>
        <p:spPr>
          <a:xfrm>
            <a:off x="2740542" y="5489126"/>
            <a:ext cx="6097772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видно, что лучше всего использовать функцию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данной нечёткой системы.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7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Далее применим различные способы построения композиции.</a:t>
            </a:r>
            <a:r>
              <a:rPr lang="ru-RU" sz="1050" dirty="0">
                <a:effectLst/>
              </a:rPr>
              <a:t> </a:t>
            </a:r>
            <a:endParaRPr lang="ru-RU" sz="5400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1F44C305-BE60-0DB1-E786-3613B19B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1" y="847899"/>
            <a:ext cx="4806406" cy="44029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A8A32-176E-ADC0-BD83-92E35372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" t="1361"/>
          <a:stretch/>
        </p:blipFill>
        <p:spPr bwMode="auto">
          <a:xfrm>
            <a:off x="6586878" y="847898"/>
            <a:ext cx="4806406" cy="4335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7A633-4B6C-ADFA-64E5-B8D986EB58D7}"/>
              </a:ext>
            </a:extLst>
          </p:cNvPr>
          <p:cNvSpPr txBox="1"/>
          <p:nvPr/>
        </p:nvSpPr>
        <p:spPr>
          <a:xfrm>
            <a:off x="2612951" y="5450250"/>
            <a:ext cx="6097772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анализа, в данной системе следует использовать метод композиции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более точного подбора, дополнительно применим различные способы построения объединения</a:t>
            </a:r>
            <a:r>
              <a:rPr lang="ru-RU" sz="1050" dirty="0">
                <a:effectLst/>
              </a:rPr>
              <a:t> </a:t>
            </a:r>
            <a:endParaRPr lang="ru-RU" sz="5400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EC0EE817-4404-0800-C1AC-1DD5B4F2D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57" y="971957"/>
            <a:ext cx="3990929" cy="3649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1350EA-2EA1-D7E1-60C0-81771FF0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229" y="949054"/>
            <a:ext cx="3990930" cy="3672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EBF820-6C2E-267E-2121-9F999668C319}"/>
              </a:ext>
            </a:extLst>
          </p:cNvPr>
          <p:cNvSpPr txBox="1"/>
          <p:nvPr/>
        </p:nvSpPr>
        <p:spPr>
          <a:xfrm>
            <a:off x="2581054" y="5116065"/>
            <a:ext cx="6097772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анализа, в данной системе следует использовать метод объединения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0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688" y="92954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Итоговая конфигурация системы.</a:t>
            </a:r>
            <a:endParaRPr lang="ru-RU" sz="6600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1F5E047-6A3B-C259-82D8-0F7B9F810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226" y="2190749"/>
            <a:ext cx="5595913" cy="36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688" y="929540"/>
            <a:ext cx="7989801" cy="84790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Протестируем нашу систему на точных значениях. </a:t>
            </a:r>
            <a:endParaRPr lang="ru-RU" sz="66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B104ADF-2ECD-76A9-6EB7-C545D27E8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067" y="2278393"/>
            <a:ext cx="6107042" cy="29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7FAA3-93BF-B59B-107C-6FB81BD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149" y="1907166"/>
            <a:ext cx="8453906" cy="2696632"/>
          </a:xfrm>
        </p:spPr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Л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ингвистические переменные</a:t>
            </a:r>
            <a:r>
              <a:rPr lang="ru-RU" sz="8000" dirty="0">
                <a:effectLst/>
              </a:rPr>
              <a:t> </a:t>
            </a:r>
            <a:endParaRPr lang="ru-RU" sz="8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DA806C-8283-14D1-9713-F80C05473C2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6D38D1-0196-A479-06E6-F90EA518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температура воды в бойлере. Единицы измерения – градусы Цельсия. </a:t>
            </a:r>
            <a:endParaRPr lang="ru-RU" sz="4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795AB2-6130-6B60-98D0-A92C30A12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95" y="2065867"/>
            <a:ext cx="6503610" cy="4299609"/>
          </a:xfrm>
        </p:spPr>
      </p:pic>
    </p:spTree>
    <p:extLst>
      <p:ext uri="{BB962C8B-B14F-4D97-AF65-F5344CB8AC3E}">
        <p14:creationId xmlns:p14="http://schemas.microsoft.com/office/powerpoint/2010/main" val="93671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скорость изменения температуры в трубах. Единицы измерения – градусы Цельсия/мин</a:t>
            </a:r>
            <a:r>
              <a:rPr lang="ru-RU" sz="1600" dirty="0">
                <a:effectLst/>
              </a:rPr>
              <a:t> </a:t>
            </a:r>
            <a:endParaRPr lang="ru-RU" sz="5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C56A1CB-62B3-C420-2F80-114568D5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923" y="2141537"/>
            <a:ext cx="6350154" cy="4206099"/>
          </a:xfrm>
        </p:spPr>
      </p:pic>
    </p:spTree>
    <p:extLst>
      <p:ext uri="{BB962C8B-B14F-4D97-AF65-F5344CB8AC3E}">
        <p14:creationId xmlns:p14="http://schemas.microsoft.com/office/powerpoint/2010/main" val="353417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Уровень давления в системе. Единицы измерения – процент от максимального давления</a:t>
            </a:r>
            <a:r>
              <a:rPr lang="ru-RU" sz="1600" dirty="0">
                <a:effectLst/>
              </a:rPr>
              <a:t> </a:t>
            </a:r>
            <a:endParaRPr lang="ru-RU" sz="5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4A4EC1C-FB13-3452-C890-C3960D099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828" y="2152171"/>
            <a:ext cx="6030343" cy="4310708"/>
          </a:xfrm>
        </p:spPr>
      </p:pic>
    </p:spTree>
    <p:extLst>
      <p:ext uri="{BB962C8B-B14F-4D97-AF65-F5344CB8AC3E}">
        <p14:creationId xmlns:p14="http://schemas.microsoft.com/office/powerpoint/2010/main" val="311059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Объем воды в бойлере. Единицы измерения – литры</a:t>
            </a:r>
            <a:r>
              <a:rPr lang="ru-RU" sz="1600" dirty="0">
                <a:effectLst/>
              </a:rPr>
              <a:t> .</a:t>
            </a:r>
            <a:endParaRPr lang="ru-RU" sz="5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75CFDEA-A76D-4A22-F2C3-14DD1D28B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628" y="1982050"/>
            <a:ext cx="6502744" cy="4564190"/>
          </a:xfrm>
        </p:spPr>
      </p:pic>
    </p:spTree>
    <p:extLst>
      <p:ext uri="{BB962C8B-B14F-4D97-AF65-F5344CB8AC3E}">
        <p14:creationId xmlns:p14="http://schemas.microsoft.com/office/powerpoint/2010/main" val="341529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угол поворота рычага. Единицы измерения – градусы. </a:t>
            </a:r>
            <a:endParaRPr lang="ru-RU" sz="5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2919D65-2A80-76CE-8F1F-D68B8042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848" y="2065867"/>
            <a:ext cx="6336303" cy="4477654"/>
          </a:xfrm>
        </p:spPr>
      </p:pic>
    </p:spTree>
    <p:extLst>
      <p:ext uri="{BB962C8B-B14F-4D97-AF65-F5344CB8AC3E}">
        <p14:creationId xmlns:p14="http://schemas.microsoft.com/office/powerpoint/2010/main" val="38221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Итоговая система выхода.</a:t>
            </a:r>
            <a:endParaRPr lang="ru-RU" sz="5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6A4D38F-0117-6CCB-7D75-D8BFC91F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64" y="1918254"/>
            <a:ext cx="6676495" cy="4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3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0F4C-2A87-E7D1-1C52-AECAB28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вывода правил.</a:t>
            </a:r>
            <a:endParaRPr lang="ru-RU" sz="5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18E537A-1BCF-1DA7-A963-508E4D27B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17" y="2365577"/>
            <a:ext cx="8814365" cy="30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2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{189BDC4A-36BE-034A-938A-34F81A902BEA}tf10001058</Template>
  <TotalTime>54</TotalTime>
  <Words>275</Words>
  <Application>Microsoft Macintosh PowerPoint</Application>
  <PresentationFormat>Широкоэкранный</PresentationFormat>
  <Paragraphs>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Небесная</vt:lpstr>
      <vt:lpstr>ИНДИВИДУЛЬНОЕ ЗАДАНИЕ №2 </vt:lpstr>
      <vt:lpstr>Лингвистические переменные </vt:lpstr>
      <vt:lpstr>температура воды в бойлере. Единицы измерения – градусы Цельсия. </vt:lpstr>
      <vt:lpstr>скорость изменения температуры в трубах. Единицы измерения – градусы Цельсия/мин </vt:lpstr>
      <vt:lpstr>Уровень давления в системе. Единицы измерения – процент от максимального давления </vt:lpstr>
      <vt:lpstr>Объем воды в бойлере. Единицы измерения – литры .</vt:lpstr>
      <vt:lpstr>угол поворота рычага. Единицы измерения – градусы. </vt:lpstr>
      <vt:lpstr>Итоговая система выхода.</vt:lpstr>
      <vt:lpstr>Система вывода правил.</vt:lpstr>
      <vt:lpstr>вид “Surface” составленной системы нечёткого вывода. В данном случае, рассматривается влияние скорости изменения температуры воды и нынешняя температура воды в трубах. </vt:lpstr>
      <vt:lpstr>В данном случае был использован метод дефаззификации som (System of Ordered Means). Его формула выглядит следующим образом: </vt:lpstr>
      <vt:lpstr>В соответствии с заданием, применим некоторые другие методы дефаззификации. </vt:lpstr>
      <vt:lpstr>продолжение</vt:lpstr>
      <vt:lpstr>В соответствии c заданием, применим различные способы построения агрегации. </vt:lpstr>
      <vt:lpstr>Затем применим различные способы построения импликации. </vt:lpstr>
      <vt:lpstr>Далее применим различные способы построения композиции. </vt:lpstr>
      <vt:lpstr>Для более точного подбора, дополнительно применим различные способы построения объединения </vt:lpstr>
      <vt:lpstr>Итоговая конфигурация системы.</vt:lpstr>
      <vt:lpstr>Протестируем нашу систему на точных значениях.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ИНДИВИДУЛЬНОЕ ЗАДАНИЕ №1 </dc:title>
  <dc:creator>Артем Нагалевский</dc:creator>
  <cp:lastModifiedBy>Артем Нагалевский</cp:lastModifiedBy>
  <cp:revision>3</cp:revision>
  <dcterms:created xsi:type="dcterms:W3CDTF">2023-12-16T08:28:40Z</dcterms:created>
  <dcterms:modified xsi:type="dcterms:W3CDTF">2023-12-16T09:23:40Z</dcterms:modified>
</cp:coreProperties>
</file>