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9"/>
  </p:notesMasterIdLst>
  <p:sldIdLst>
    <p:sldId id="256" r:id="rId2"/>
    <p:sldId id="257" r:id="rId3"/>
    <p:sldId id="258" r:id="rId4"/>
    <p:sldId id="279" r:id="rId5"/>
    <p:sldId id="280" r:id="rId6"/>
    <p:sldId id="281" r:id="rId7"/>
    <p:sldId id="296" r:id="rId8"/>
    <p:sldId id="262" r:id="rId9"/>
    <p:sldId id="282" r:id="rId10"/>
    <p:sldId id="283" r:id="rId11"/>
    <p:sldId id="285" r:id="rId12"/>
    <p:sldId id="284" r:id="rId13"/>
    <p:sldId id="286" r:id="rId14"/>
    <p:sldId id="265" r:id="rId15"/>
    <p:sldId id="289" r:id="rId16"/>
    <p:sldId id="292" r:id="rId17"/>
    <p:sldId id="270" r:id="rId18"/>
    <p:sldId id="290" r:id="rId19"/>
    <p:sldId id="293" r:id="rId20"/>
    <p:sldId id="294" r:id="rId21"/>
    <p:sldId id="274" r:id="rId22"/>
    <p:sldId id="291" r:id="rId23"/>
    <p:sldId id="295" r:id="rId24"/>
    <p:sldId id="276" r:id="rId25"/>
    <p:sldId id="275" r:id="rId26"/>
    <p:sldId id="287" r:id="rId27"/>
    <p:sldId id="278" r:id="rId28"/>
  </p:sldIdLst>
  <p:sldSz cx="9144000" cy="5143500" type="screen16x9"/>
  <p:notesSz cx="6858000" cy="9144000"/>
  <p:embeddedFontLst>
    <p:embeddedFont>
      <p:font typeface="Lora" panose="020B0604020202020204" charset="0"/>
      <p:regular r:id="rId30"/>
      <p:bold r:id="rId31"/>
      <p:italic r:id="rId32"/>
      <p:boldItalic r:id="rId33"/>
    </p:embeddedFont>
    <p:embeddedFont>
      <p:font typeface="Playfair Display" panose="00000500000000000000" pitchFamily="2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70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Working</a:t>
            </a:r>
            <a:r>
              <a:rPr lang="en-US" baseline="0" dirty="0"/>
              <a:t> title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30s</a:t>
            </a:r>
          </a:p>
        </p:txBody>
      </p:sp>
    </p:spTree>
    <p:extLst>
      <p:ext uri="{BB962C8B-B14F-4D97-AF65-F5344CB8AC3E}">
        <p14:creationId xmlns:p14="http://schemas.microsoft.com/office/powerpoint/2010/main" val="18501835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30s</a:t>
            </a:r>
          </a:p>
        </p:txBody>
      </p:sp>
    </p:spTree>
    <p:extLst>
      <p:ext uri="{BB962C8B-B14F-4D97-AF65-F5344CB8AC3E}">
        <p14:creationId xmlns:p14="http://schemas.microsoft.com/office/powerpoint/2010/main" val="9370878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30s</a:t>
            </a:r>
          </a:p>
        </p:txBody>
      </p:sp>
    </p:spTree>
    <p:extLst>
      <p:ext uri="{BB962C8B-B14F-4D97-AF65-F5344CB8AC3E}">
        <p14:creationId xmlns:p14="http://schemas.microsoft.com/office/powerpoint/2010/main" val="41641672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30s</a:t>
            </a:r>
          </a:p>
        </p:txBody>
      </p:sp>
    </p:spTree>
    <p:extLst>
      <p:ext uri="{BB962C8B-B14F-4D97-AF65-F5344CB8AC3E}">
        <p14:creationId xmlns:p14="http://schemas.microsoft.com/office/powerpoint/2010/main" val="42017785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5 - 7 minutes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30s</a:t>
            </a:r>
          </a:p>
        </p:txBody>
      </p:sp>
    </p:spTree>
    <p:extLst>
      <p:ext uri="{BB962C8B-B14F-4D97-AF65-F5344CB8AC3E}">
        <p14:creationId xmlns:p14="http://schemas.microsoft.com/office/powerpoint/2010/main" val="27689517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30s</a:t>
            </a:r>
          </a:p>
        </p:txBody>
      </p:sp>
    </p:spTree>
    <p:extLst>
      <p:ext uri="{BB962C8B-B14F-4D97-AF65-F5344CB8AC3E}">
        <p14:creationId xmlns:p14="http://schemas.microsoft.com/office/powerpoint/2010/main" val="34152887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5 - 7 minutes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30s</a:t>
            </a:r>
          </a:p>
        </p:txBody>
      </p:sp>
    </p:spTree>
    <p:extLst>
      <p:ext uri="{BB962C8B-B14F-4D97-AF65-F5344CB8AC3E}">
        <p14:creationId xmlns:p14="http://schemas.microsoft.com/office/powerpoint/2010/main" val="7549091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30s</a:t>
            </a:r>
          </a:p>
        </p:txBody>
      </p:sp>
    </p:spTree>
    <p:extLst>
      <p:ext uri="{BB962C8B-B14F-4D97-AF65-F5344CB8AC3E}">
        <p14:creationId xmlns:p14="http://schemas.microsoft.com/office/powerpoint/2010/main" val="982202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5 minutes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30s</a:t>
            </a:r>
          </a:p>
        </p:txBody>
      </p:sp>
    </p:spTree>
    <p:extLst>
      <p:ext uri="{BB962C8B-B14F-4D97-AF65-F5344CB8AC3E}">
        <p14:creationId xmlns:p14="http://schemas.microsoft.com/office/powerpoint/2010/main" val="32009905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5 minutes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30s</a:t>
            </a:r>
          </a:p>
        </p:txBody>
      </p:sp>
    </p:spTree>
    <p:extLst>
      <p:ext uri="{BB962C8B-B14F-4D97-AF65-F5344CB8AC3E}">
        <p14:creationId xmlns:p14="http://schemas.microsoft.com/office/powerpoint/2010/main" val="10970754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30s</a:t>
            </a:r>
          </a:p>
        </p:txBody>
      </p:sp>
    </p:spTree>
    <p:extLst>
      <p:ext uri="{BB962C8B-B14F-4D97-AF65-F5344CB8AC3E}">
        <p14:creationId xmlns:p14="http://schemas.microsoft.com/office/powerpoint/2010/main" val="4426544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6152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30s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30s</a:t>
            </a:r>
          </a:p>
        </p:txBody>
      </p:sp>
    </p:spTree>
    <p:extLst>
      <p:ext uri="{BB962C8B-B14F-4D97-AF65-F5344CB8AC3E}">
        <p14:creationId xmlns:p14="http://schemas.microsoft.com/office/powerpoint/2010/main" val="25277139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30s</a:t>
            </a:r>
          </a:p>
        </p:txBody>
      </p:sp>
    </p:spTree>
    <p:extLst>
      <p:ext uri="{BB962C8B-B14F-4D97-AF65-F5344CB8AC3E}">
        <p14:creationId xmlns:p14="http://schemas.microsoft.com/office/powerpoint/2010/main" val="35029879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30s</a:t>
            </a:r>
          </a:p>
        </p:txBody>
      </p:sp>
    </p:spTree>
    <p:extLst>
      <p:ext uri="{BB962C8B-B14F-4D97-AF65-F5344CB8AC3E}">
        <p14:creationId xmlns:p14="http://schemas.microsoft.com/office/powerpoint/2010/main" val="14066145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30s</a:t>
            </a:r>
          </a:p>
        </p:txBody>
      </p:sp>
    </p:spTree>
    <p:extLst>
      <p:ext uri="{BB962C8B-B14F-4D97-AF65-F5344CB8AC3E}">
        <p14:creationId xmlns:p14="http://schemas.microsoft.com/office/powerpoint/2010/main" val="32042804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5 minutes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30s</a:t>
            </a:r>
          </a:p>
        </p:txBody>
      </p:sp>
    </p:spTree>
    <p:extLst>
      <p:ext uri="{BB962C8B-B14F-4D97-AF65-F5344CB8AC3E}">
        <p14:creationId xmlns:p14="http://schemas.microsoft.com/office/powerpoint/2010/main" val="3827041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11111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1598400" y="1763225"/>
            <a:ext cx="5947199" cy="1159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buClr>
                <a:srgbClr val="FFFFFF"/>
              </a:buClr>
              <a:buSzPct val="100000"/>
              <a:defRPr sz="4800" b="1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grpSp>
        <p:nvGrpSpPr>
          <p:cNvPr id="10" name="Shape 10"/>
          <p:cNvGrpSpPr/>
          <p:nvPr/>
        </p:nvGrpSpPr>
        <p:grpSpPr>
          <a:xfrm>
            <a:off x="3239977" y="-11"/>
            <a:ext cx="2664078" cy="1326979"/>
            <a:chOff x="3578850" y="-50"/>
            <a:chExt cx="1816500" cy="904800"/>
          </a:xfrm>
        </p:grpSpPr>
        <p:sp>
          <p:nvSpPr>
            <p:cNvPr id="11" name="Shape 11"/>
            <p:cNvSpPr/>
            <p:nvPr/>
          </p:nvSpPr>
          <p:spPr>
            <a:xfrm rot="10800000">
              <a:off x="3578850" y="-50"/>
              <a:ext cx="1816500" cy="904800"/>
            </a:xfrm>
            <a:prstGeom prst="triangle">
              <a:avLst>
                <a:gd name="adj" fmla="val 50000"/>
              </a:avLst>
            </a:pr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rot="10800000">
              <a:off x="4487250" y="-50"/>
              <a:ext cx="908100" cy="904800"/>
            </a:xfrm>
            <a:prstGeom prst="triangle">
              <a:avLst>
                <a:gd name="adj" fmla="val 100000"/>
              </a:avLst>
            </a:prstGeom>
            <a:solidFill>
              <a:srgbClr val="99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2129175" y="1659550"/>
            <a:ext cx="4885800" cy="1159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SzPct val="100000"/>
              <a:defRPr sz="3600"/>
            </a:lvl1pPr>
            <a:lvl2pPr lvl="1" algn="ctr" rtl="0">
              <a:spcBef>
                <a:spcPts val="0"/>
              </a:spcBef>
              <a:defRPr/>
            </a:lvl2pPr>
            <a:lvl3pPr lvl="2" algn="ctr" rtl="0">
              <a:spcBef>
                <a:spcPts val="0"/>
              </a:spcBef>
              <a:defRPr/>
            </a:lvl3pPr>
            <a:lvl4pPr lvl="3" algn="ctr" rtl="0">
              <a:spcBef>
                <a:spcPts val="0"/>
              </a:spcBef>
              <a:defRPr/>
            </a:lvl4pPr>
            <a:lvl5pPr lvl="4" algn="ctr" rtl="0">
              <a:spcBef>
                <a:spcPts val="0"/>
              </a:spcBef>
              <a:defRPr/>
            </a:lvl5pPr>
            <a:lvl6pPr lvl="5" algn="ctr" rtl="0">
              <a:spcBef>
                <a:spcPts val="0"/>
              </a:spcBef>
              <a:defRPr/>
            </a:lvl6pPr>
            <a:lvl7pPr lvl="6" algn="ctr" rtl="0">
              <a:spcBef>
                <a:spcPts val="0"/>
              </a:spcBef>
              <a:defRPr/>
            </a:lvl7pPr>
            <a:lvl8pPr lvl="7" algn="ctr" rtl="0">
              <a:spcBef>
                <a:spcPts val="0"/>
              </a:spcBef>
              <a:defRPr/>
            </a:lvl8pPr>
            <a:lvl9pPr lvl="8" algn="ctr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2129175" y="2992450"/>
            <a:ext cx="4885800" cy="78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666666"/>
              </a:buClr>
              <a:buSzPct val="100000"/>
              <a:buNone/>
              <a:defRPr sz="1800">
                <a:solidFill>
                  <a:srgbClr val="666666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666666"/>
              </a:buClr>
              <a:buSzPct val="100000"/>
              <a:buNone/>
              <a:defRPr sz="1800">
                <a:solidFill>
                  <a:srgbClr val="666666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666666"/>
              </a:buClr>
              <a:buSzPct val="100000"/>
              <a:buNone/>
              <a:defRPr sz="1800">
                <a:solidFill>
                  <a:srgbClr val="666666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666666"/>
              </a:buClr>
              <a:buNone/>
              <a:defRPr>
                <a:solidFill>
                  <a:srgbClr val="666666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666666"/>
              </a:buClr>
              <a:buNone/>
              <a:defRPr>
                <a:solidFill>
                  <a:srgbClr val="666666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666666"/>
              </a:buClr>
              <a:buNone/>
              <a:defRPr>
                <a:solidFill>
                  <a:srgbClr val="666666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666666"/>
              </a:buClr>
              <a:buNone/>
              <a:defRPr>
                <a:solidFill>
                  <a:srgbClr val="666666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666666"/>
              </a:buClr>
              <a:buNone/>
              <a:defRPr>
                <a:solidFill>
                  <a:srgbClr val="666666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666666"/>
              </a:buClr>
              <a:buNone/>
              <a:defRPr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16" name="Shape 16"/>
          <p:cNvSpPr/>
          <p:nvPr/>
        </p:nvSpPr>
        <p:spPr>
          <a:xfrm rot="10800000">
            <a:off x="3269345" y="-44121"/>
            <a:ext cx="2605500" cy="1297800"/>
          </a:xfrm>
          <a:prstGeom prst="triangle">
            <a:avLst>
              <a:gd name="adj" fmla="val 50000"/>
            </a:avLst>
          </a:prstGeom>
          <a:noFill/>
          <a:ln w="76200" cap="flat" cmpd="thinThick">
            <a:solidFill>
              <a:srgbClr val="CC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2454925" y="1045950"/>
            <a:ext cx="4234200" cy="3188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lnSpc>
                <a:spcPct val="115000"/>
              </a:lnSpc>
              <a:spcBef>
                <a:spcPts val="0"/>
              </a:spcBef>
              <a:buSzPct val="100000"/>
              <a:buFont typeface="Playfair Display"/>
              <a:defRPr sz="3000" i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buSzPct val="100000"/>
              <a:buFont typeface="Playfair Display"/>
              <a:defRPr sz="3000" i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buSzPct val="100000"/>
              <a:buFont typeface="Playfair Display"/>
              <a:defRPr sz="3000" i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buSzPct val="100000"/>
              <a:buFont typeface="Playfair Display"/>
              <a:defRPr sz="3000" i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buSzPct val="100000"/>
              <a:buFont typeface="Playfair Display"/>
              <a:defRPr sz="3000" i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buSzPct val="100000"/>
              <a:buFont typeface="Playfair Display"/>
              <a:defRPr sz="3000" i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buSzPct val="100000"/>
              <a:buFont typeface="Playfair Display"/>
              <a:defRPr sz="3000" i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buSzPct val="100000"/>
              <a:buFont typeface="Playfair Display"/>
              <a:defRPr sz="3000" i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buSzPct val="100000"/>
              <a:buFont typeface="Playfair Display"/>
              <a:defRPr sz="3000" i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/>
          <p:nvPr/>
        </p:nvSpPr>
        <p:spPr>
          <a:xfrm>
            <a:off x="3593400" y="-114731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6000">
                <a:solidFill>
                  <a:srgbClr val="CC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“</a:t>
            </a:r>
          </a:p>
        </p:txBody>
      </p:sp>
      <p:sp>
        <p:nvSpPr>
          <p:cNvPr id="20" name="Shape 20"/>
          <p:cNvSpPr/>
          <p:nvPr/>
        </p:nvSpPr>
        <p:spPr>
          <a:xfrm rot="10800000">
            <a:off x="3821305" y="-52065"/>
            <a:ext cx="1501500" cy="747900"/>
          </a:xfrm>
          <a:prstGeom prst="triangle">
            <a:avLst>
              <a:gd name="adj" fmla="val 50000"/>
            </a:avLst>
          </a:prstGeom>
          <a:noFill/>
          <a:ln w="76200" cap="flat" cmpd="thinThick">
            <a:solidFill>
              <a:srgbClr val="CC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1031425" y="750150"/>
            <a:ext cx="7081200" cy="539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1031425" y="1351100"/>
            <a:ext cx="7081200" cy="3462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/>
          <p:nvPr/>
        </p:nvSpPr>
        <p:spPr>
          <a:xfrm rot="10800000">
            <a:off x="3821305" y="-52065"/>
            <a:ext cx="1501500" cy="747900"/>
          </a:xfrm>
          <a:prstGeom prst="triangle">
            <a:avLst>
              <a:gd name="adj" fmla="val 50000"/>
            </a:avLst>
          </a:prstGeom>
          <a:noFill/>
          <a:ln w="76200" cap="flat" cmpd="thinThick">
            <a:solidFill>
              <a:srgbClr val="CC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1031425" y="750150"/>
            <a:ext cx="7081200" cy="539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784099" y="1453625"/>
            <a:ext cx="3677100" cy="3472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4682718" y="1453625"/>
            <a:ext cx="3677100" cy="3472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/>
          <p:nvPr/>
        </p:nvSpPr>
        <p:spPr>
          <a:xfrm rot="10800000">
            <a:off x="3821305" y="-52065"/>
            <a:ext cx="1501500" cy="747900"/>
          </a:xfrm>
          <a:prstGeom prst="triangle">
            <a:avLst>
              <a:gd name="adj" fmla="val 50000"/>
            </a:avLst>
          </a:prstGeom>
          <a:noFill/>
          <a:ln w="76200" cap="flat" cmpd="thinThick">
            <a:solidFill>
              <a:srgbClr val="CC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1031425" y="750150"/>
            <a:ext cx="7081200" cy="539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539000" y="1471725"/>
            <a:ext cx="2579100" cy="3454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3250326" y="1471725"/>
            <a:ext cx="2579099" cy="3454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3"/>
          </p:nvPr>
        </p:nvSpPr>
        <p:spPr>
          <a:xfrm>
            <a:off x="5961652" y="1471725"/>
            <a:ext cx="2579100" cy="3454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/>
          <p:nvPr/>
        </p:nvSpPr>
        <p:spPr>
          <a:xfrm rot="10800000">
            <a:off x="3821305" y="-52065"/>
            <a:ext cx="1501500" cy="747900"/>
          </a:xfrm>
          <a:prstGeom prst="triangle">
            <a:avLst>
              <a:gd name="adj" fmla="val 50000"/>
            </a:avLst>
          </a:prstGeom>
          <a:noFill/>
          <a:ln w="76200" cap="flat" cmpd="thinThick">
            <a:solidFill>
              <a:srgbClr val="CC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1031425" y="750150"/>
            <a:ext cx="7081200" cy="539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/>
          <p:nvPr/>
        </p:nvSpPr>
        <p:spPr>
          <a:xfrm rot="10800000">
            <a:off x="3821305" y="-52065"/>
            <a:ext cx="1501500" cy="747900"/>
          </a:xfrm>
          <a:prstGeom prst="triangle">
            <a:avLst>
              <a:gd name="adj" fmla="val 50000"/>
            </a:avLst>
          </a:prstGeom>
          <a:noFill/>
          <a:ln w="76200" cap="flat" cmpd="thinThick">
            <a:solidFill>
              <a:srgbClr val="CC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2352350" y="4177700"/>
            <a:ext cx="4439400" cy="519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360"/>
              </a:spcBef>
              <a:buClr>
                <a:srgbClr val="666666"/>
              </a:buClr>
              <a:buSzPct val="100000"/>
              <a:buNone/>
              <a:defRPr sz="1400">
                <a:solidFill>
                  <a:srgbClr val="666666"/>
                </a:solidFill>
              </a:defRPr>
            </a:lvl1pPr>
          </a:lstStyle>
          <a:p>
            <a:endParaRPr/>
          </a:p>
        </p:txBody>
      </p:sp>
      <p:sp>
        <p:nvSpPr>
          <p:cNvPr id="41" name="Shape 41"/>
          <p:cNvSpPr/>
          <p:nvPr/>
        </p:nvSpPr>
        <p:spPr>
          <a:xfrm>
            <a:off x="3821305" y="4697309"/>
            <a:ext cx="1501500" cy="747900"/>
          </a:xfrm>
          <a:prstGeom prst="triangle">
            <a:avLst>
              <a:gd name="adj" fmla="val 50000"/>
            </a:avLst>
          </a:prstGeom>
          <a:noFill/>
          <a:ln w="76200" cap="flat" cmpd="thinThick">
            <a:solidFill>
              <a:srgbClr val="CC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bottom decora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3821305" y="4465657"/>
            <a:ext cx="1501500" cy="747900"/>
          </a:xfrm>
          <a:prstGeom prst="triangle">
            <a:avLst>
              <a:gd name="adj" fmla="val 50000"/>
            </a:avLst>
          </a:prstGeom>
          <a:noFill/>
          <a:ln w="76200" cap="flat" cmpd="thinThick">
            <a:solidFill>
              <a:srgbClr val="CC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031425" y="750150"/>
            <a:ext cx="7081200" cy="539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buSzPct val="100000"/>
              <a:buFont typeface="Playfair Display"/>
              <a:buNone/>
              <a:defRPr sz="1800" i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buSzPct val="100000"/>
              <a:buNone/>
              <a:defRPr sz="3600" b="1"/>
            </a:lvl2pPr>
            <a:lvl3pPr lvl="2">
              <a:spcBef>
                <a:spcPts val="0"/>
              </a:spcBef>
              <a:buSzPct val="100000"/>
              <a:buNone/>
              <a:defRPr sz="3600" b="1"/>
            </a:lvl3pPr>
            <a:lvl4pPr lvl="3">
              <a:spcBef>
                <a:spcPts val="0"/>
              </a:spcBef>
              <a:buSzPct val="100000"/>
              <a:buNone/>
              <a:defRPr sz="3600" b="1"/>
            </a:lvl4pPr>
            <a:lvl5pPr lvl="4">
              <a:spcBef>
                <a:spcPts val="0"/>
              </a:spcBef>
              <a:buSzPct val="100000"/>
              <a:buNone/>
              <a:defRPr sz="3600" b="1"/>
            </a:lvl5pPr>
            <a:lvl6pPr lvl="5">
              <a:spcBef>
                <a:spcPts val="0"/>
              </a:spcBef>
              <a:buSzPct val="100000"/>
              <a:buNone/>
              <a:defRPr sz="3600" b="1"/>
            </a:lvl6pPr>
            <a:lvl7pPr lvl="6">
              <a:spcBef>
                <a:spcPts val="0"/>
              </a:spcBef>
              <a:buSzPct val="100000"/>
              <a:buNone/>
              <a:defRPr sz="3600" b="1"/>
            </a:lvl7pPr>
            <a:lvl8pPr lvl="7">
              <a:spcBef>
                <a:spcPts val="0"/>
              </a:spcBef>
              <a:buSzPct val="100000"/>
              <a:buNone/>
              <a:defRPr sz="3600" b="1"/>
            </a:lvl8pPr>
            <a:lvl9pPr lvl="8">
              <a:spcBef>
                <a:spcPts val="0"/>
              </a:spcBef>
              <a:buSzPct val="100000"/>
              <a:buNone/>
              <a:defRPr sz="3600" b="1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031425" y="1351100"/>
            <a:ext cx="7081200" cy="346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600"/>
              </a:spcBef>
              <a:buClr>
                <a:srgbClr val="CC0000"/>
              </a:buClr>
              <a:buSzPct val="100000"/>
              <a:buFont typeface="Lora"/>
              <a:buChar char="◈"/>
              <a:defRPr sz="2400">
                <a:latin typeface="Lora"/>
                <a:ea typeface="Lora"/>
                <a:cs typeface="Lora"/>
                <a:sym typeface="Lora"/>
              </a:defRPr>
            </a:lvl1pPr>
            <a:lvl2pPr lvl="1">
              <a:lnSpc>
                <a:spcPct val="115000"/>
              </a:lnSpc>
              <a:spcBef>
                <a:spcPts val="480"/>
              </a:spcBef>
              <a:buClr>
                <a:srgbClr val="CC0000"/>
              </a:buClr>
              <a:buSzPct val="100000"/>
              <a:buFont typeface="Lora"/>
              <a:buChar char="⬥"/>
              <a:defRPr sz="2000">
                <a:latin typeface="Lora"/>
                <a:ea typeface="Lora"/>
                <a:cs typeface="Lora"/>
                <a:sym typeface="Lora"/>
              </a:defRPr>
            </a:lvl2pPr>
            <a:lvl3pPr lvl="2">
              <a:lnSpc>
                <a:spcPct val="115000"/>
              </a:lnSpc>
              <a:spcBef>
                <a:spcPts val="480"/>
              </a:spcBef>
              <a:buClr>
                <a:srgbClr val="CC0000"/>
              </a:buClr>
              <a:buSzPct val="100000"/>
              <a:buFont typeface="Lora"/>
              <a:buChar char="⬦"/>
              <a:defRPr sz="2000">
                <a:latin typeface="Lora"/>
                <a:ea typeface="Lora"/>
                <a:cs typeface="Lora"/>
                <a:sym typeface="Lora"/>
              </a:defRPr>
            </a:lvl3pPr>
            <a:lvl4pPr lvl="3">
              <a:lnSpc>
                <a:spcPct val="115000"/>
              </a:lnSpc>
              <a:spcBef>
                <a:spcPts val="360"/>
              </a:spcBef>
              <a:buClr>
                <a:srgbClr val="CC0000"/>
              </a:buClr>
              <a:buSzPct val="100000"/>
              <a:buFont typeface="Lora"/>
              <a:buChar char="⬩"/>
              <a:defRPr sz="2000">
                <a:latin typeface="Lora"/>
                <a:ea typeface="Lora"/>
                <a:cs typeface="Lora"/>
                <a:sym typeface="Lora"/>
              </a:defRPr>
            </a:lvl4pPr>
            <a:lvl5pPr lvl="4">
              <a:lnSpc>
                <a:spcPct val="115000"/>
              </a:lnSpc>
              <a:spcBef>
                <a:spcPts val="360"/>
              </a:spcBef>
              <a:buClr>
                <a:srgbClr val="CC0000"/>
              </a:buClr>
              <a:buSzPct val="100000"/>
              <a:buFont typeface="Lora"/>
              <a:buChar char="⬩"/>
              <a:defRPr sz="2000">
                <a:latin typeface="Lora"/>
                <a:ea typeface="Lora"/>
                <a:cs typeface="Lora"/>
                <a:sym typeface="Lora"/>
              </a:defRPr>
            </a:lvl5pPr>
            <a:lvl6pPr lvl="5">
              <a:lnSpc>
                <a:spcPct val="115000"/>
              </a:lnSpc>
              <a:spcBef>
                <a:spcPts val="360"/>
              </a:spcBef>
              <a:buClr>
                <a:srgbClr val="CC0000"/>
              </a:buClr>
              <a:buSzPct val="100000"/>
              <a:buFont typeface="Lora"/>
              <a:buChar char="⬩"/>
              <a:defRPr sz="2000">
                <a:latin typeface="Lora"/>
                <a:ea typeface="Lora"/>
                <a:cs typeface="Lora"/>
                <a:sym typeface="Lora"/>
              </a:defRPr>
            </a:lvl6pPr>
            <a:lvl7pPr lvl="6">
              <a:lnSpc>
                <a:spcPct val="115000"/>
              </a:lnSpc>
              <a:spcBef>
                <a:spcPts val="360"/>
              </a:spcBef>
              <a:buClr>
                <a:srgbClr val="CC0000"/>
              </a:buClr>
              <a:buSzPct val="100000"/>
              <a:buFont typeface="Lora"/>
              <a:buChar char="⬩"/>
              <a:defRPr sz="2000">
                <a:latin typeface="Lora"/>
                <a:ea typeface="Lora"/>
                <a:cs typeface="Lora"/>
                <a:sym typeface="Lora"/>
              </a:defRPr>
            </a:lvl7pPr>
            <a:lvl8pPr lvl="7">
              <a:lnSpc>
                <a:spcPct val="115000"/>
              </a:lnSpc>
              <a:spcBef>
                <a:spcPts val="360"/>
              </a:spcBef>
              <a:buSzPct val="100000"/>
              <a:buFont typeface="Lora"/>
              <a:defRPr sz="2000">
                <a:latin typeface="Lora"/>
                <a:ea typeface="Lora"/>
                <a:cs typeface="Lora"/>
                <a:sym typeface="Lora"/>
              </a:defRPr>
            </a:lvl8pPr>
            <a:lvl9pPr lvl="8">
              <a:lnSpc>
                <a:spcPct val="115000"/>
              </a:lnSpc>
              <a:spcBef>
                <a:spcPts val="360"/>
              </a:spcBef>
              <a:buSzPct val="100000"/>
              <a:buFont typeface="Lora"/>
              <a:defRPr sz="2000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ctrTitle"/>
          </p:nvPr>
        </p:nvSpPr>
        <p:spPr>
          <a:xfrm>
            <a:off x="901192" y="1826530"/>
            <a:ext cx="7341617" cy="1159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sz="2400" i="0" dirty="0">
                <a:solidFill>
                  <a:schemeClr val="tx1"/>
                </a:solidFill>
              </a:rPr>
              <a:t>CubeSat Networks</a:t>
            </a:r>
            <a:br>
              <a:rPr lang="en-US" sz="2400" i="0" dirty="0">
                <a:solidFill>
                  <a:schemeClr val="tx1"/>
                </a:solidFill>
              </a:rPr>
            </a:br>
            <a:r>
              <a:rPr lang="en-US" sz="2400" b="0" i="0" dirty="0">
                <a:solidFill>
                  <a:schemeClr val="tx1"/>
                </a:solidFill>
              </a:rPr>
              <a:t>Balancing Energy Consumption with Data Throughput</a:t>
            </a:r>
            <a:br>
              <a:rPr lang="en-US" sz="2400" i="0" dirty="0">
                <a:solidFill>
                  <a:schemeClr val="tx1"/>
                </a:solidFill>
              </a:rPr>
            </a:br>
            <a:br>
              <a:rPr lang="en-US" sz="2400" i="0" dirty="0">
                <a:solidFill>
                  <a:schemeClr val="tx1"/>
                </a:solidFill>
              </a:rPr>
            </a:br>
            <a:br>
              <a:rPr lang="en-US" sz="2400" i="0" dirty="0">
                <a:solidFill>
                  <a:schemeClr val="tx1"/>
                </a:solidFill>
              </a:rPr>
            </a:br>
            <a:r>
              <a:rPr lang="en" sz="1800" b="0" i="0" dirty="0">
                <a:solidFill>
                  <a:schemeClr val="bg1">
                    <a:lumMod val="50000"/>
                  </a:schemeClr>
                </a:solidFill>
              </a:rPr>
              <a:t>Stephen Ennis</a:t>
            </a:r>
            <a:br>
              <a:rPr lang="en" sz="1800" b="0" i="0" dirty="0">
                <a:solidFill>
                  <a:schemeClr val="bg1">
                    <a:lumMod val="50000"/>
                  </a:schemeClr>
                </a:solidFill>
              </a:rPr>
            </a:br>
            <a:br>
              <a:rPr lang="en" sz="1800" b="0" i="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" sz="1800" b="0" i="0" dirty="0">
                <a:solidFill>
                  <a:schemeClr val="bg1">
                    <a:lumMod val="50000"/>
                  </a:schemeClr>
                </a:solidFill>
              </a:rPr>
              <a:t>Supervisor: Dr. Jonathon Dukes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1031425" y="637606"/>
            <a:ext cx="7081200" cy="539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i="0" dirty="0"/>
              <a:t>SmallSat Communications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031425" y="1141254"/>
            <a:ext cx="7081200" cy="3462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14300" marR="0" lvl="0" algn="l" rtl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ct val="100000"/>
              <a:buNone/>
            </a:pPr>
            <a:endParaRPr lang="en" sz="1800" dirty="0"/>
          </a:p>
        </p:txBody>
      </p:sp>
      <p:sp>
        <p:nvSpPr>
          <p:cNvPr id="10" name="Shape 113"/>
          <p:cNvSpPr txBox="1">
            <a:spLocks/>
          </p:cNvSpPr>
          <p:nvPr/>
        </p:nvSpPr>
        <p:spPr>
          <a:xfrm>
            <a:off x="2139350" y="4403100"/>
            <a:ext cx="4885800" cy="74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layfair Display"/>
              <a:buNone/>
              <a:defRPr sz="1800" b="0" i="1" u="none" strike="noStrike" cap="none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buSzPct val="100000"/>
              <a:buNone/>
              <a:defRPr sz="3600" b="1"/>
            </a:lvl2pPr>
            <a:lvl3pPr lvl="2">
              <a:spcBef>
                <a:spcPts val="0"/>
              </a:spcBef>
              <a:buSzPct val="100000"/>
              <a:buNone/>
              <a:defRPr sz="3600" b="1"/>
            </a:lvl3pPr>
            <a:lvl4pPr lvl="3">
              <a:spcBef>
                <a:spcPts val="0"/>
              </a:spcBef>
              <a:buSzPct val="100000"/>
              <a:buNone/>
              <a:defRPr sz="3600" b="1"/>
            </a:lvl4pPr>
            <a:lvl5pPr lvl="4">
              <a:spcBef>
                <a:spcPts val="0"/>
              </a:spcBef>
              <a:buSzPct val="100000"/>
              <a:buNone/>
              <a:defRPr sz="3600" b="1"/>
            </a:lvl5pPr>
            <a:lvl6pPr lvl="5">
              <a:spcBef>
                <a:spcPts val="0"/>
              </a:spcBef>
              <a:buSzPct val="100000"/>
              <a:buNone/>
              <a:defRPr sz="3600" b="1"/>
            </a:lvl6pPr>
            <a:lvl7pPr lvl="6">
              <a:spcBef>
                <a:spcPts val="0"/>
              </a:spcBef>
              <a:buSzPct val="100000"/>
              <a:buNone/>
              <a:defRPr sz="3600" b="1"/>
            </a:lvl7pPr>
            <a:lvl8pPr lvl="7">
              <a:spcBef>
                <a:spcPts val="0"/>
              </a:spcBef>
              <a:buSzPct val="100000"/>
              <a:buNone/>
              <a:defRPr sz="3600" b="1"/>
            </a:lvl8pPr>
            <a:lvl9pPr lvl="8">
              <a:spcBef>
                <a:spcPts val="0"/>
              </a:spcBef>
              <a:buSzPct val="100000"/>
              <a:buNone/>
              <a:defRPr sz="3600" b="1"/>
            </a:lvl9pPr>
          </a:lstStyle>
          <a:p>
            <a:r>
              <a:rPr lang="en" sz="2400" i="0">
                <a:solidFill>
                  <a:srgbClr val="B7B7B7"/>
                </a:solidFill>
              </a:rPr>
              <a:t>1 - </a:t>
            </a:r>
            <a:r>
              <a:rPr lang="en" sz="2400" i="0">
                <a:solidFill>
                  <a:srgbClr val="CC0000"/>
                </a:solidFill>
              </a:rPr>
              <a:t>2</a:t>
            </a:r>
            <a:r>
              <a:rPr lang="en" sz="2400" i="0">
                <a:solidFill>
                  <a:srgbClr val="B7B7B7"/>
                </a:solidFill>
              </a:rPr>
              <a:t> - 3 - 4 - 5</a:t>
            </a:r>
            <a:endParaRPr lang="en" sz="2400" i="0" dirty="0">
              <a:solidFill>
                <a:srgbClr val="B7B7B7"/>
              </a:solidFill>
            </a:endParaRPr>
          </a:p>
        </p:txBody>
      </p:sp>
      <p:grpSp>
        <p:nvGrpSpPr>
          <p:cNvPr id="11" name="Shape 295"/>
          <p:cNvGrpSpPr/>
          <p:nvPr/>
        </p:nvGrpSpPr>
        <p:grpSpPr>
          <a:xfrm>
            <a:off x="4383440" y="97660"/>
            <a:ext cx="377170" cy="318703"/>
            <a:chOff x="3918650" y="293075"/>
            <a:chExt cx="488500" cy="412775"/>
          </a:xfrm>
        </p:grpSpPr>
        <p:sp>
          <p:nvSpPr>
            <p:cNvPr id="12" name="Shape 296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0" t="0" r="0" b="0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297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0" t="0" r="0" b="0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298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0" t="0" r="0" b="0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08091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1031425" y="637606"/>
            <a:ext cx="7081200" cy="539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i="0" dirty="0"/>
              <a:t>VANETs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031425" y="1141254"/>
            <a:ext cx="7081200" cy="3462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14300" marR="0" lvl="0" algn="l" rtl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ct val="100000"/>
              <a:buNone/>
            </a:pPr>
            <a:endParaRPr lang="en" sz="1800" dirty="0"/>
          </a:p>
        </p:txBody>
      </p:sp>
      <p:sp>
        <p:nvSpPr>
          <p:cNvPr id="10" name="Shape 113"/>
          <p:cNvSpPr txBox="1">
            <a:spLocks/>
          </p:cNvSpPr>
          <p:nvPr/>
        </p:nvSpPr>
        <p:spPr>
          <a:xfrm>
            <a:off x="2139350" y="4403100"/>
            <a:ext cx="4885800" cy="74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layfair Display"/>
              <a:buNone/>
              <a:defRPr sz="1800" b="0" i="1" u="none" strike="noStrike" cap="none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buSzPct val="100000"/>
              <a:buNone/>
              <a:defRPr sz="3600" b="1"/>
            </a:lvl2pPr>
            <a:lvl3pPr lvl="2">
              <a:spcBef>
                <a:spcPts val="0"/>
              </a:spcBef>
              <a:buSzPct val="100000"/>
              <a:buNone/>
              <a:defRPr sz="3600" b="1"/>
            </a:lvl3pPr>
            <a:lvl4pPr lvl="3">
              <a:spcBef>
                <a:spcPts val="0"/>
              </a:spcBef>
              <a:buSzPct val="100000"/>
              <a:buNone/>
              <a:defRPr sz="3600" b="1"/>
            </a:lvl4pPr>
            <a:lvl5pPr lvl="4">
              <a:spcBef>
                <a:spcPts val="0"/>
              </a:spcBef>
              <a:buSzPct val="100000"/>
              <a:buNone/>
              <a:defRPr sz="3600" b="1"/>
            </a:lvl5pPr>
            <a:lvl6pPr lvl="5">
              <a:spcBef>
                <a:spcPts val="0"/>
              </a:spcBef>
              <a:buSzPct val="100000"/>
              <a:buNone/>
              <a:defRPr sz="3600" b="1"/>
            </a:lvl6pPr>
            <a:lvl7pPr lvl="6">
              <a:spcBef>
                <a:spcPts val="0"/>
              </a:spcBef>
              <a:buSzPct val="100000"/>
              <a:buNone/>
              <a:defRPr sz="3600" b="1"/>
            </a:lvl7pPr>
            <a:lvl8pPr lvl="7">
              <a:spcBef>
                <a:spcPts val="0"/>
              </a:spcBef>
              <a:buSzPct val="100000"/>
              <a:buNone/>
              <a:defRPr sz="3600" b="1"/>
            </a:lvl8pPr>
            <a:lvl9pPr lvl="8">
              <a:spcBef>
                <a:spcPts val="0"/>
              </a:spcBef>
              <a:buSzPct val="100000"/>
              <a:buNone/>
              <a:defRPr sz="3600" b="1"/>
            </a:lvl9pPr>
          </a:lstStyle>
          <a:p>
            <a:r>
              <a:rPr lang="en" sz="2400" i="0">
                <a:solidFill>
                  <a:srgbClr val="B7B7B7"/>
                </a:solidFill>
              </a:rPr>
              <a:t>1 - </a:t>
            </a:r>
            <a:r>
              <a:rPr lang="en" sz="2400" i="0">
                <a:solidFill>
                  <a:srgbClr val="CC0000"/>
                </a:solidFill>
              </a:rPr>
              <a:t>2</a:t>
            </a:r>
            <a:r>
              <a:rPr lang="en" sz="2400" i="0">
                <a:solidFill>
                  <a:srgbClr val="B7B7B7"/>
                </a:solidFill>
              </a:rPr>
              <a:t> - 3 - 4 - 5</a:t>
            </a:r>
            <a:endParaRPr lang="en" sz="2400" i="0" dirty="0">
              <a:solidFill>
                <a:srgbClr val="B7B7B7"/>
              </a:solidFill>
            </a:endParaRPr>
          </a:p>
        </p:txBody>
      </p:sp>
      <p:grpSp>
        <p:nvGrpSpPr>
          <p:cNvPr id="11" name="Shape 295"/>
          <p:cNvGrpSpPr/>
          <p:nvPr/>
        </p:nvGrpSpPr>
        <p:grpSpPr>
          <a:xfrm>
            <a:off x="4383440" y="97660"/>
            <a:ext cx="377170" cy="318703"/>
            <a:chOff x="3918650" y="293075"/>
            <a:chExt cx="488500" cy="412775"/>
          </a:xfrm>
        </p:grpSpPr>
        <p:sp>
          <p:nvSpPr>
            <p:cNvPr id="12" name="Shape 296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0" t="0" r="0" b="0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297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0" t="0" r="0" b="0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298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0" t="0" r="0" b="0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43202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1031425" y="637606"/>
            <a:ext cx="7081200" cy="539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i="0" dirty="0"/>
              <a:t>WSNs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031425" y="1141254"/>
            <a:ext cx="7081200" cy="3462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14300" marR="0" lvl="0" algn="l" rtl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ct val="100000"/>
              <a:buNone/>
            </a:pPr>
            <a:endParaRPr lang="en" sz="1800" dirty="0"/>
          </a:p>
        </p:txBody>
      </p:sp>
      <p:sp>
        <p:nvSpPr>
          <p:cNvPr id="10" name="Shape 113"/>
          <p:cNvSpPr txBox="1">
            <a:spLocks/>
          </p:cNvSpPr>
          <p:nvPr/>
        </p:nvSpPr>
        <p:spPr>
          <a:xfrm>
            <a:off x="2139350" y="4403100"/>
            <a:ext cx="4885800" cy="74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layfair Display"/>
              <a:buNone/>
              <a:defRPr sz="1800" b="0" i="1" u="none" strike="noStrike" cap="none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buSzPct val="100000"/>
              <a:buNone/>
              <a:defRPr sz="3600" b="1"/>
            </a:lvl2pPr>
            <a:lvl3pPr lvl="2">
              <a:spcBef>
                <a:spcPts val="0"/>
              </a:spcBef>
              <a:buSzPct val="100000"/>
              <a:buNone/>
              <a:defRPr sz="3600" b="1"/>
            </a:lvl3pPr>
            <a:lvl4pPr lvl="3">
              <a:spcBef>
                <a:spcPts val="0"/>
              </a:spcBef>
              <a:buSzPct val="100000"/>
              <a:buNone/>
              <a:defRPr sz="3600" b="1"/>
            </a:lvl4pPr>
            <a:lvl5pPr lvl="4">
              <a:spcBef>
                <a:spcPts val="0"/>
              </a:spcBef>
              <a:buSzPct val="100000"/>
              <a:buNone/>
              <a:defRPr sz="3600" b="1"/>
            </a:lvl5pPr>
            <a:lvl6pPr lvl="5">
              <a:spcBef>
                <a:spcPts val="0"/>
              </a:spcBef>
              <a:buSzPct val="100000"/>
              <a:buNone/>
              <a:defRPr sz="3600" b="1"/>
            </a:lvl6pPr>
            <a:lvl7pPr lvl="6">
              <a:spcBef>
                <a:spcPts val="0"/>
              </a:spcBef>
              <a:buSzPct val="100000"/>
              <a:buNone/>
              <a:defRPr sz="3600" b="1"/>
            </a:lvl7pPr>
            <a:lvl8pPr lvl="7">
              <a:spcBef>
                <a:spcPts val="0"/>
              </a:spcBef>
              <a:buSzPct val="100000"/>
              <a:buNone/>
              <a:defRPr sz="3600" b="1"/>
            </a:lvl8pPr>
            <a:lvl9pPr lvl="8">
              <a:spcBef>
                <a:spcPts val="0"/>
              </a:spcBef>
              <a:buSzPct val="100000"/>
              <a:buNone/>
              <a:defRPr sz="3600" b="1"/>
            </a:lvl9pPr>
          </a:lstStyle>
          <a:p>
            <a:r>
              <a:rPr lang="en" sz="2400" i="0">
                <a:solidFill>
                  <a:srgbClr val="B7B7B7"/>
                </a:solidFill>
              </a:rPr>
              <a:t>1 - </a:t>
            </a:r>
            <a:r>
              <a:rPr lang="en" sz="2400" i="0">
                <a:solidFill>
                  <a:srgbClr val="CC0000"/>
                </a:solidFill>
              </a:rPr>
              <a:t>2</a:t>
            </a:r>
            <a:r>
              <a:rPr lang="en" sz="2400" i="0">
                <a:solidFill>
                  <a:srgbClr val="B7B7B7"/>
                </a:solidFill>
              </a:rPr>
              <a:t> - 3 - 4 - 5</a:t>
            </a:r>
            <a:endParaRPr lang="en" sz="2400" i="0" dirty="0">
              <a:solidFill>
                <a:srgbClr val="B7B7B7"/>
              </a:solidFill>
            </a:endParaRPr>
          </a:p>
        </p:txBody>
      </p:sp>
      <p:grpSp>
        <p:nvGrpSpPr>
          <p:cNvPr id="11" name="Shape 295"/>
          <p:cNvGrpSpPr/>
          <p:nvPr/>
        </p:nvGrpSpPr>
        <p:grpSpPr>
          <a:xfrm>
            <a:off x="4383440" y="97660"/>
            <a:ext cx="377170" cy="318703"/>
            <a:chOff x="3918650" y="293075"/>
            <a:chExt cx="488500" cy="412775"/>
          </a:xfrm>
        </p:grpSpPr>
        <p:sp>
          <p:nvSpPr>
            <p:cNvPr id="12" name="Shape 296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0" t="0" r="0" b="0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297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0" t="0" r="0" b="0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298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0" t="0" r="0" b="0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68451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1031425" y="637606"/>
            <a:ext cx="7081200" cy="539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i="0" dirty="0"/>
              <a:t>Other Areas of Note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031425" y="1141254"/>
            <a:ext cx="7081200" cy="3462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00050" indent="-285750">
              <a:lnSpc>
                <a:spcPct val="200000"/>
              </a:lnSpc>
              <a:spcBef>
                <a:spcPts val="600"/>
              </a:spcBef>
            </a:pPr>
            <a:r>
              <a:rPr lang="en" sz="1800" dirty="0"/>
              <a:t>Delay Tolerant Networking</a:t>
            </a:r>
          </a:p>
          <a:p>
            <a:pPr marL="400050" indent="-285750">
              <a:lnSpc>
                <a:spcPct val="200000"/>
              </a:lnSpc>
              <a:spcBef>
                <a:spcPts val="600"/>
              </a:spcBef>
            </a:pPr>
            <a:r>
              <a:rPr lang="en" sz="1800" dirty="0"/>
              <a:t>AODV</a:t>
            </a:r>
          </a:p>
          <a:p>
            <a:pPr marL="400050" indent="-285750">
              <a:lnSpc>
                <a:spcPct val="200000"/>
              </a:lnSpc>
              <a:spcBef>
                <a:spcPts val="600"/>
              </a:spcBef>
            </a:pPr>
            <a:r>
              <a:rPr lang="en" sz="1800" dirty="0"/>
              <a:t>RPL</a:t>
            </a:r>
          </a:p>
          <a:p>
            <a:pPr marL="400050" indent="-285750">
              <a:lnSpc>
                <a:spcPct val="200000"/>
              </a:lnSpc>
              <a:spcBef>
                <a:spcPts val="600"/>
              </a:spcBef>
            </a:pPr>
            <a:r>
              <a:rPr lang="en" sz="1800" dirty="0"/>
              <a:t>GNSS Clock Synchronization</a:t>
            </a:r>
          </a:p>
        </p:txBody>
      </p:sp>
      <p:sp>
        <p:nvSpPr>
          <p:cNvPr id="10" name="Shape 113"/>
          <p:cNvSpPr txBox="1">
            <a:spLocks/>
          </p:cNvSpPr>
          <p:nvPr/>
        </p:nvSpPr>
        <p:spPr>
          <a:xfrm>
            <a:off x="2139350" y="4403100"/>
            <a:ext cx="4885800" cy="74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layfair Display"/>
              <a:buNone/>
              <a:defRPr sz="1800" b="0" i="1" u="none" strike="noStrike" cap="none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buSzPct val="100000"/>
              <a:buNone/>
              <a:defRPr sz="3600" b="1"/>
            </a:lvl2pPr>
            <a:lvl3pPr lvl="2">
              <a:spcBef>
                <a:spcPts val="0"/>
              </a:spcBef>
              <a:buSzPct val="100000"/>
              <a:buNone/>
              <a:defRPr sz="3600" b="1"/>
            </a:lvl3pPr>
            <a:lvl4pPr lvl="3">
              <a:spcBef>
                <a:spcPts val="0"/>
              </a:spcBef>
              <a:buSzPct val="100000"/>
              <a:buNone/>
              <a:defRPr sz="3600" b="1"/>
            </a:lvl4pPr>
            <a:lvl5pPr lvl="4">
              <a:spcBef>
                <a:spcPts val="0"/>
              </a:spcBef>
              <a:buSzPct val="100000"/>
              <a:buNone/>
              <a:defRPr sz="3600" b="1"/>
            </a:lvl5pPr>
            <a:lvl6pPr lvl="5">
              <a:spcBef>
                <a:spcPts val="0"/>
              </a:spcBef>
              <a:buSzPct val="100000"/>
              <a:buNone/>
              <a:defRPr sz="3600" b="1"/>
            </a:lvl6pPr>
            <a:lvl7pPr lvl="6">
              <a:spcBef>
                <a:spcPts val="0"/>
              </a:spcBef>
              <a:buSzPct val="100000"/>
              <a:buNone/>
              <a:defRPr sz="3600" b="1"/>
            </a:lvl7pPr>
            <a:lvl8pPr lvl="7">
              <a:spcBef>
                <a:spcPts val="0"/>
              </a:spcBef>
              <a:buSzPct val="100000"/>
              <a:buNone/>
              <a:defRPr sz="3600" b="1"/>
            </a:lvl8pPr>
            <a:lvl9pPr lvl="8">
              <a:spcBef>
                <a:spcPts val="0"/>
              </a:spcBef>
              <a:buSzPct val="100000"/>
              <a:buNone/>
              <a:defRPr sz="3600" b="1"/>
            </a:lvl9pPr>
          </a:lstStyle>
          <a:p>
            <a:r>
              <a:rPr lang="en" sz="2400" i="0">
                <a:solidFill>
                  <a:srgbClr val="B7B7B7"/>
                </a:solidFill>
              </a:rPr>
              <a:t>1 - </a:t>
            </a:r>
            <a:r>
              <a:rPr lang="en" sz="2400" i="0">
                <a:solidFill>
                  <a:srgbClr val="CC0000"/>
                </a:solidFill>
              </a:rPr>
              <a:t>2</a:t>
            </a:r>
            <a:r>
              <a:rPr lang="en" sz="2400" i="0">
                <a:solidFill>
                  <a:srgbClr val="B7B7B7"/>
                </a:solidFill>
              </a:rPr>
              <a:t> - 3 - 4 - 5</a:t>
            </a:r>
            <a:endParaRPr lang="en" sz="2400" i="0" dirty="0">
              <a:solidFill>
                <a:srgbClr val="B7B7B7"/>
              </a:solidFill>
            </a:endParaRPr>
          </a:p>
        </p:txBody>
      </p:sp>
      <p:grpSp>
        <p:nvGrpSpPr>
          <p:cNvPr id="11" name="Shape 295"/>
          <p:cNvGrpSpPr/>
          <p:nvPr/>
        </p:nvGrpSpPr>
        <p:grpSpPr>
          <a:xfrm>
            <a:off x="4383440" y="97660"/>
            <a:ext cx="377170" cy="318703"/>
            <a:chOff x="3918650" y="293075"/>
            <a:chExt cx="488500" cy="412775"/>
          </a:xfrm>
        </p:grpSpPr>
        <p:sp>
          <p:nvSpPr>
            <p:cNvPr id="12" name="Shape 296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0" t="0" r="0" b="0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297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0" t="0" r="0" b="0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298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0" t="0" r="0" b="0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21249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ctrTitle"/>
          </p:nvPr>
        </p:nvSpPr>
        <p:spPr>
          <a:xfrm>
            <a:off x="2129175" y="1659550"/>
            <a:ext cx="4885800" cy="1159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i="0" dirty="0"/>
              <a:t>Current Design</a:t>
            </a:r>
          </a:p>
        </p:txBody>
      </p:sp>
      <p:sp>
        <p:nvSpPr>
          <p:cNvPr id="179" name="Shape 179"/>
          <p:cNvSpPr txBox="1"/>
          <p:nvPr/>
        </p:nvSpPr>
        <p:spPr>
          <a:xfrm>
            <a:off x="3384650" y="5775"/>
            <a:ext cx="2395200" cy="90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6000">
                <a:solidFill>
                  <a:srgbClr val="CC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3</a:t>
            </a:r>
          </a:p>
        </p:txBody>
      </p:sp>
      <p:sp>
        <p:nvSpPr>
          <p:cNvPr id="180" name="Shape 180"/>
          <p:cNvSpPr txBox="1">
            <a:spLocks noGrp="1"/>
          </p:cNvSpPr>
          <p:nvPr>
            <p:ph type="ctrTitle"/>
          </p:nvPr>
        </p:nvSpPr>
        <p:spPr>
          <a:xfrm>
            <a:off x="2139350" y="4403100"/>
            <a:ext cx="4885800" cy="740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i="0" dirty="0">
                <a:solidFill>
                  <a:srgbClr val="B7B7B7"/>
                </a:solidFill>
              </a:rPr>
              <a:t>1 - 2 - </a:t>
            </a:r>
            <a:r>
              <a:rPr lang="en" sz="2400" i="0" dirty="0">
                <a:solidFill>
                  <a:srgbClr val="CC0000"/>
                </a:solidFill>
              </a:rPr>
              <a:t>3</a:t>
            </a:r>
            <a:r>
              <a:rPr lang="en" sz="2400" i="0" dirty="0">
                <a:solidFill>
                  <a:srgbClr val="B7B7B7"/>
                </a:solidFill>
              </a:rPr>
              <a:t> - 4 - 5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1031425" y="637606"/>
            <a:ext cx="7081200" cy="539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i="0" dirty="0"/>
              <a:t>CubeMac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031425" y="1141254"/>
            <a:ext cx="7081200" cy="3462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14300" marR="0" lvl="0" algn="l" rtl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ct val="100000"/>
              <a:buNone/>
            </a:pPr>
            <a:endParaRPr lang="en" sz="1800" dirty="0"/>
          </a:p>
        </p:txBody>
      </p:sp>
      <p:grpSp>
        <p:nvGrpSpPr>
          <p:cNvPr id="9" name="Shape 363"/>
          <p:cNvGrpSpPr/>
          <p:nvPr/>
        </p:nvGrpSpPr>
        <p:grpSpPr>
          <a:xfrm>
            <a:off x="4413469" y="97660"/>
            <a:ext cx="337562" cy="337562"/>
            <a:chOff x="1922075" y="1629000"/>
            <a:chExt cx="437200" cy="437200"/>
          </a:xfrm>
        </p:grpSpPr>
        <p:sp>
          <p:nvSpPr>
            <p:cNvPr id="15" name="Shape 364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0" t="0" r="0" b="0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" name="Shape 365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0" t="0" r="0" b="0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7" name="Shape 180"/>
          <p:cNvSpPr txBox="1">
            <a:spLocks/>
          </p:cNvSpPr>
          <p:nvPr/>
        </p:nvSpPr>
        <p:spPr>
          <a:xfrm>
            <a:off x="2139350" y="4403100"/>
            <a:ext cx="4885800" cy="74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layfair Display"/>
              <a:buNone/>
              <a:defRPr sz="1800" b="0" i="1" u="none" strike="noStrike" cap="none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buSzPct val="100000"/>
              <a:buNone/>
              <a:defRPr sz="3600" b="1"/>
            </a:lvl2pPr>
            <a:lvl3pPr lvl="2">
              <a:spcBef>
                <a:spcPts val="0"/>
              </a:spcBef>
              <a:buSzPct val="100000"/>
              <a:buNone/>
              <a:defRPr sz="3600" b="1"/>
            </a:lvl3pPr>
            <a:lvl4pPr lvl="3">
              <a:spcBef>
                <a:spcPts val="0"/>
              </a:spcBef>
              <a:buSzPct val="100000"/>
              <a:buNone/>
              <a:defRPr sz="3600" b="1"/>
            </a:lvl4pPr>
            <a:lvl5pPr lvl="4">
              <a:spcBef>
                <a:spcPts val="0"/>
              </a:spcBef>
              <a:buSzPct val="100000"/>
              <a:buNone/>
              <a:defRPr sz="3600" b="1"/>
            </a:lvl5pPr>
            <a:lvl6pPr lvl="5">
              <a:spcBef>
                <a:spcPts val="0"/>
              </a:spcBef>
              <a:buSzPct val="100000"/>
              <a:buNone/>
              <a:defRPr sz="3600" b="1"/>
            </a:lvl6pPr>
            <a:lvl7pPr lvl="6">
              <a:spcBef>
                <a:spcPts val="0"/>
              </a:spcBef>
              <a:buSzPct val="100000"/>
              <a:buNone/>
              <a:defRPr sz="3600" b="1"/>
            </a:lvl7pPr>
            <a:lvl8pPr lvl="7">
              <a:spcBef>
                <a:spcPts val="0"/>
              </a:spcBef>
              <a:buSzPct val="100000"/>
              <a:buNone/>
              <a:defRPr sz="3600" b="1"/>
            </a:lvl8pPr>
            <a:lvl9pPr lvl="8">
              <a:spcBef>
                <a:spcPts val="0"/>
              </a:spcBef>
              <a:buSzPct val="100000"/>
              <a:buNone/>
              <a:defRPr sz="3600" b="1"/>
            </a:lvl9pPr>
          </a:lstStyle>
          <a:p>
            <a:r>
              <a:rPr lang="en" sz="2400" i="0">
                <a:solidFill>
                  <a:srgbClr val="B7B7B7"/>
                </a:solidFill>
              </a:rPr>
              <a:t>1 - 2 - </a:t>
            </a:r>
            <a:r>
              <a:rPr lang="en" sz="2400" i="0">
                <a:solidFill>
                  <a:srgbClr val="CC0000"/>
                </a:solidFill>
              </a:rPr>
              <a:t>3</a:t>
            </a:r>
            <a:r>
              <a:rPr lang="en" sz="2400" i="0">
                <a:solidFill>
                  <a:srgbClr val="B7B7B7"/>
                </a:solidFill>
              </a:rPr>
              <a:t> - 4 - 5</a:t>
            </a:r>
            <a:endParaRPr lang="en" sz="2400" i="0" dirty="0">
              <a:solidFill>
                <a:srgbClr val="B7B7B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833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1031425" y="637606"/>
            <a:ext cx="7081200" cy="539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i="0" dirty="0"/>
              <a:t>Demonstration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031425" y="1141254"/>
            <a:ext cx="7081200" cy="3462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14300" marR="0" lvl="0" algn="l" rtl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ct val="100000"/>
              <a:buNone/>
            </a:pPr>
            <a:endParaRPr lang="en" sz="1800" dirty="0"/>
          </a:p>
        </p:txBody>
      </p:sp>
      <p:grpSp>
        <p:nvGrpSpPr>
          <p:cNvPr id="9" name="Shape 363"/>
          <p:cNvGrpSpPr/>
          <p:nvPr/>
        </p:nvGrpSpPr>
        <p:grpSpPr>
          <a:xfrm>
            <a:off x="4413469" y="97660"/>
            <a:ext cx="337562" cy="337562"/>
            <a:chOff x="1922075" y="1629000"/>
            <a:chExt cx="437200" cy="437200"/>
          </a:xfrm>
        </p:grpSpPr>
        <p:sp>
          <p:nvSpPr>
            <p:cNvPr id="15" name="Shape 364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0" t="0" r="0" b="0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" name="Shape 365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0" t="0" r="0" b="0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8" name="Shape 180"/>
          <p:cNvSpPr txBox="1">
            <a:spLocks/>
          </p:cNvSpPr>
          <p:nvPr/>
        </p:nvSpPr>
        <p:spPr>
          <a:xfrm>
            <a:off x="2139350" y="4403100"/>
            <a:ext cx="4885800" cy="74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layfair Display"/>
              <a:buNone/>
              <a:defRPr sz="1800" b="0" i="1" u="none" strike="noStrike" cap="none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buSzPct val="100000"/>
              <a:buNone/>
              <a:defRPr sz="3600" b="1"/>
            </a:lvl2pPr>
            <a:lvl3pPr lvl="2">
              <a:spcBef>
                <a:spcPts val="0"/>
              </a:spcBef>
              <a:buSzPct val="100000"/>
              <a:buNone/>
              <a:defRPr sz="3600" b="1"/>
            </a:lvl3pPr>
            <a:lvl4pPr lvl="3">
              <a:spcBef>
                <a:spcPts val="0"/>
              </a:spcBef>
              <a:buSzPct val="100000"/>
              <a:buNone/>
              <a:defRPr sz="3600" b="1"/>
            </a:lvl4pPr>
            <a:lvl5pPr lvl="4">
              <a:spcBef>
                <a:spcPts val="0"/>
              </a:spcBef>
              <a:buSzPct val="100000"/>
              <a:buNone/>
              <a:defRPr sz="3600" b="1"/>
            </a:lvl5pPr>
            <a:lvl6pPr lvl="5">
              <a:spcBef>
                <a:spcPts val="0"/>
              </a:spcBef>
              <a:buSzPct val="100000"/>
              <a:buNone/>
              <a:defRPr sz="3600" b="1"/>
            </a:lvl6pPr>
            <a:lvl7pPr lvl="6">
              <a:spcBef>
                <a:spcPts val="0"/>
              </a:spcBef>
              <a:buSzPct val="100000"/>
              <a:buNone/>
              <a:defRPr sz="3600" b="1"/>
            </a:lvl7pPr>
            <a:lvl8pPr lvl="7">
              <a:spcBef>
                <a:spcPts val="0"/>
              </a:spcBef>
              <a:buSzPct val="100000"/>
              <a:buNone/>
              <a:defRPr sz="3600" b="1"/>
            </a:lvl8pPr>
            <a:lvl9pPr lvl="8">
              <a:spcBef>
                <a:spcPts val="0"/>
              </a:spcBef>
              <a:buSzPct val="100000"/>
              <a:buNone/>
              <a:defRPr sz="3600" b="1"/>
            </a:lvl9pPr>
          </a:lstStyle>
          <a:p>
            <a:r>
              <a:rPr lang="en" sz="2400" i="0">
                <a:solidFill>
                  <a:srgbClr val="B7B7B7"/>
                </a:solidFill>
              </a:rPr>
              <a:t>1 - 2 - </a:t>
            </a:r>
            <a:r>
              <a:rPr lang="en" sz="2400" i="0">
                <a:solidFill>
                  <a:srgbClr val="CC0000"/>
                </a:solidFill>
              </a:rPr>
              <a:t>3</a:t>
            </a:r>
            <a:r>
              <a:rPr lang="en" sz="2400" i="0">
                <a:solidFill>
                  <a:srgbClr val="B7B7B7"/>
                </a:solidFill>
              </a:rPr>
              <a:t> - 4 - 5</a:t>
            </a:r>
            <a:endParaRPr lang="en" sz="2400" i="0" dirty="0">
              <a:solidFill>
                <a:srgbClr val="B7B7B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5677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ctrTitle"/>
          </p:nvPr>
        </p:nvSpPr>
        <p:spPr>
          <a:xfrm>
            <a:off x="2129175" y="1659550"/>
            <a:ext cx="4885800" cy="1159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i="0" dirty="0"/>
              <a:t>Interim Results</a:t>
            </a:r>
          </a:p>
        </p:txBody>
      </p:sp>
      <p:sp>
        <p:nvSpPr>
          <p:cNvPr id="218" name="Shape 218"/>
          <p:cNvSpPr txBox="1"/>
          <p:nvPr/>
        </p:nvSpPr>
        <p:spPr>
          <a:xfrm>
            <a:off x="3384650" y="5775"/>
            <a:ext cx="2395200" cy="90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6000">
                <a:solidFill>
                  <a:srgbClr val="CC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4</a:t>
            </a:r>
          </a:p>
        </p:txBody>
      </p:sp>
      <p:sp>
        <p:nvSpPr>
          <p:cNvPr id="219" name="Shape 219"/>
          <p:cNvSpPr txBox="1">
            <a:spLocks noGrp="1"/>
          </p:cNvSpPr>
          <p:nvPr>
            <p:ph type="ctrTitle"/>
          </p:nvPr>
        </p:nvSpPr>
        <p:spPr>
          <a:xfrm>
            <a:off x="2139350" y="4403100"/>
            <a:ext cx="4885800" cy="740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i="0" dirty="0">
                <a:solidFill>
                  <a:srgbClr val="B7B7B7"/>
                </a:solidFill>
              </a:rPr>
              <a:t>1 - 2 - 3 - </a:t>
            </a:r>
            <a:r>
              <a:rPr lang="en" sz="2400" i="0" dirty="0">
                <a:solidFill>
                  <a:srgbClr val="CC0000"/>
                </a:solidFill>
              </a:rPr>
              <a:t>4</a:t>
            </a:r>
            <a:r>
              <a:rPr lang="en" sz="2400" i="0" dirty="0">
                <a:solidFill>
                  <a:srgbClr val="B7B7B7"/>
                </a:solidFill>
              </a:rPr>
              <a:t> - 5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1031425" y="637606"/>
            <a:ext cx="7081200" cy="539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i="0" dirty="0"/>
              <a:t>Key Metrics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031425" y="1141254"/>
            <a:ext cx="7081200" cy="3462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14300" marR="0" lvl="0" algn="l" rtl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ct val="100000"/>
              <a:buNone/>
            </a:pPr>
            <a:endParaRPr lang="en" sz="1800" dirty="0"/>
          </a:p>
        </p:txBody>
      </p:sp>
      <p:sp>
        <p:nvSpPr>
          <p:cNvPr id="17" name="Shape 219"/>
          <p:cNvSpPr txBox="1">
            <a:spLocks/>
          </p:cNvSpPr>
          <p:nvPr/>
        </p:nvSpPr>
        <p:spPr>
          <a:xfrm>
            <a:off x="2139350" y="4403100"/>
            <a:ext cx="4885800" cy="74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layfair Display"/>
              <a:buNone/>
              <a:defRPr sz="1800" b="0" i="1" u="none" strike="noStrike" cap="none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buSzPct val="100000"/>
              <a:buNone/>
              <a:defRPr sz="3600" b="1"/>
            </a:lvl2pPr>
            <a:lvl3pPr lvl="2">
              <a:spcBef>
                <a:spcPts val="0"/>
              </a:spcBef>
              <a:buSzPct val="100000"/>
              <a:buNone/>
              <a:defRPr sz="3600" b="1"/>
            </a:lvl3pPr>
            <a:lvl4pPr lvl="3">
              <a:spcBef>
                <a:spcPts val="0"/>
              </a:spcBef>
              <a:buSzPct val="100000"/>
              <a:buNone/>
              <a:defRPr sz="3600" b="1"/>
            </a:lvl4pPr>
            <a:lvl5pPr lvl="4">
              <a:spcBef>
                <a:spcPts val="0"/>
              </a:spcBef>
              <a:buSzPct val="100000"/>
              <a:buNone/>
              <a:defRPr sz="3600" b="1"/>
            </a:lvl5pPr>
            <a:lvl6pPr lvl="5">
              <a:spcBef>
                <a:spcPts val="0"/>
              </a:spcBef>
              <a:buSzPct val="100000"/>
              <a:buNone/>
              <a:defRPr sz="3600" b="1"/>
            </a:lvl6pPr>
            <a:lvl7pPr lvl="6">
              <a:spcBef>
                <a:spcPts val="0"/>
              </a:spcBef>
              <a:buSzPct val="100000"/>
              <a:buNone/>
              <a:defRPr sz="3600" b="1"/>
            </a:lvl7pPr>
            <a:lvl8pPr lvl="7">
              <a:spcBef>
                <a:spcPts val="0"/>
              </a:spcBef>
              <a:buSzPct val="100000"/>
              <a:buNone/>
              <a:defRPr sz="3600" b="1"/>
            </a:lvl8pPr>
            <a:lvl9pPr lvl="8">
              <a:spcBef>
                <a:spcPts val="0"/>
              </a:spcBef>
              <a:buSzPct val="100000"/>
              <a:buNone/>
              <a:defRPr sz="3600" b="1"/>
            </a:lvl9pPr>
          </a:lstStyle>
          <a:p>
            <a:r>
              <a:rPr lang="en" sz="2400" i="0">
                <a:solidFill>
                  <a:srgbClr val="B7B7B7"/>
                </a:solidFill>
              </a:rPr>
              <a:t>1 - 2 - 3 - </a:t>
            </a:r>
            <a:r>
              <a:rPr lang="en" sz="2400" i="0">
                <a:solidFill>
                  <a:srgbClr val="CC0000"/>
                </a:solidFill>
              </a:rPr>
              <a:t>4</a:t>
            </a:r>
            <a:r>
              <a:rPr lang="en" sz="2400" i="0">
                <a:solidFill>
                  <a:srgbClr val="B7B7B7"/>
                </a:solidFill>
              </a:rPr>
              <a:t> - 5</a:t>
            </a:r>
            <a:endParaRPr lang="en" sz="2400" i="0" dirty="0">
              <a:solidFill>
                <a:srgbClr val="B7B7B7"/>
              </a:solidFill>
            </a:endParaRPr>
          </a:p>
        </p:txBody>
      </p:sp>
      <p:grpSp>
        <p:nvGrpSpPr>
          <p:cNvPr id="18" name="Shape 462"/>
          <p:cNvGrpSpPr/>
          <p:nvPr/>
        </p:nvGrpSpPr>
        <p:grpSpPr>
          <a:xfrm>
            <a:off x="4407350" y="129310"/>
            <a:ext cx="349799" cy="256472"/>
            <a:chOff x="3936375" y="3703750"/>
            <a:chExt cx="453050" cy="332175"/>
          </a:xfrm>
        </p:grpSpPr>
        <p:sp>
          <p:nvSpPr>
            <p:cNvPr id="19" name="Shape 463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0" t="0" r="0" b="0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" name="Shape 464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0" t="0" r="0" b="0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" name="Shape 465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0" t="0" r="0" b="0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466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0" t="0" r="0" b="0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467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0" t="0" r="0" b="0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16635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1031425" y="637606"/>
            <a:ext cx="7081200" cy="539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" sz="2400" i="0" dirty="0"/>
              <a:t>Results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031425" y="1141254"/>
            <a:ext cx="7081200" cy="3462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14300" marR="0" lvl="0" algn="l" rtl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ct val="100000"/>
              <a:buNone/>
            </a:pPr>
            <a:endParaRPr lang="en" sz="1800" dirty="0"/>
          </a:p>
        </p:txBody>
      </p:sp>
      <p:sp>
        <p:nvSpPr>
          <p:cNvPr id="4" name="Shape 219"/>
          <p:cNvSpPr txBox="1">
            <a:spLocks/>
          </p:cNvSpPr>
          <p:nvPr/>
        </p:nvSpPr>
        <p:spPr>
          <a:xfrm>
            <a:off x="2139350" y="4403100"/>
            <a:ext cx="4885800" cy="74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layfair Display"/>
              <a:buNone/>
              <a:defRPr sz="1800" b="0" i="1" u="none" strike="noStrike" cap="none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buSzPct val="100000"/>
              <a:buNone/>
              <a:defRPr sz="3600" b="1"/>
            </a:lvl2pPr>
            <a:lvl3pPr lvl="2">
              <a:spcBef>
                <a:spcPts val="0"/>
              </a:spcBef>
              <a:buSzPct val="100000"/>
              <a:buNone/>
              <a:defRPr sz="3600" b="1"/>
            </a:lvl3pPr>
            <a:lvl4pPr lvl="3">
              <a:spcBef>
                <a:spcPts val="0"/>
              </a:spcBef>
              <a:buSzPct val="100000"/>
              <a:buNone/>
              <a:defRPr sz="3600" b="1"/>
            </a:lvl4pPr>
            <a:lvl5pPr lvl="4">
              <a:spcBef>
                <a:spcPts val="0"/>
              </a:spcBef>
              <a:buSzPct val="100000"/>
              <a:buNone/>
              <a:defRPr sz="3600" b="1"/>
            </a:lvl5pPr>
            <a:lvl6pPr lvl="5">
              <a:spcBef>
                <a:spcPts val="0"/>
              </a:spcBef>
              <a:buSzPct val="100000"/>
              <a:buNone/>
              <a:defRPr sz="3600" b="1"/>
            </a:lvl6pPr>
            <a:lvl7pPr lvl="6">
              <a:spcBef>
                <a:spcPts val="0"/>
              </a:spcBef>
              <a:buSzPct val="100000"/>
              <a:buNone/>
              <a:defRPr sz="3600" b="1"/>
            </a:lvl7pPr>
            <a:lvl8pPr lvl="7">
              <a:spcBef>
                <a:spcPts val="0"/>
              </a:spcBef>
              <a:buSzPct val="100000"/>
              <a:buNone/>
              <a:defRPr sz="3600" b="1"/>
            </a:lvl8pPr>
            <a:lvl9pPr lvl="8">
              <a:spcBef>
                <a:spcPts val="0"/>
              </a:spcBef>
              <a:buSzPct val="100000"/>
              <a:buNone/>
              <a:defRPr sz="3600" b="1"/>
            </a:lvl9pPr>
          </a:lstStyle>
          <a:p>
            <a:r>
              <a:rPr lang="en" sz="2400" i="0">
                <a:solidFill>
                  <a:srgbClr val="B7B7B7"/>
                </a:solidFill>
              </a:rPr>
              <a:t>1 - 2 - 3 - </a:t>
            </a:r>
            <a:r>
              <a:rPr lang="en" sz="2400" i="0">
                <a:solidFill>
                  <a:srgbClr val="CC0000"/>
                </a:solidFill>
              </a:rPr>
              <a:t>4</a:t>
            </a:r>
            <a:r>
              <a:rPr lang="en" sz="2400" i="0">
                <a:solidFill>
                  <a:srgbClr val="B7B7B7"/>
                </a:solidFill>
              </a:rPr>
              <a:t> - 5</a:t>
            </a:r>
            <a:endParaRPr lang="en" sz="2400" i="0" dirty="0">
              <a:solidFill>
                <a:srgbClr val="B7B7B7"/>
              </a:solidFill>
            </a:endParaRPr>
          </a:p>
        </p:txBody>
      </p:sp>
      <p:grpSp>
        <p:nvGrpSpPr>
          <p:cNvPr id="5" name="Shape 462"/>
          <p:cNvGrpSpPr/>
          <p:nvPr/>
        </p:nvGrpSpPr>
        <p:grpSpPr>
          <a:xfrm>
            <a:off x="4407350" y="129310"/>
            <a:ext cx="349799" cy="256472"/>
            <a:chOff x="3936375" y="3703750"/>
            <a:chExt cx="453050" cy="332175"/>
          </a:xfrm>
        </p:grpSpPr>
        <p:sp>
          <p:nvSpPr>
            <p:cNvPr id="6" name="Shape 463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0" t="0" r="0" b="0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" name="Shape 464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0" t="0" r="0" b="0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" name="Shape 465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0" t="0" r="0" b="0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" name="Shape 466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0" t="0" r="0" b="0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467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0" t="0" r="0" b="0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58774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ctrTitle"/>
          </p:nvPr>
        </p:nvSpPr>
        <p:spPr>
          <a:xfrm>
            <a:off x="2129175" y="1659550"/>
            <a:ext cx="4885800" cy="1159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i="0"/>
              <a:t>Introduction</a:t>
            </a:r>
          </a:p>
        </p:txBody>
      </p:sp>
      <p:sp>
        <p:nvSpPr>
          <p:cNvPr id="57" name="Shape 57"/>
          <p:cNvSpPr txBox="1"/>
          <p:nvPr/>
        </p:nvSpPr>
        <p:spPr>
          <a:xfrm>
            <a:off x="3374400" y="64075"/>
            <a:ext cx="2395200" cy="90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6000">
                <a:solidFill>
                  <a:srgbClr val="CC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1</a:t>
            </a:r>
          </a:p>
        </p:txBody>
      </p:sp>
      <p:sp>
        <p:nvSpPr>
          <p:cNvPr id="58" name="Shape 58"/>
          <p:cNvSpPr txBox="1">
            <a:spLocks noGrp="1"/>
          </p:cNvSpPr>
          <p:nvPr>
            <p:ph type="ctrTitle"/>
          </p:nvPr>
        </p:nvSpPr>
        <p:spPr>
          <a:xfrm>
            <a:off x="2139350" y="4403100"/>
            <a:ext cx="4885800" cy="740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i="0">
                <a:solidFill>
                  <a:srgbClr val="CC0000"/>
                </a:solidFill>
              </a:rPr>
              <a:t>1</a:t>
            </a:r>
            <a:r>
              <a:rPr lang="en" sz="2400" i="0">
                <a:solidFill>
                  <a:srgbClr val="666666"/>
                </a:solidFill>
              </a:rPr>
              <a:t> </a:t>
            </a:r>
            <a:r>
              <a:rPr lang="en" sz="2400" i="0">
                <a:solidFill>
                  <a:srgbClr val="B7B7B7"/>
                </a:solidFill>
              </a:rPr>
              <a:t>- 2 - 3 - 4 - 5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1031425" y="637606"/>
            <a:ext cx="7081200" cy="539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i="0" dirty="0"/>
              <a:t>Results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031425" y="1141254"/>
            <a:ext cx="7081200" cy="3462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14300" marR="0" lvl="0" algn="l" rtl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ct val="100000"/>
              <a:buNone/>
            </a:pPr>
            <a:endParaRPr lang="en" sz="1800" dirty="0"/>
          </a:p>
        </p:txBody>
      </p:sp>
      <p:sp>
        <p:nvSpPr>
          <p:cNvPr id="4" name="Shape 219"/>
          <p:cNvSpPr txBox="1">
            <a:spLocks/>
          </p:cNvSpPr>
          <p:nvPr/>
        </p:nvSpPr>
        <p:spPr>
          <a:xfrm>
            <a:off x="2139350" y="4403100"/>
            <a:ext cx="4885800" cy="74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layfair Display"/>
              <a:buNone/>
              <a:defRPr sz="1800" b="0" i="1" u="none" strike="noStrike" cap="none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buSzPct val="100000"/>
              <a:buNone/>
              <a:defRPr sz="3600" b="1"/>
            </a:lvl2pPr>
            <a:lvl3pPr lvl="2">
              <a:spcBef>
                <a:spcPts val="0"/>
              </a:spcBef>
              <a:buSzPct val="100000"/>
              <a:buNone/>
              <a:defRPr sz="3600" b="1"/>
            </a:lvl3pPr>
            <a:lvl4pPr lvl="3">
              <a:spcBef>
                <a:spcPts val="0"/>
              </a:spcBef>
              <a:buSzPct val="100000"/>
              <a:buNone/>
              <a:defRPr sz="3600" b="1"/>
            </a:lvl4pPr>
            <a:lvl5pPr lvl="4">
              <a:spcBef>
                <a:spcPts val="0"/>
              </a:spcBef>
              <a:buSzPct val="100000"/>
              <a:buNone/>
              <a:defRPr sz="3600" b="1"/>
            </a:lvl5pPr>
            <a:lvl6pPr lvl="5">
              <a:spcBef>
                <a:spcPts val="0"/>
              </a:spcBef>
              <a:buSzPct val="100000"/>
              <a:buNone/>
              <a:defRPr sz="3600" b="1"/>
            </a:lvl6pPr>
            <a:lvl7pPr lvl="6">
              <a:spcBef>
                <a:spcPts val="0"/>
              </a:spcBef>
              <a:buSzPct val="100000"/>
              <a:buNone/>
              <a:defRPr sz="3600" b="1"/>
            </a:lvl7pPr>
            <a:lvl8pPr lvl="7">
              <a:spcBef>
                <a:spcPts val="0"/>
              </a:spcBef>
              <a:buSzPct val="100000"/>
              <a:buNone/>
              <a:defRPr sz="3600" b="1"/>
            </a:lvl8pPr>
            <a:lvl9pPr lvl="8">
              <a:spcBef>
                <a:spcPts val="0"/>
              </a:spcBef>
              <a:buSzPct val="100000"/>
              <a:buNone/>
              <a:defRPr sz="3600" b="1"/>
            </a:lvl9pPr>
          </a:lstStyle>
          <a:p>
            <a:r>
              <a:rPr lang="en" sz="2400" i="0">
                <a:solidFill>
                  <a:srgbClr val="B7B7B7"/>
                </a:solidFill>
              </a:rPr>
              <a:t>1 - 2 - 3 - </a:t>
            </a:r>
            <a:r>
              <a:rPr lang="en" sz="2400" i="0">
                <a:solidFill>
                  <a:srgbClr val="CC0000"/>
                </a:solidFill>
              </a:rPr>
              <a:t>4</a:t>
            </a:r>
            <a:r>
              <a:rPr lang="en" sz="2400" i="0">
                <a:solidFill>
                  <a:srgbClr val="B7B7B7"/>
                </a:solidFill>
              </a:rPr>
              <a:t> - 5</a:t>
            </a:r>
            <a:endParaRPr lang="en" sz="2400" i="0" dirty="0">
              <a:solidFill>
                <a:srgbClr val="B7B7B7"/>
              </a:solidFill>
            </a:endParaRPr>
          </a:p>
        </p:txBody>
      </p:sp>
      <p:grpSp>
        <p:nvGrpSpPr>
          <p:cNvPr id="5" name="Shape 462"/>
          <p:cNvGrpSpPr/>
          <p:nvPr/>
        </p:nvGrpSpPr>
        <p:grpSpPr>
          <a:xfrm>
            <a:off x="4407350" y="129310"/>
            <a:ext cx="349799" cy="256472"/>
            <a:chOff x="3936375" y="3703750"/>
            <a:chExt cx="453050" cy="332175"/>
          </a:xfrm>
        </p:grpSpPr>
        <p:sp>
          <p:nvSpPr>
            <p:cNvPr id="6" name="Shape 463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0" t="0" r="0" b="0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" name="Shape 464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0" t="0" r="0" b="0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" name="Shape 465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0" t="0" r="0" b="0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" name="Shape 466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0" t="0" r="0" b="0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467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0" t="0" r="0" b="0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68945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ctrTitle"/>
          </p:nvPr>
        </p:nvSpPr>
        <p:spPr>
          <a:xfrm>
            <a:off x="2129175" y="1659550"/>
            <a:ext cx="4885800" cy="1159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i="0" dirty="0"/>
              <a:t>Future Work</a:t>
            </a:r>
          </a:p>
        </p:txBody>
      </p:sp>
      <p:sp>
        <p:nvSpPr>
          <p:cNvPr id="249" name="Shape 249"/>
          <p:cNvSpPr txBox="1"/>
          <p:nvPr/>
        </p:nvSpPr>
        <p:spPr>
          <a:xfrm>
            <a:off x="3384650" y="5775"/>
            <a:ext cx="2395200" cy="90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6000">
                <a:solidFill>
                  <a:srgbClr val="CC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5</a:t>
            </a:r>
          </a:p>
        </p:txBody>
      </p:sp>
      <p:sp>
        <p:nvSpPr>
          <p:cNvPr id="250" name="Shape 250"/>
          <p:cNvSpPr txBox="1">
            <a:spLocks noGrp="1"/>
          </p:cNvSpPr>
          <p:nvPr>
            <p:ph type="ctrTitle"/>
          </p:nvPr>
        </p:nvSpPr>
        <p:spPr>
          <a:xfrm>
            <a:off x="2139350" y="4403100"/>
            <a:ext cx="4885800" cy="740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i="0" dirty="0">
                <a:solidFill>
                  <a:srgbClr val="B7B7B7"/>
                </a:solidFill>
              </a:rPr>
              <a:t>1 - 2 - 3 - 4 - </a:t>
            </a:r>
            <a:r>
              <a:rPr lang="en" sz="2400" i="0" dirty="0">
                <a:solidFill>
                  <a:srgbClr val="CC0000"/>
                </a:solidFill>
              </a:rPr>
              <a:t>5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1031425" y="637606"/>
            <a:ext cx="7081200" cy="539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i="0" dirty="0"/>
              <a:t>Design Goals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031425" y="1141254"/>
            <a:ext cx="7081200" cy="3462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14300" marR="0" lvl="0" algn="l" rtl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ct val="100000"/>
              <a:buNone/>
            </a:pPr>
            <a:endParaRPr lang="en" sz="1800" dirty="0"/>
          </a:p>
        </p:txBody>
      </p:sp>
      <p:sp>
        <p:nvSpPr>
          <p:cNvPr id="9" name="Shape 250"/>
          <p:cNvSpPr txBox="1">
            <a:spLocks/>
          </p:cNvSpPr>
          <p:nvPr/>
        </p:nvSpPr>
        <p:spPr>
          <a:xfrm>
            <a:off x="2139350" y="4403100"/>
            <a:ext cx="4885800" cy="74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layfair Display"/>
              <a:buNone/>
              <a:defRPr sz="1800" b="0" i="1" u="none" strike="noStrike" cap="none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buSzPct val="100000"/>
              <a:buNone/>
              <a:defRPr sz="3600" b="1"/>
            </a:lvl2pPr>
            <a:lvl3pPr lvl="2">
              <a:spcBef>
                <a:spcPts val="0"/>
              </a:spcBef>
              <a:buSzPct val="100000"/>
              <a:buNone/>
              <a:defRPr sz="3600" b="1"/>
            </a:lvl3pPr>
            <a:lvl4pPr lvl="3">
              <a:spcBef>
                <a:spcPts val="0"/>
              </a:spcBef>
              <a:buSzPct val="100000"/>
              <a:buNone/>
              <a:defRPr sz="3600" b="1"/>
            </a:lvl4pPr>
            <a:lvl5pPr lvl="4">
              <a:spcBef>
                <a:spcPts val="0"/>
              </a:spcBef>
              <a:buSzPct val="100000"/>
              <a:buNone/>
              <a:defRPr sz="3600" b="1"/>
            </a:lvl5pPr>
            <a:lvl6pPr lvl="5">
              <a:spcBef>
                <a:spcPts val="0"/>
              </a:spcBef>
              <a:buSzPct val="100000"/>
              <a:buNone/>
              <a:defRPr sz="3600" b="1"/>
            </a:lvl6pPr>
            <a:lvl7pPr lvl="6">
              <a:spcBef>
                <a:spcPts val="0"/>
              </a:spcBef>
              <a:buSzPct val="100000"/>
              <a:buNone/>
              <a:defRPr sz="3600" b="1"/>
            </a:lvl7pPr>
            <a:lvl8pPr lvl="7">
              <a:spcBef>
                <a:spcPts val="0"/>
              </a:spcBef>
              <a:buSzPct val="100000"/>
              <a:buNone/>
              <a:defRPr sz="3600" b="1"/>
            </a:lvl8pPr>
            <a:lvl9pPr lvl="8">
              <a:spcBef>
                <a:spcPts val="0"/>
              </a:spcBef>
              <a:buSzPct val="100000"/>
              <a:buNone/>
              <a:defRPr sz="3600" b="1"/>
            </a:lvl9pPr>
          </a:lstStyle>
          <a:p>
            <a:r>
              <a:rPr lang="en" sz="2400" i="0">
                <a:solidFill>
                  <a:srgbClr val="B7B7B7"/>
                </a:solidFill>
              </a:rPr>
              <a:t>1 - 2 - 3 - 4 - </a:t>
            </a:r>
            <a:r>
              <a:rPr lang="en" sz="2400" i="0">
                <a:solidFill>
                  <a:srgbClr val="CC0000"/>
                </a:solidFill>
              </a:rPr>
              <a:t>5</a:t>
            </a:r>
            <a:endParaRPr lang="en" sz="2400" i="0" dirty="0">
              <a:solidFill>
                <a:srgbClr val="CC0000"/>
              </a:solidFill>
            </a:endParaRPr>
          </a:p>
        </p:txBody>
      </p:sp>
      <p:grpSp>
        <p:nvGrpSpPr>
          <p:cNvPr id="15" name="Shape 481"/>
          <p:cNvGrpSpPr/>
          <p:nvPr/>
        </p:nvGrpSpPr>
        <p:grpSpPr>
          <a:xfrm>
            <a:off x="4400889" y="97660"/>
            <a:ext cx="342271" cy="342291"/>
            <a:chOff x="570875" y="4322250"/>
            <a:chExt cx="443300" cy="443325"/>
          </a:xfrm>
        </p:grpSpPr>
        <p:sp>
          <p:nvSpPr>
            <p:cNvPr id="16" name="Shape 482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" name="Shape 483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484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" name="Shape 485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6076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1031425" y="637606"/>
            <a:ext cx="7081200" cy="539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i="0" dirty="0"/>
              <a:t>Expectations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031425" y="1141254"/>
            <a:ext cx="7081200" cy="3462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14300" marR="0" lvl="0" algn="l" rtl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ct val="100000"/>
              <a:buNone/>
            </a:pPr>
            <a:endParaRPr lang="en" sz="1800" dirty="0"/>
          </a:p>
        </p:txBody>
      </p:sp>
      <p:sp>
        <p:nvSpPr>
          <p:cNvPr id="9" name="Shape 250"/>
          <p:cNvSpPr txBox="1">
            <a:spLocks/>
          </p:cNvSpPr>
          <p:nvPr/>
        </p:nvSpPr>
        <p:spPr>
          <a:xfrm>
            <a:off x="2139350" y="4403100"/>
            <a:ext cx="4885800" cy="74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layfair Display"/>
              <a:buNone/>
              <a:defRPr sz="1800" b="0" i="1" u="none" strike="noStrike" cap="none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buSzPct val="100000"/>
              <a:buNone/>
              <a:defRPr sz="3600" b="1"/>
            </a:lvl2pPr>
            <a:lvl3pPr lvl="2">
              <a:spcBef>
                <a:spcPts val="0"/>
              </a:spcBef>
              <a:buSzPct val="100000"/>
              <a:buNone/>
              <a:defRPr sz="3600" b="1"/>
            </a:lvl3pPr>
            <a:lvl4pPr lvl="3">
              <a:spcBef>
                <a:spcPts val="0"/>
              </a:spcBef>
              <a:buSzPct val="100000"/>
              <a:buNone/>
              <a:defRPr sz="3600" b="1"/>
            </a:lvl4pPr>
            <a:lvl5pPr lvl="4">
              <a:spcBef>
                <a:spcPts val="0"/>
              </a:spcBef>
              <a:buSzPct val="100000"/>
              <a:buNone/>
              <a:defRPr sz="3600" b="1"/>
            </a:lvl5pPr>
            <a:lvl6pPr lvl="5">
              <a:spcBef>
                <a:spcPts val="0"/>
              </a:spcBef>
              <a:buSzPct val="100000"/>
              <a:buNone/>
              <a:defRPr sz="3600" b="1"/>
            </a:lvl6pPr>
            <a:lvl7pPr lvl="6">
              <a:spcBef>
                <a:spcPts val="0"/>
              </a:spcBef>
              <a:buSzPct val="100000"/>
              <a:buNone/>
              <a:defRPr sz="3600" b="1"/>
            </a:lvl7pPr>
            <a:lvl8pPr lvl="7">
              <a:spcBef>
                <a:spcPts val="0"/>
              </a:spcBef>
              <a:buSzPct val="100000"/>
              <a:buNone/>
              <a:defRPr sz="3600" b="1"/>
            </a:lvl8pPr>
            <a:lvl9pPr lvl="8">
              <a:spcBef>
                <a:spcPts val="0"/>
              </a:spcBef>
              <a:buSzPct val="100000"/>
              <a:buNone/>
              <a:defRPr sz="3600" b="1"/>
            </a:lvl9pPr>
          </a:lstStyle>
          <a:p>
            <a:r>
              <a:rPr lang="en" sz="2400" i="0">
                <a:solidFill>
                  <a:srgbClr val="B7B7B7"/>
                </a:solidFill>
              </a:rPr>
              <a:t>1 - 2 - 3 - 4 - </a:t>
            </a:r>
            <a:r>
              <a:rPr lang="en" sz="2400" i="0">
                <a:solidFill>
                  <a:srgbClr val="CC0000"/>
                </a:solidFill>
              </a:rPr>
              <a:t>5</a:t>
            </a:r>
            <a:endParaRPr lang="en" sz="2400" i="0" dirty="0">
              <a:solidFill>
                <a:srgbClr val="CC0000"/>
              </a:solidFill>
            </a:endParaRPr>
          </a:p>
        </p:txBody>
      </p:sp>
      <p:grpSp>
        <p:nvGrpSpPr>
          <p:cNvPr id="15" name="Shape 481"/>
          <p:cNvGrpSpPr/>
          <p:nvPr/>
        </p:nvGrpSpPr>
        <p:grpSpPr>
          <a:xfrm>
            <a:off x="4400889" y="97660"/>
            <a:ext cx="342271" cy="342291"/>
            <a:chOff x="570875" y="4322250"/>
            <a:chExt cx="443300" cy="443325"/>
          </a:xfrm>
        </p:grpSpPr>
        <p:sp>
          <p:nvSpPr>
            <p:cNvPr id="16" name="Shape 482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" name="Shape 483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484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" name="Shape 485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15486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ctrTitle"/>
          </p:nvPr>
        </p:nvSpPr>
        <p:spPr>
          <a:xfrm>
            <a:off x="2129100" y="1687685"/>
            <a:ext cx="4885800" cy="1159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i="0" dirty="0"/>
              <a:t>Thank You</a:t>
            </a:r>
          </a:p>
        </p:txBody>
      </p:sp>
      <p:grpSp>
        <p:nvGrpSpPr>
          <p:cNvPr id="6" name="Shape 413"/>
          <p:cNvGrpSpPr/>
          <p:nvPr/>
        </p:nvGrpSpPr>
        <p:grpSpPr>
          <a:xfrm>
            <a:off x="4281298" y="257085"/>
            <a:ext cx="581404" cy="537464"/>
            <a:chOff x="5975075" y="2327500"/>
            <a:chExt cx="420100" cy="388350"/>
          </a:xfrm>
        </p:grpSpPr>
        <p:sp>
          <p:nvSpPr>
            <p:cNvPr id="7" name="Shape 414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" name="Shape 415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ctrTitle"/>
          </p:nvPr>
        </p:nvSpPr>
        <p:spPr>
          <a:xfrm>
            <a:off x="2129175" y="1659550"/>
            <a:ext cx="4885800" cy="1159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i="0"/>
              <a:t>References</a:t>
            </a:r>
          </a:p>
        </p:txBody>
      </p:sp>
      <p:sp>
        <p:nvSpPr>
          <p:cNvPr id="256" name="Shape 256"/>
          <p:cNvSpPr txBox="1">
            <a:spLocks noGrp="1"/>
          </p:cNvSpPr>
          <p:nvPr>
            <p:ph type="subTitle" idx="1"/>
          </p:nvPr>
        </p:nvSpPr>
        <p:spPr>
          <a:xfrm>
            <a:off x="634650" y="2304850"/>
            <a:ext cx="7874700" cy="784800"/>
          </a:xfrm>
          <a:prstGeom prst="rect">
            <a:avLst/>
          </a:prstGeom>
        </p:spPr>
        <p:txBody>
          <a:bodyPr lIns="91425" tIns="91425" rIns="91425" bIns="91425" numCol="2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buClr>
                <a:srgbClr val="B7B7B7"/>
              </a:buClr>
              <a:buSzPct val="100000"/>
              <a:buChar char="-"/>
            </a:pPr>
            <a:r>
              <a:rPr lang="en" sz="1200" dirty="0">
                <a:solidFill>
                  <a:srgbClr val="B7B7B7"/>
                </a:solidFill>
              </a:rPr>
              <a:t>…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x="3384650" y="5775"/>
            <a:ext cx="2395200" cy="90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6000">
                <a:solidFill>
                  <a:srgbClr val="CC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R</a:t>
            </a:r>
          </a:p>
        </p:txBody>
      </p:sp>
      <p:grpSp>
        <p:nvGrpSpPr>
          <p:cNvPr id="258" name="Shape 258"/>
          <p:cNvGrpSpPr/>
          <p:nvPr/>
        </p:nvGrpSpPr>
        <p:grpSpPr>
          <a:xfrm>
            <a:off x="4421965" y="4486032"/>
            <a:ext cx="320575" cy="387999"/>
            <a:chOff x="584925" y="922575"/>
            <a:chExt cx="415200" cy="502525"/>
          </a:xfrm>
        </p:grpSpPr>
        <p:sp>
          <p:nvSpPr>
            <p:cNvPr id="259" name="Shape 259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" name="Shape 260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" name="Shape 261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0" t="0" r="0" b="0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ctrTitle"/>
          </p:nvPr>
        </p:nvSpPr>
        <p:spPr>
          <a:xfrm>
            <a:off x="2129175" y="1659550"/>
            <a:ext cx="4885800" cy="1159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i="0" dirty="0"/>
              <a:t>Questions</a:t>
            </a:r>
          </a:p>
        </p:txBody>
      </p:sp>
      <p:sp>
        <p:nvSpPr>
          <p:cNvPr id="268" name="Shape 268"/>
          <p:cNvSpPr txBox="1"/>
          <p:nvPr/>
        </p:nvSpPr>
        <p:spPr>
          <a:xfrm>
            <a:off x="3384650" y="5775"/>
            <a:ext cx="2395200" cy="90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6000" b="1" dirty="0">
                <a:solidFill>
                  <a:srgbClr val="CC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751997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0" name="Shape 280"/>
          <p:cNvGrpSpPr/>
          <p:nvPr/>
        </p:nvGrpSpPr>
        <p:grpSpPr>
          <a:xfrm>
            <a:off x="615403" y="575593"/>
            <a:ext cx="320575" cy="405429"/>
            <a:chOff x="584925" y="238125"/>
            <a:chExt cx="415200" cy="525100"/>
          </a:xfrm>
        </p:grpSpPr>
        <p:sp>
          <p:nvSpPr>
            <p:cNvPr id="281" name="Shape 281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2" name="Shape 282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3" name="Shape 283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4" name="Shape 284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5" name="Shape 285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6" name="Shape 286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87" name="Shape 287"/>
          <p:cNvGrpSpPr/>
          <p:nvPr/>
        </p:nvGrpSpPr>
        <p:grpSpPr>
          <a:xfrm>
            <a:off x="1124526" y="634504"/>
            <a:ext cx="343217" cy="285715"/>
            <a:chOff x="1244325" y="314425"/>
            <a:chExt cx="444525" cy="370050"/>
          </a:xfrm>
        </p:grpSpPr>
        <p:sp>
          <p:nvSpPr>
            <p:cNvPr id="288" name="Shape 288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0" t="0" r="0" b="0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9" name="Shape 289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0" t="0" r="0" b="0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90" name="Shape 290"/>
          <p:cNvGrpSpPr/>
          <p:nvPr/>
        </p:nvGrpSpPr>
        <p:grpSpPr>
          <a:xfrm>
            <a:off x="1652526" y="633095"/>
            <a:ext cx="328142" cy="288533"/>
            <a:chOff x="1928175" y="312600"/>
            <a:chExt cx="425000" cy="373700"/>
          </a:xfrm>
        </p:grpSpPr>
        <p:sp>
          <p:nvSpPr>
            <p:cNvPr id="291" name="Shape 291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0" t="0" r="0" b="0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2" name="Shape 292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0" t="0" r="0" b="0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93" name="Shape 293"/>
          <p:cNvSpPr/>
          <p:nvPr/>
        </p:nvSpPr>
        <p:spPr>
          <a:xfrm>
            <a:off x="2202846" y="622748"/>
            <a:ext cx="268729" cy="309264"/>
          </a:xfrm>
          <a:custGeom>
            <a:avLst/>
            <a:gdLst/>
            <a:ahLst/>
            <a:cxnLst/>
            <a:rect l="0" t="0" r="0" b="0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CC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4" name="Shape 294"/>
          <p:cNvSpPr/>
          <p:nvPr/>
        </p:nvSpPr>
        <p:spPr>
          <a:xfrm>
            <a:off x="2741718" y="623694"/>
            <a:ext cx="231977" cy="307373"/>
          </a:xfrm>
          <a:custGeom>
            <a:avLst/>
            <a:gdLst/>
            <a:ahLst/>
            <a:cxnLst/>
            <a:rect l="0" t="0" r="0" b="0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CC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95" name="Shape 295"/>
          <p:cNvGrpSpPr/>
          <p:nvPr/>
        </p:nvGrpSpPr>
        <p:grpSpPr>
          <a:xfrm>
            <a:off x="3189372" y="618020"/>
            <a:ext cx="377170" cy="318703"/>
            <a:chOff x="3918650" y="293075"/>
            <a:chExt cx="488500" cy="412775"/>
          </a:xfrm>
        </p:grpSpPr>
        <p:sp>
          <p:nvSpPr>
            <p:cNvPr id="296" name="Shape 296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0" t="0" r="0" b="0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7" name="Shape 297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0" t="0" r="0" b="0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" name="Shape 298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0" t="0" r="0" b="0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99" name="Shape 299"/>
          <p:cNvGrpSpPr/>
          <p:nvPr/>
        </p:nvGrpSpPr>
        <p:grpSpPr>
          <a:xfrm>
            <a:off x="3743296" y="593969"/>
            <a:ext cx="310229" cy="366786"/>
            <a:chOff x="4636075" y="261925"/>
            <a:chExt cx="401800" cy="475050"/>
          </a:xfrm>
        </p:grpSpPr>
        <p:sp>
          <p:nvSpPr>
            <p:cNvPr id="300" name="Shape 300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0" t="0" r="0" b="0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1" name="Shape 301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0" t="0" r="0" b="0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2" name="Shape 302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0" t="0" r="0" b="0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3" name="Shape 303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0" t="0" r="0" b="0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04" name="Shape 304"/>
          <p:cNvSpPr/>
          <p:nvPr/>
        </p:nvSpPr>
        <p:spPr>
          <a:xfrm>
            <a:off x="4241448" y="622265"/>
            <a:ext cx="355474" cy="310229"/>
          </a:xfrm>
          <a:custGeom>
            <a:avLst/>
            <a:gdLst/>
            <a:ahLst/>
            <a:cxnLst/>
            <a:rect l="0" t="0" r="0" b="0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CC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05" name="Shape 305"/>
          <p:cNvGrpSpPr/>
          <p:nvPr/>
        </p:nvGrpSpPr>
        <p:grpSpPr>
          <a:xfrm>
            <a:off x="4783739" y="624621"/>
            <a:ext cx="311156" cy="305018"/>
            <a:chOff x="5983625" y="301625"/>
            <a:chExt cx="403000" cy="395050"/>
          </a:xfrm>
        </p:grpSpPr>
        <p:sp>
          <p:nvSpPr>
            <p:cNvPr id="306" name="Shape 306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0" t="0" r="0" b="0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7" name="Shape 307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0" t="0" r="0" b="0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8" name="Shape 308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0" name="Shape 310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1" name="Shape 311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" name="Shape 312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" name="Shape 313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0" t="0" r="0" b="0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4" name="Shape 314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" name="Shape 315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6" name="Shape 316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7" name="Shape 317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0" t="0" r="0" b="0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" name="Shape 318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0" t="0" r="0" b="0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" name="Shape 319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" name="Shape 320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" name="Shape 321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2" name="Shape 322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3" name="Shape 323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0" t="0" r="0" b="0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" name="Shape 324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" name="Shape 325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26" name="Shape 326"/>
          <p:cNvGrpSpPr/>
          <p:nvPr/>
        </p:nvGrpSpPr>
        <p:grpSpPr>
          <a:xfrm>
            <a:off x="5306547" y="622247"/>
            <a:ext cx="306446" cy="305983"/>
            <a:chOff x="6660750" y="298550"/>
            <a:chExt cx="396900" cy="396300"/>
          </a:xfrm>
        </p:grpSpPr>
        <p:sp>
          <p:nvSpPr>
            <p:cNvPr id="327" name="Shape 327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0" t="0" r="0" b="0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" name="Shape 328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0" t="0" r="0" b="0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29" name="Shape 329"/>
          <p:cNvGrpSpPr/>
          <p:nvPr/>
        </p:nvGrpSpPr>
        <p:grpSpPr>
          <a:xfrm>
            <a:off x="615403" y="1104057"/>
            <a:ext cx="320575" cy="387999"/>
            <a:chOff x="584925" y="922575"/>
            <a:chExt cx="415200" cy="502525"/>
          </a:xfrm>
        </p:grpSpPr>
        <p:sp>
          <p:nvSpPr>
            <p:cNvPr id="330" name="Shape 330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" name="Shape 331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" name="Shape 332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0" t="0" r="0" b="0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33" name="Shape 333"/>
          <p:cNvGrpSpPr/>
          <p:nvPr/>
        </p:nvGrpSpPr>
        <p:grpSpPr>
          <a:xfrm>
            <a:off x="1126417" y="1095100"/>
            <a:ext cx="339453" cy="404503"/>
            <a:chOff x="1246775" y="910975"/>
            <a:chExt cx="439650" cy="523900"/>
          </a:xfrm>
        </p:grpSpPr>
        <p:sp>
          <p:nvSpPr>
            <p:cNvPr id="334" name="Shape 334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" name="Shape 335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0" t="0" r="0" b="0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" name="Shape 336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0" t="0" r="0" b="0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37" name="Shape 337"/>
          <p:cNvGrpSpPr/>
          <p:nvPr/>
        </p:nvGrpSpPr>
        <p:grpSpPr>
          <a:xfrm>
            <a:off x="1651117" y="1160150"/>
            <a:ext cx="330960" cy="275330"/>
            <a:chOff x="1926350" y="995225"/>
            <a:chExt cx="428650" cy="356600"/>
          </a:xfrm>
        </p:grpSpPr>
        <p:sp>
          <p:nvSpPr>
            <p:cNvPr id="338" name="Shape 338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" name="Shape 339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42" name="Shape 342"/>
          <p:cNvSpPr/>
          <p:nvPr/>
        </p:nvSpPr>
        <p:spPr>
          <a:xfrm>
            <a:off x="2175493" y="1137103"/>
            <a:ext cx="323432" cy="321541"/>
          </a:xfrm>
          <a:custGeom>
            <a:avLst/>
            <a:gdLst/>
            <a:ahLst/>
            <a:cxnLst/>
            <a:rect l="0" t="0" r="0" b="0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CC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3" name="Shape 343"/>
          <p:cNvSpPr/>
          <p:nvPr/>
        </p:nvSpPr>
        <p:spPr>
          <a:xfrm>
            <a:off x="2696469" y="1153145"/>
            <a:ext cx="322467" cy="289479"/>
          </a:xfrm>
          <a:custGeom>
            <a:avLst/>
            <a:gdLst/>
            <a:ahLst/>
            <a:cxnLst/>
            <a:rect l="0" t="0" r="0" b="0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CC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4" name="Shape 344"/>
          <p:cNvSpPr/>
          <p:nvPr/>
        </p:nvSpPr>
        <p:spPr>
          <a:xfrm>
            <a:off x="3221674" y="1155500"/>
            <a:ext cx="313047" cy="284750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CC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5" name="Shape 345"/>
          <p:cNvSpPr/>
          <p:nvPr/>
        </p:nvSpPr>
        <p:spPr>
          <a:xfrm>
            <a:off x="3752535" y="1158318"/>
            <a:ext cx="292317" cy="279114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CC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46" name="Shape 346"/>
          <p:cNvGrpSpPr/>
          <p:nvPr/>
        </p:nvGrpSpPr>
        <p:grpSpPr>
          <a:xfrm>
            <a:off x="4257630" y="1139419"/>
            <a:ext cx="322467" cy="322930"/>
            <a:chOff x="5302225" y="968375"/>
            <a:chExt cx="417650" cy="418250"/>
          </a:xfrm>
        </p:grpSpPr>
        <p:sp>
          <p:nvSpPr>
            <p:cNvPr id="347" name="Shape 347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0" t="0" r="0" b="0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0" t="0" r="0" b="0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49" name="Shape 349"/>
          <p:cNvGrpSpPr/>
          <p:nvPr/>
        </p:nvGrpSpPr>
        <p:grpSpPr>
          <a:xfrm>
            <a:off x="4739421" y="1103111"/>
            <a:ext cx="399793" cy="389408"/>
            <a:chOff x="5926225" y="921350"/>
            <a:chExt cx="517800" cy="504350"/>
          </a:xfrm>
        </p:grpSpPr>
        <p:sp>
          <p:nvSpPr>
            <p:cNvPr id="350" name="Shape 350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52" name="Shape 352"/>
          <p:cNvGrpSpPr/>
          <p:nvPr/>
        </p:nvGrpSpPr>
        <p:grpSpPr>
          <a:xfrm>
            <a:off x="5273077" y="1110658"/>
            <a:ext cx="373387" cy="374333"/>
            <a:chOff x="6617400" y="931125"/>
            <a:chExt cx="483600" cy="484825"/>
          </a:xfrm>
        </p:grpSpPr>
        <p:sp>
          <p:nvSpPr>
            <p:cNvPr id="353" name="Shape 353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0" t="0" r="0" b="0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0" t="0" r="0" b="0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55" name="Shape 355"/>
          <p:cNvGrpSpPr/>
          <p:nvPr/>
        </p:nvGrpSpPr>
        <p:grpSpPr>
          <a:xfrm>
            <a:off x="595598" y="1691914"/>
            <a:ext cx="360184" cy="252708"/>
            <a:chOff x="559275" y="1683950"/>
            <a:chExt cx="466500" cy="327300"/>
          </a:xfrm>
        </p:grpSpPr>
        <p:sp>
          <p:nvSpPr>
            <p:cNvPr id="356" name="Shape 356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0" t="0" r="0" b="0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7" name="Shape 357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0" t="0" r="0" b="0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58" name="Shape 358"/>
          <p:cNvGrpSpPr/>
          <p:nvPr/>
        </p:nvGrpSpPr>
        <p:grpSpPr>
          <a:xfrm>
            <a:off x="1116052" y="1641959"/>
            <a:ext cx="360184" cy="352637"/>
            <a:chOff x="1233350" y="1619250"/>
            <a:chExt cx="466500" cy="456725"/>
          </a:xfrm>
        </p:grpSpPr>
        <p:sp>
          <p:nvSpPr>
            <p:cNvPr id="359" name="Shape 359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0" t="0" r="0" b="0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0" name="Shape 360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0" t="0" r="0" b="0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1" name="Shape 361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0" t="0" r="0" b="0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2" name="Shape 362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0" t="0" r="0" b="0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63" name="Shape 363"/>
          <p:cNvGrpSpPr/>
          <p:nvPr/>
        </p:nvGrpSpPr>
        <p:grpSpPr>
          <a:xfrm>
            <a:off x="1647816" y="1649487"/>
            <a:ext cx="337562" cy="337562"/>
            <a:chOff x="1922075" y="1629000"/>
            <a:chExt cx="437200" cy="437200"/>
          </a:xfrm>
        </p:grpSpPr>
        <p:sp>
          <p:nvSpPr>
            <p:cNvPr id="364" name="Shape 364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0" t="0" r="0" b="0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5" name="Shape 365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0" t="0" r="0" b="0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66" name="Shape 366"/>
          <p:cNvGrpSpPr/>
          <p:nvPr/>
        </p:nvGrpSpPr>
        <p:grpSpPr>
          <a:xfrm>
            <a:off x="2166861" y="1648078"/>
            <a:ext cx="340380" cy="340380"/>
            <a:chOff x="2594325" y="1627175"/>
            <a:chExt cx="440850" cy="440850"/>
          </a:xfrm>
        </p:grpSpPr>
        <p:sp>
          <p:nvSpPr>
            <p:cNvPr id="367" name="Shape 367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0" t="0" r="0" b="0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8" name="Shape 368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0" t="0" r="0" b="0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9" name="Shape 369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0" t="0" r="0" b="0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70" name="Shape 370"/>
          <p:cNvSpPr/>
          <p:nvPr/>
        </p:nvSpPr>
        <p:spPr>
          <a:xfrm>
            <a:off x="2702589" y="1663273"/>
            <a:ext cx="310229" cy="310210"/>
          </a:xfrm>
          <a:custGeom>
            <a:avLst/>
            <a:gdLst/>
            <a:ahLst/>
            <a:cxnLst/>
            <a:rect l="0" t="0" r="0" b="0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CC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71" name="Shape 371"/>
          <p:cNvGrpSpPr/>
          <p:nvPr/>
        </p:nvGrpSpPr>
        <p:grpSpPr>
          <a:xfrm>
            <a:off x="3239829" y="1622618"/>
            <a:ext cx="276257" cy="391300"/>
            <a:chOff x="3984000" y="1594200"/>
            <a:chExt cx="357800" cy="506800"/>
          </a:xfrm>
        </p:grpSpPr>
        <p:sp>
          <p:nvSpPr>
            <p:cNvPr id="372" name="Shape 372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0" t="0" r="0" b="0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3" name="Shape 373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0" t="0" r="0" b="0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74" name="Shape 374"/>
          <p:cNvGrpSpPr/>
          <p:nvPr/>
        </p:nvGrpSpPr>
        <p:grpSpPr>
          <a:xfrm>
            <a:off x="3716427" y="1706526"/>
            <a:ext cx="363967" cy="223484"/>
            <a:chOff x="4601275" y="1702875"/>
            <a:chExt cx="471400" cy="289450"/>
          </a:xfrm>
        </p:grpSpPr>
        <p:sp>
          <p:nvSpPr>
            <p:cNvPr id="375" name="Shape 375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7" name="Shape 377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0" t="0" r="0" b="0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8" name="Shape 378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9" name="Shape 379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0" t="0" r="0" b="0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80" name="Shape 380"/>
          <p:cNvGrpSpPr/>
          <p:nvPr/>
        </p:nvGrpSpPr>
        <p:grpSpPr>
          <a:xfrm>
            <a:off x="4254329" y="1651842"/>
            <a:ext cx="329069" cy="332852"/>
            <a:chOff x="5297950" y="1632050"/>
            <a:chExt cx="426200" cy="431100"/>
          </a:xfrm>
        </p:grpSpPr>
        <p:sp>
          <p:nvSpPr>
            <p:cNvPr id="381" name="Shape 381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0" t="0" r="0" b="0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0" t="0" r="0" b="0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83" name="Shape 383"/>
          <p:cNvGrpSpPr/>
          <p:nvPr/>
        </p:nvGrpSpPr>
        <p:grpSpPr>
          <a:xfrm>
            <a:off x="4773837" y="1641959"/>
            <a:ext cx="330960" cy="352637"/>
            <a:chOff x="5970800" y="1619250"/>
            <a:chExt cx="428650" cy="456725"/>
          </a:xfrm>
        </p:grpSpPr>
        <p:sp>
          <p:nvSpPr>
            <p:cNvPr id="384" name="Shape 384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0" t="0" r="0" b="0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5" name="Shape 385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0" t="0" r="0" b="0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6" name="Shape 386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0" t="0" r="0" b="0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7" name="Shape 387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0" t="0" r="0" b="0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8" name="Shape 388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0" t="0" r="0" b="0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89" name="Shape 389"/>
          <p:cNvGrpSpPr/>
          <p:nvPr/>
        </p:nvGrpSpPr>
        <p:grpSpPr>
          <a:xfrm>
            <a:off x="5279215" y="1637713"/>
            <a:ext cx="371013" cy="338488"/>
            <a:chOff x="6625350" y="1613750"/>
            <a:chExt cx="480525" cy="438400"/>
          </a:xfrm>
        </p:grpSpPr>
        <p:sp>
          <p:nvSpPr>
            <p:cNvPr id="390" name="Shape 390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0" t="0" r="0" b="0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1" name="Shape 391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0" t="0" r="0" b="0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2" name="Shape 392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0" t="0" r="0" b="0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3" name="Shape 393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0" t="0" r="0" b="0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4" name="Shape 394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0" t="0" r="0" b="0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95" name="Shape 395"/>
          <p:cNvGrpSpPr/>
          <p:nvPr/>
        </p:nvGrpSpPr>
        <p:grpSpPr>
          <a:xfrm>
            <a:off x="635670" y="2188336"/>
            <a:ext cx="280040" cy="300790"/>
            <a:chOff x="611175" y="2326900"/>
            <a:chExt cx="362700" cy="389575"/>
          </a:xfrm>
        </p:grpSpPr>
        <p:sp>
          <p:nvSpPr>
            <p:cNvPr id="396" name="Shape 396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0" t="0" r="0" b="0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7" name="Shape 397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0" t="0" r="0" b="0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8" name="Shape 398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0" t="0" r="0" b="0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9" name="Shape 399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0" t="0" r="0" b="0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00" name="Shape 400"/>
          <p:cNvSpPr/>
          <p:nvPr/>
        </p:nvSpPr>
        <p:spPr>
          <a:xfrm>
            <a:off x="1148654" y="2191296"/>
            <a:ext cx="295135" cy="295135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CC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1" name="Shape 401"/>
          <p:cNvSpPr/>
          <p:nvPr/>
        </p:nvSpPr>
        <p:spPr>
          <a:xfrm>
            <a:off x="1669148" y="2191296"/>
            <a:ext cx="295135" cy="295135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CC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2" name="Shape 402"/>
          <p:cNvSpPr/>
          <p:nvPr/>
        </p:nvSpPr>
        <p:spPr>
          <a:xfrm>
            <a:off x="2189643" y="2191296"/>
            <a:ext cx="295135" cy="295135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CC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03" name="Shape 403"/>
          <p:cNvGrpSpPr/>
          <p:nvPr/>
        </p:nvGrpSpPr>
        <p:grpSpPr>
          <a:xfrm>
            <a:off x="2778769" y="2140253"/>
            <a:ext cx="157469" cy="393191"/>
            <a:chOff x="3386850" y="2264625"/>
            <a:chExt cx="203950" cy="509250"/>
          </a:xfrm>
        </p:grpSpPr>
        <p:sp>
          <p:nvSpPr>
            <p:cNvPr id="404" name="Shape 404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0" t="0" r="0" b="0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5" name="Shape 405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0" t="0" r="0" b="0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06" name="Shape 406"/>
          <p:cNvGrpSpPr/>
          <p:nvPr/>
        </p:nvGrpSpPr>
        <p:grpSpPr>
          <a:xfrm>
            <a:off x="3833824" y="2190228"/>
            <a:ext cx="129172" cy="293243"/>
            <a:chOff x="4753325" y="2329350"/>
            <a:chExt cx="167300" cy="379800"/>
          </a:xfrm>
        </p:grpSpPr>
        <p:sp>
          <p:nvSpPr>
            <p:cNvPr id="407" name="Shape 407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8" name="Shape 408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09" name="Shape 409"/>
          <p:cNvGrpSpPr/>
          <p:nvPr/>
        </p:nvGrpSpPr>
        <p:grpSpPr>
          <a:xfrm>
            <a:off x="3310997" y="2142126"/>
            <a:ext cx="133920" cy="389427"/>
            <a:chOff x="4076175" y="2267050"/>
            <a:chExt cx="173450" cy="504375"/>
          </a:xfrm>
        </p:grpSpPr>
        <p:sp>
          <p:nvSpPr>
            <p:cNvPr id="410" name="Shape 410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0" t="0" r="0" b="0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1" name="Shape 411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0" t="0" r="0" b="0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12" name="Shape 412"/>
          <p:cNvSpPr/>
          <p:nvPr/>
        </p:nvSpPr>
        <p:spPr>
          <a:xfrm>
            <a:off x="4271620" y="2183284"/>
            <a:ext cx="295135" cy="311156"/>
          </a:xfrm>
          <a:custGeom>
            <a:avLst/>
            <a:gdLst/>
            <a:ahLst/>
            <a:cxnLst/>
            <a:rect l="0" t="0" r="0" b="0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CC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13" name="Shape 413"/>
          <p:cNvGrpSpPr/>
          <p:nvPr/>
        </p:nvGrpSpPr>
        <p:grpSpPr>
          <a:xfrm>
            <a:off x="4777138" y="2188799"/>
            <a:ext cx="324359" cy="299845"/>
            <a:chOff x="5975075" y="2327500"/>
            <a:chExt cx="420100" cy="388350"/>
          </a:xfrm>
        </p:grpSpPr>
        <p:sp>
          <p:nvSpPr>
            <p:cNvPr id="414" name="Shape 414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5" name="Shape 415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16" name="Shape 416"/>
          <p:cNvGrpSpPr/>
          <p:nvPr/>
        </p:nvGrpSpPr>
        <p:grpSpPr>
          <a:xfrm>
            <a:off x="5360285" y="2179843"/>
            <a:ext cx="198970" cy="324359"/>
            <a:chOff x="6730350" y="2315900"/>
            <a:chExt cx="257700" cy="420100"/>
          </a:xfrm>
        </p:grpSpPr>
        <p:sp>
          <p:nvSpPr>
            <p:cNvPr id="417" name="Shape 417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8" name="Shape 4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9" name="Shape 419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0" name="Shape 420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1" name="Shape 421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22" name="Shape 422"/>
          <p:cNvGrpSpPr/>
          <p:nvPr/>
        </p:nvGrpSpPr>
        <p:grpSpPr>
          <a:xfrm>
            <a:off x="725234" y="2675319"/>
            <a:ext cx="100913" cy="367731"/>
            <a:chOff x="727175" y="2957625"/>
            <a:chExt cx="130700" cy="476275"/>
          </a:xfrm>
        </p:grpSpPr>
        <p:sp>
          <p:nvSpPr>
            <p:cNvPr id="423" name="Shape 423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0" t="0" r="0" b="0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4" name="Shape 424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0" t="0" r="0" b="0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25" name="Shape 425"/>
          <p:cNvSpPr/>
          <p:nvPr/>
        </p:nvSpPr>
        <p:spPr>
          <a:xfrm>
            <a:off x="1662083" y="2660885"/>
            <a:ext cx="309264" cy="396955"/>
          </a:xfrm>
          <a:custGeom>
            <a:avLst/>
            <a:gdLst/>
            <a:ahLst/>
            <a:cxnLst/>
            <a:rect l="0" t="0" r="0" b="0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CC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6" name="Shape 426"/>
          <p:cNvSpPr/>
          <p:nvPr/>
        </p:nvSpPr>
        <p:spPr>
          <a:xfrm>
            <a:off x="1181664" y="2660885"/>
            <a:ext cx="229120" cy="396955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CC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27" name="Shape 427"/>
          <p:cNvGrpSpPr/>
          <p:nvPr/>
        </p:nvGrpSpPr>
        <p:grpSpPr>
          <a:xfrm>
            <a:off x="2158367" y="2687093"/>
            <a:ext cx="357366" cy="344163"/>
            <a:chOff x="2583325" y="2972875"/>
            <a:chExt cx="462850" cy="445750"/>
          </a:xfrm>
        </p:grpSpPr>
        <p:sp>
          <p:nvSpPr>
            <p:cNvPr id="428" name="Shape 428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0" t="0" r="0" b="0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9" name="Shape 429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0" t="0" r="0" b="0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30" name="Shape 430"/>
          <p:cNvGrpSpPr/>
          <p:nvPr/>
        </p:nvGrpSpPr>
        <p:grpSpPr>
          <a:xfrm>
            <a:off x="2666564" y="2738496"/>
            <a:ext cx="381880" cy="241377"/>
            <a:chOff x="3241525" y="3039450"/>
            <a:chExt cx="494600" cy="312625"/>
          </a:xfrm>
        </p:grpSpPr>
        <p:sp>
          <p:nvSpPr>
            <p:cNvPr id="431" name="Shape 431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0" t="0" r="0" b="0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0" t="0" r="0" b="0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33" name="Shape 433"/>
          <p:cNvSpPr/>
          <p:nvPr/>
        </p:nvSpPr>
        <p:spPr>
          <a:xfrm>
            <a:off x="3734620" y="2695304"/>
            <a:ext cx="328142" cy="328123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CC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34" name="Shape 434"/>
          <p:cNvGrpSpPr/>
          <p:nvPr/>
        </p:nvGrpSpPr>
        <p:grpSpPr>
          <a:xfrm>
            <a:off x="4221322" y="2713036"/>
            <a:ext cx="395083" cy="292297"/>
            <a:chOff x="5255200" y="3006475"/>
            <a:chExt cx="511700" cy="378575"/>
          </a:xfrm>
        </p:grpSpPr>
        <p:sp>
          <p:nvSpPr>
            <p:cNvPr id="435" name="Shape 435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0" t="0" r="0" b="0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6" name="Shape 436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0" t="0" r="0" b="0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37" name="Shape 437"/>
          <p:cNvGrpSpPr/>
          <p:nvPr/>
        </p:nvGrpSpPr>
        <p:grpSpPr>
          <a:xfrm>
            <a:off x="3218133" y="2696069"/>
            <a:ext cx="319649" cy="326231"/>
            <a:chOff x="3955900" y="2984500"/>
            <a:chExt cx="414000" cy="422525"/>
          </a:xfrm>
        </p:grpSpPr>
        <p:sp>
          <p:nvSpPr>
            <p:cNvPr id="438" name="Shape 438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0" t="0" r="0" b="0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9" name="Shape 439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0" t="0" r="0" b="0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0" name="Shape 440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0" t="0" r="0" b="0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41" name="Shape 441"/>
          <p:cNvSpPr/>
          <p:nvPr/>
        </p:nvSpPr>
        <p:spPr>
          <a:xfrm>
            <a:off x="598933" y="3239369"/>
            <a:ext cx="357347" cy="280986"/>
          </a:xfrm>
          <a:custGeom>
            <a:avLst/>
            <a:gdLst/>
            <a:ahLst/>
            <a:cxnLst/>
            <a:rect l="0" t="0" r="0" b="0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CC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2" name="Shape 442"/>
          <p:cNvSpPr/>
          <p:nvPr/>
        </p:nvSpPr>
        <p:spPr>
          <a:xfrm>
            <a:off x="4815221" y="2680209"/>
            <a:ext cx="248925" cy="358312"/>
          </a:xfrm>
          <a:custGeom>
            <a:avLst/>
            <a:gdLst/>
            <a:ahLst/>
            <a:cxnLst/>
            <a:rect l="0" t="0" r="0" b="0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CC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43" name="Shape 443"/>
          <p:cNvGrpSpPr/>
          <p:nvPr/>
        </p:nvGrpSpPr>
        <p:grpSpPr>
          <a:xfrm>
            <a:off x="5337663" y="2691340"/>
            <a:ext cx="244215" cy="347001"/>
            <a:chOff x="6701050" y="2978375"/>
            <a:chExt cx="316300" cy="449425"/>
          </a:xfrm>
        </p:grpSpPr>
        <p:sp>
          <p:nvSpPr>
            <p:cNvPr id="444" name="Shape 444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0" t="0" r="0" b="0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5" name="Shape 445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0" t="0" r="0" b="0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46" name="Shape 446"/>
          <p:cNvGrpSpPr/>
          <p:nvPr/>
        </p:nvGrpSpPr>
        <p:grpSpPr>
          <a:xfrm>
            <a:off x="1122171" y="3262713"/>
            <a:ext cx="347946" cy="233849"/>
            <a:chOff x="1241275" y="3718400"/>
            <a:chExt cx="450650" cy="302875"/>
          </a:xfrm>
        </p:grpSpPr>
        <p:sp>
          <p:nvSpPr>
            <p:cNvPr id="447" name="Shape 447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0" t="0" r="0" b="0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8" name="Shape 448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0" t="0" r="0" b="0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9" name="Shape 449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0" t="0" r="0" b="0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0" name="Shape 450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0" t="0" r="0" b="0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51" name="Shape 451"/>
          <p:cNvGrpSpPr/>
          <p:nvPr/>
        </p:nvGrpSpPr>
        <p:grpSpPr>
          <a:xfrm>
            <a:off x="1647353" y="3244800"/>
            <a:ext cx="338488" cy="270138"/>
            <a:chOff x="1921475" y="3695200"/>
            <a:chExt cx="438400" cy="349875"/>
          </a:xfrm>
        </p:grpSpPr>
        <p:sp>
          <p:nvSpPr>
            <p:cNvPr id="452" name="Shape 452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0" t="0" r="0" b="0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3" name="Shape 453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0" t="0" r="0" b="0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4" name="Shape 454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0" t="0" r="0" b="0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55" name="Shape 455"/>
          <p:cNvGrpSpPr/>
          <p:nvPr/>
        </p:nvGrpSpPr>
        <p:grpSpPr>
          <a:xfrm>
            <a:off x="2171107" y="3240554"/>
            <a:ext cx="331887" cy="278168"/>
            <a:chOff x="2599825" y="3689700"/>
            <a:chExt cx="429850" cy="360275"/>
          </a:xfrm>
        </p:grpSpPr>
        <p:sp>
          <p:nvSpPr>
            <p:cNvPr id="456" name="Shape 456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0" t="0" r="0" b="0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7" name="Shape 457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0" t="0" r="0" b="0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58" name="Shape 458"/>
          <p:cNvGrpSpPr/>
          <p:nvPr/>
        </p:nvGrpSpPr>
        <p:grpSpPr>
          <a:xfrm>
            <a:off x="2707582" y="3211793"/>
            <a:ext cx="299845" cy="313047"/>
            <a:chOff x="3294650" y="3652450"/>
            <a:chExt cx="388350" cy="405450"/>
          </a:xfrm>
        </p:grpSpPr>
        <p:sp>
          <p:nvSpPr>
            <p:cNvPr id="459" name="Shape 459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0" t="0" r="0" b="0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0" name="Shape 460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0" t="0" r="0" b="0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1" name="Shape 461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0" t="0" r="0" b="0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62" name="Shape 462"/>
          <p:cNvGrpSpPr/>
          <p:nvPr/>
        </p:nvGrpSpPr>
        <p:grpSpPr>
          <a:xfrm>
            <a:off x="3203057" y="3251402"/>
            <a:ext cx="349799" cy="256472"/>
            <a:chOff x="3936375" y="3703750"/>
            <a:chExt cx="453050" cy="332175"/>
          </a:xfrm>
        </p:grpSpPr>
        <p:sp>
          <p:nvSpPr>
            <p:cNvPr id="463" name="Shape 463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0" t="0" r="0" b="0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4" name="Shape 464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0" t="0" r="0" b="0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5" name="Shape 465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0" t="0" r="0" b="0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6" name="Shape 466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0" t="0" r="0" b="0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7" name="Shape 467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0" t="0" r="0" b="0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68" name="Shape 468"/>
          <p:cNvGrpSpPr/>
          <p:nvPr/>
        </p:nvGrpSpPr>
        <p:grpSpPr>
          <a:xfrm>
            <a:off x="3723511" y="3251402"/>
            <a:ext cx="349799" cy="256472"/>
            <a:chOff x="4610450" y="3703750"/>
            <a:chExt cx="453050" cy="332175"/>
          </a:xfrm>
        </p:grpSpPr>
        <p:sp>
          <p:nvSpPr>
            <p:cNvPr id="469" name="Shape 469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0" t="0" r="0" b="0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0" name="Shape 470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0" t="0" r="0" b="0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71" name="Shape 471"/>
          <p:cNvGrpSpPr/>
          <p:nvPr/>
        </p:nvGrpSpPr>
        <p:grpSpPr>
          <a:xfrm>
            <a:off x="4256221" y="3225479"/>
            <a:ext cx="325285" cy="308318"/>
            <a:chOff x="5300400" y="3670175"/>
            <a:chExt cx="421300" cy="399325"/>
          </a:xfrm>
        </p:grpSpPr>
        <p:sp>
          <p:nvSpPr>
            <p:cNvPr id="472" name="Shape 472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0" t="0" r="0" b="0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3" name="Shape 473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0" t="0" r="0" b="0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4" name="Shape 474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0" t="0" r="0" b="0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5" name="Shape 475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0" t="0" r="0" b="0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6" name="Shape 476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0" t="0" r="0" b="0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77" name="Shape 477"/>
          <p:cNvSpPr/>
          <p:nvPr/>
        </p:nvSpPr>
        <p:spPr>
          <a:xfrm>
            <a:off x="4758641" y="3198830"/>
            <a:ext cx="362076" cy="362056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CC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78" name="Shape 478"/>
          <p:cNvGrpSpPr/>
          <p:nvPr/>
        </p:nvGrpSpPr>
        <p:grpSpPr>
          <a:xfrm>
            <a:off x="5301838" y="3221695"/>
            <a:ext cx="315866" cy="315885"/>
            <a:chOff x="6654650" y="3665275"/>
            <a:chExt cx="409100" cy="409125"/>
          </a:xfrm>
        </p:grpSpPr>
        <p:sp>
          <p:nvSpPr>
            <p:cNvPr id="479" name="Shape 47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0" name="Shape 480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81" name="Shape 481"/>
          <p:cNvGrpSpPr/>
          <p:nvPr/>
        </p:nvGrpSpPr>
        <p:grpSpPr>
          <a:xfrm>
            <a:off x="604555" y="3728946"/>
            <a:ext cx="342271" cy="342291"/>
            <a:chOff x="570875" y="4322250"/>
            <a:chExt cx="443300" cy="443325"/>
          </a:xfrm>
        </p:grpSpPr>
        <p:sp>
          <p:nvSpPr>
            <p:cNvPr id="482" name="Shape 482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3" name="Shape 483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4" name="Shape 484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5" name="Shape 485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86" name="Shape 486"/>
          <p:cNvSpPr/>
          <p:nvPr/>
        </p:nvSpPr>
        <p:spPr>
          <a:xfrm>
            <a:off x="1110934" y="3795691"/>
            <a:ext cx="370569" cy="209335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CC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87" name="Shape 487"/>
          <p:cNvGrpSpPr/>
          <p:nvPr/>
        </p:nvGrpSpPr>
        <p:grpSpPr>
          <a:xfrm>
            <a:off x="1692135" y="3703505"/>
            <a:ext cx="248925" cy="393172"/>
            <a:chOff x="1979475" y="4289300"/>
            <a:chExt cx="322400" cy="509225"/>
          </a:xfrm>
        </p:grpSpPr>
        <p:sp>
          <p:nvSpPr>
            <p:cNvPr id="488" name="Shape 488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0" t="0" r="0" b="0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9" name="Shape 489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0" t="0" r="0" b="0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0" name="Shape 490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0" t="0" r="0" b="0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91" name="Shape 491"/>
          <p:cNvGrpSpPr/>
          <p:nvPr/>
        </p:nvGrpSpPr>
        <p:grpSpPr>
          <a:xfrm>
            <a:off x="2190429" y="3708678"/>
            <a:ext cx="293706" cy="382826"/>
            <a:chOff x="2624850" y="4296000"/>
            <a:chExt cx="380400" cy="495825"/>
          </a:xfrm>
        </p:grpSpPr>
        <p:sp>
          <p:nvSpPr>
            <p:cNvPr id="492" name="Shape 492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0" t="0" r="0" b="0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3" name="Shape 493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0" t="0" r="0" b="0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4" name="Shape 494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0" t="0" r="0" b="0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95" name="Shape 495"/>
          <p:cNvSpPr/>
          <p:nvPr/>
        </p:nvSpPr>
        <p:spPr>
          <a:xfrm>
            <a:off x="3221211" y="3743358"/>
            <a:ext cx="313974" cy="313993"/>
          </a:xfrm>
          <a:custGeom>
            <a:avLst/>
            <a:gdLst/>
            <a:ahLst/>
            <a:cxnLst/>
            <a:rect l="0" t="0" r="0" b="0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CC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6" name="Shape 496"/>
          <p:cNvSpPr/>
          <p:nvPr/>
        </p:nvSpPr>
        <p:spPr>
          <a:xfrm>
            <a:off x="2700716" y="3763164"/>
            <a:ext cx="313974" cy="274385"/>
          </a:xfrm>
          <a:custGeom>
            <a:avLst/>
            <a:gdLst/>
            <a:ahLst/>
            <a:cxnLst/>
            <a:rect l="0" t="0" r="0" b="0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CC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7" name="Shape 497"/>
          <p:cNvSpPr/>
          <p:nvPr/>
        </p:nvSpPr>
        <p:spPr>
          <a:xfrm>
            <a:off x="3740277" y="3741949"/>
            <a:ext cx="316831" cy="316811"/>
          </a:xfrm>
          <a:custGeom>
            <a:avLst/>
            <a:gdLst/>
            <a:ahLst/>
            <a:cxnLst/>
            <a:rect l="0" t="0" r="0" b="0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CC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98" name="Shape 498"/>
          <p:cNvGrpSpPr/>
          <p:nvPr/>
        </p:nvGrpSpPr>
        <p:grpSpPr>
          <a:xfrm>
            <a:off x="4237363" y="3746395"/>
            <a:ext cx="363002" cy="307392"/>
            <a:chOff x="5275975" y="4344850"/>
            <a:chExt cx="470150" cy="398125"/>
          </a:xfrm>
        </p:grpSpPr>
        <p:sp>
          <p:nvSpPr>
            <p:cNvPr id="499" name="Shape 499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0" t="0" r="0" b="0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0" name="Shape 500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0" t="0" r="0" b="0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1" name="Shape 501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0" t="0" r="0" b="0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02" name="Shape 502"/>
          <p:cNvSpPr/>
          <p:nvPr/>
        </p:nvSpPr>
        <p:spPr>
          <a:xfrm>
            <a:off x="4776555" y="3737239"/>
            <a:ext cx="326250" cy="326231"/>
          </a:xfrm>
          <a:custGeom>
            <a:avLst/>
            <a:gdLst/>
            <a:ahLst/>
            <a:cxnLst/>
            <a:rect l="0" t="0" r="0" b="0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CC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03" name="Shape 503"/>
          <p:cNvGrpSpPr/>
          <p:nvPr/>
        </p:nvGrpSpPr>
        <p:grpSpPr>
          <a:xfrm>
            <a:off x="5292399" y="3721418"/>
            <a:ext cx="334743" cy="357347"/>
            <a:chOff x="6642425" y="4312500"/>
            <a:chExt cx="433550" cy="462825"/>
          </a:xfrm>
        </p:grpSpPr>
        <p:sp>
          <p:nvSpPr>
            <p:cNvPr id="504" name="Shape 504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0" t="0" r="0" b="0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5" name="Shape 505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0" t="0" r="0" b="0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6" name="Shape 506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0" t="0" r="0" b="0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07" name="Shape 507"/>
          <p:cNvSpPr/>
          <p:nvPr/>
        </p:nvSpPr>
        <p:spPr>
          <a:xfrm>
            <a:off x="560750" y="4294024"/>
            <a:ext cx="429943" cy="253654"/>
          </a:xfrm>
          <a:custGeom>
            <a:avLst/>
            <a:gdLst/>
            <a:ahLst/>
            <a:cxnLst/>
            <a:rect l="0" t="0" r="0" b="0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CC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08" name="Shape 508"/>
          <p:cNvGrpSpPr/>
          <p:nvPr/>
        </p:nvGrpSpPr>
        <p:grpSpPr>
          <a:xfrm>
            <a:off x="1124526" y="4251773"/>
            <a:ext cx="343217" cy="337562"/>
            <a:chOff x="1244325" y="4999400"/>
            <a:chExt cx="444525" cy="437200"/>
          </a:xfrm>
        </p:grpSpPr>
        <p:sp>
          <p:nvSpPr>
            <p:cNvPr id="509" name="Shape 509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0" t="0" r="0" b="0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0" name="Shape 510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0" t="0" r="0" b="0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1" name="Shape 511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2" name="Shape 512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0" t="0" r="0" b="0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3" name="Shape 513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0" t="0" r="0" b="0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14" name="Shape 514"/>
          <p:cNvGrpSpPr/>
          <p:nvPr/>
        </p:nvGrpSpPr>
        <p:grpSpPr>
          <a:xfrm>
            <a:off x="1675631" y="4240925"/>
            <a:ext cx="281932" cy="359238"/>
            <a:chOff x="1958100" y="4985350"/>
            <a:chExt cx="365150" cy="465275"/>
          </a:xfrm>
        </p:grpSpPr>
        <p:sp>
          <p:nvSpPr>
            <p:cNvPr id="515" name="Shape 515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0" t="0" r="0" b="0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6" name="Shape 516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0" t="0" r="0" b="0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7" name="Shape 517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0" t="0" r="0" b="0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18" name="Shape 518"/>
          <p:cNvGrpSpPr/>
          <p:nvPr/>
        </p:nvGrpSpPr>
        <p:grpSpPr>
          <a:xfrm>
            <a:off x="2175334" y="4254591"/>
            <a:ext cx="323432" cy="332369"/>
            <a:chOff x="2605300" y="5003050"/>
            <a:chExt cx="418900" cy="430475"/>
          </a:xfrm>
        </p:grpSpPr>
        <p:sp>
          <p:nvSpPr>
            <p:cNvPr id="519" name="Shape 519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0" t="0" r="0" b="0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0" name="Shape 520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0" t="0" r="0" b="0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1" name="Shape 521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0" t="0" r="0" b="0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22" name="Shape 522"/>
          <p:cNvGrpSpPr/>
          <p:nvPr/>
        </p:nvGrpSpPr>
        <p:grpSpPr>
          <a:xfrm>
            <a:off x="2664209" y="4261675"/>
            <a:ext cx="386590" cy="317757"/>
            <a:chOff x="3238475" y="5012225"/>
            <a:chExt cx="500700" cy="411550"/>
          </a:xfrm>
        </p:grpSpPr>
        <p:sp>
          <p:nvSpPr>
            <p:cNvPr id="523" name="Shape 523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0" t="0" r="0" b="0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4" name="Shape 524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0" t="0" r="0" b="0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5" name="Shape 525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0" t="0" r="0" b="0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6" name="Shape 526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7" name="Shape 527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28" name="Shape 528"/>
          <p:cNvGrpSpPr/>
          <p:nvPr/>
        </p:nvGrpSpPr>
        <p:grpSpPr>
          <a:xfrm>
            <a:off x="3686257" y="4227722"/>
            <a:ext cx="424307" cy="385644"/>
            <a:chOff x="4562200" y="4968250"/>
            <a:chExt cx="549550" cy="499475"/>
          </a:xfrm>
        </p:grpSpPr>
        <p:sp>
          <p:nvSpPr>
            <p:cNvPr id="529" name="Shape 529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0" t="0" r="0" b="0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0" name="Shape 530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0" t="0" r="0" b="0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1" name="Shape 531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0" t="0" r="0" b="0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2" name="Shape 532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0" t="0" r="0" b="0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3" name="Shape 533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0" t="0" r="0" b="0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34" name="Shape 534"/>
          <p:cNvGrpSpPr/>
          <p:nvPr/>
        </p:nvGrpSpPr>
        <p:grpSpPr>
          <a:xfrm>
            <a:off x="3230872" y="4249418"/>
            <a:ext cx="294170" cy="341789"/>
            <a:chOff x="3972400" y="4996350"/>
            <a:chExt cx="381000" cy="442675"/>
          </a:xfrm>
        </p:grpSpPr>
        <p:sp>
          <p:nvSpPr>
            <p:cNvPr id="535" name="Shape 535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0" t="0" r="0" b="0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6" name="Shape 536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0" t="0" r="0" b="0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37" name="Shape 537"/>
          <p:cNvGrpSpPr/>
          <p:nvPr/>
        </p:nvGrpSpPr>
        <p:grpSpPr>
          <a:xfrm>
            <a:off x="4210493" y="4220658"/>
            <a:ext cx="416760" cy="399774"/>
            <a:chOff x="5241175" y="4959100"/>
            <a:chExt cx="539775" cy="517775"/>
          </a:xfrm>
        </p:grpSpPr>
        <p:sp>
          <p:nvSpPr>
            <p:cNvPr id="538" name="Shape 53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9" name="Shape 539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0" name="Shape 540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1" name="Shape 541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2" name="Shape 542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3" name="Shape 543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44" name="Shape 544"/>
          <p:cNvSpPr/>
          <p:nvPr/>
        </p:nvSpPr>
        <p:spPr>
          <a:xfrm>
            <a:off x="4756286" y="4319486"/>
            <a:ext cx="366786" cy="202734"/>
          </a:xfrm>
          <a:custGeom>
            <a:avLst/>
            <a:gdLst/>
            <a:ahLst/>
            <a:cxnLst/>
            <a:rect l="0" t="0" r="0" b="0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CC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45" name="Shape 545"/>
          <p:cNvGrpSpPr/>
          <p:nvPr/>
        </p:nvGrpSpPr>
        <p:grpSpPr>
          <a:xfrm>
            <a:off x="5325406" y="4280051"/>
            <a:ext cx="267320" cy="307392"/>
            <a:chOff x="6685175" y="5036025"/>
            <a:chExt cx="346225" cy="398125"/>
          </a:xfrm>
        </p:grpSpPr>
        <p:sp>
          <p:nvSpPr>
            <p:cNvPr id="546" name="Shape 546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0" t="0" r="0" b="0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7" name="Shape 547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0" t="0" r="0" b="0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0" t="0" r="0" b="0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9" name="Shape 549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0" t="0" r="0" b="0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0" name="Shape 550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0" t="0" r="0" b="0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ctrTitle" idx="4294967295"/>
          </p:nvPr>
        </p:nvSpPr>
        <p:spPr>
          <a:xfrm>
            <a:off x="2139350" y="4403100"/>
            <a:ext cx="4885800" cy="740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i="0" dirty="0">
                <a:solidFill>
                  <a:srgbClr val="CC0000"/>
                </a:solidFill>
              </a:rPr>
              <a:t>1</a:t>
            </a:r>
            <a:r>
              <a:rPr lang="en" sz="2400" i="0" dirty="0">
                <a:solidFill>
                  <a:srgbClr val="B7B7B7"/>
                </a:solidFill>
              </a:rPr>
              <a:t> - 2 - 3 - 4 - 5</a:t>
            </a:r>
          </a:p>
        </p:txBody>
      </p:sp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1031425" y="637606"/>
            <a:ext cx="7081200" cy="539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i="0" dirty="0"/>
              <a:t>Layout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031425" y="1141254"/>
            <a:ext cx="7081200" cy="3462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ct val="100000"/>
              <a:buFont typeface="Lora"/>
              <a:buAutoNum type="arabicPeriod"/>
            </a:pPr>
            <a:r>
              <a:rPr lang="en" sz="1800" b="1" dirty="0"/>
              <a:t>Introduction: </a:t>
            </a:r>
            <a:r>
              <a:rPr lang="en" sz="1800" dirty="0"/>
              <a:t>Project context, motivation and scope</a:t>
            </a:r>
            <a:endParaRPr lang="en" sz="500" dirty="0"/>
          </a:p>
          <a:p>
            <a:pPr marL="457200" lvl="0" indent="-342900">
              <a:lnSpc>
                <a:spcPct val="200000"/>
              </a:lnSpc>
              <a:spcBef>
                <a:spcPts val="600"/>
              </a:spcBef>
              <a:buAutoNum type="arabicPeriod"/>
            </a:pPr>
            <a:r>
              <a:rPr lang="en" sz="1800" b="1" dirty="0"/>
              <a:t>Prior Art: </a:t>
            </a:r>
            <a:r>
              <a:rPr lang="en" sz="1800" dirty="0"/>
              <a:t>Missions, SatComms, VANETs, WSNs, etc.</a:t>
            </a:r>
            <a:endParaRPr lang="en" sz="500" dirty="0"/>
          </a:p>
          <a:p>
            <a:pPr marL="457200" marR="0" lvl="0" indent="-342900" algn="l" rtl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800" b="1" dirty="0"/>
              <a:t>Current Design: </a:t>
            </a:r>
            <a:r>
              <a:rPr lang="en" sz="1800" dirty="0"/>
              <a:t>Protocol design and demonstration</a:t>
            </a:r>
            <a:endParaRPr lang="en" sz="500" dirty="0"/>
          </a:p>
          <a:p>
            <a:pPr marL="457200" marR="0" lvl="0" indent="-342900" algn="l" rtl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800" b="1" dirty="0"/>
              <a:t>Interim Results: </a:t>
            </a:r>
            <a:r>
              <a:rPr lang="en" sz="1800" dirty="0"/>
              <a:t>Discussion of key metrics</a:t>
            </a:r>
            <a:endParaRPr lang="en" sz="500" dirty="0"/>
          </a:p>
          <a:p>
            <a:pPr marL="457200" marR="0" lvl="0" indent="-342900" algn="l" rtl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800" b="1" dirty="0"/>
              <a:t>Future Work:</a:t>
            </a:r>
            <a:r>
              <a:rPr lang="en" sz="1800" dirty="0"/>
              <a:t>Optimizations and expectations</a:t>
            </a:r>
            <a:endParaRPr lang="en" sz="1800" b="1" dirty="0"/>
          </a:p>
        </p:txBody>
      </p:sp>
      <p:grpSp>
        <p:nvGrpSpPr>
          <p:cNvPr id="66" name="Shape 66"/>
          <p:cNvGrpSpPr/>
          <p:nvPr/>
        </p:nvGrpSpPr>
        <p:grpSpPr>
          <a:xfrm>
            <a:off x="4427133" y="82619"/>
            <a:ext cx="310229" cy="366786"/>
            <a:chOff x="4636075" y="261925"/>
            <a:chExt cx="401800" cy="475050"/>
          </a:xfrm>
        </p:grpSpPr>
        <p:sp>
          <p:nvSpPr>
            <p:cNvPr id="67" name="Shape 67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0" t="0" r="0" b="0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0" t="0" r="0" b="0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0" t="0" r="0" b="0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0" t="0" r="0" b="0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26797" y="2875357"/>
            <a:ext cx="1775614" cy="1219306"/>
          </a:xfrm>
          <a:prstGeom prst="rect">
            <a:avLst/>
          </a:prstGeom>
        </p:spPr>
      </p:pic>
      <p:sp>
        <p:nvSpPr>
          <p:cNvPr id="65" name="Shape 65"/>
          <p:cNvSpPr txBox="1">
            <a:spLocks noGrp="1"/>
          </p:cNvSpPr>
          <p:nvPr>
            <p:ph type="ctrTitle" idx="4294967295"/>
          </p:nvPr>
        </p:nvSpPr>
        <p:spPr>
          <a:xfrm>
            <a:off x="2139350" y="4403100"/>
            <a:ext cx="4885800" cy="740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i="0" dirty="0">
                <a:solidFill>
                  <a:srgbClr val="CC0000"/>
                </a:solidFill>
              </a:rPr>
              <a:t>1</a:t>
            </a:r>
            <a:r>
              <a:rPr lang="en" sz="2400" i="0" dirty="0">
                <a:solidFill>
                  <a:srgbClr val="B7B7B7"/>
                </a:solidFill>
              </a:rPr>
              <a:t> - 2 - 3 - 4 - 5</a:t>
            </a:r>
          </a:p>
        </p:txBody>
      </p:sp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1031425" y="637606"/>
            <a:ext cx="7081200" cy="539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i="0" dirty="0"/>
              <a:t>Context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031425" y="1141254"/>
            <a:ext cx="7081200" cy="3462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14300" marR="0" lvl="0" algn="l" rtl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ct val="100000"/>
              <a:buNone/>
            </a:pPr>
            <a:endParaRPr lang="en" sz="1800" dirty="0"/>
          </a:p>
        </p:txBody>
      </p:sp>
      <p:grpSp>
        <p:nvGrpSpPr>
          <p:cNvPr id="66" name="Shape 66"/>
          <p:cNvGrpSpPr/>
          <p:nvPr/>
        </p:nvGrpSpPr>
        <p:grpSpPr>
          <a:xfrm>
            <a:off x="4427133" y="82619"/>
            <a:ext cx="310229" cy="366786"/>
            <a:chOff x="4636075" y="261925"/>
            <a:chExt cx="401800" cy="475050"/>
          </a:xfrm>
        </p:grpSpPr>
        <p:sp>
          <p:nvSpPr>
            <p:cNvPr id="67" name="Shape 67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0" t="0" r="0" b="0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0" t="0" r="0" b="0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0" t="0" r="0" b="0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0" t="0" r="0" b="0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10" name="Content Placeholder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5150" y="1364907"/>
            <a:ext cx="1846643" cy="16689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56985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ctrTitle" idx="4294967295"/>
          </p:nvPr>
        </p:nvSpPr>
        <p:spPr>
          <a:xfrm>
            <a:off x="2139350" y="4403100"/>
            <a:ext cx="4885800" cy="740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i="0" dirty="0">
                <a:solidFill>
                  <a:srgbClr val="CC0000"/>
                </a:solidFill>
              </a:rPr>
              <a:t>1</a:t>
            </a:r>
            <a:r>
              <a:rPr lang="en" sz="2400" i="0" dirty="0">
                <a:solidFill>
                  <a:srgbClr val="B7B7B7"/>
                </a:solidFill>
              </a:rPr>
              <a:t> - 2 - 3 - 4 - 5</a:t>
            </a:r>
          </a:p>
        </p:txBody>
      </p:sp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1031425" y="637606"/>
            <a:ext cx="7081200" cy="539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i="0" dirty="0"/>
              <a:t>Motivation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031425" y="1141254"/>
            <a:ext cx="7081200" cy="3462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14300" marR="0" lvl="0" algn="l" rtl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ct val="100000"/>
              <a:buNone/>
            </a:pPr>
            <a:endParaRPr lang="en" sz="1800" dirty="0"/>
          </a:p>
        </p:txBody>
      </p:sp>
      <p:grpSp>
        <p:nvGrpSpPr>
          <p:cNvPr id="66" name="Shape 66"/>
          <p:cNvGrpSpPr/>
          <p:nvPr/>
        </p:nvGrpSpPr>
        <p:grpSpPr>
          <a:xfrm>
            <a:off x="4427133" y="82619"/>
            <a:ext cx="310229" cy="366786"/>
            <a:chOff x="4636075" y="261925"/>
            <a:chExt cx="401800" cy="475050"/>
          </a:xfrm>
        </p:grpSpPr>
        <p:sp>
          <p:nvSpPr>
            <p:cNvPr id="67" name="Shape 67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0" t="0" r="0" b="0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0" t="0" r="0" b="0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0" t="0" r="0" b="0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0" t="0" r="0" b="0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56991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ctrTitle" idx="4294967295"/>
          </p:nvPr>
        </p:nvSpPr>
        <p:spPr>
          <a:xfrm>
            <a:off x="2139350" y="4403100"/>
            <a:ext cx="4885800" cy="740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i="0" dirty="0">
                <a:solidFill>
                  <a:srgbClr val="CC0000"/>
                </a:solidFill>
              </a:rPr>
              <a:t>1</a:t>
            </a:r>
            <a:r>
              <a:rPr lang="en" sz="2400" i="0" dirty="0">
                <a:solidFill>
                  <a:srgbClr val="B7B7B7"/>
                </a:solidFill>
              </a:rPr>
              <a:t> - 2 - 3 - 4 - 5</a:t>
            </a:r>
          </a:p>
        </p:txBody>
      </p:sp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1031425" y="637606"/>
            <a:ext cx="7081200" cy="539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i="0" dirty="0"/>
              <a:t>Scope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031425" y="1141254"/>
            <a:ext cx="7081200" cy="3462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14300" marR="0" lvl="0" algn="l" rtl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ct val="100000"/>
              <a:buNone/>
            </a:pPr>
            <a:endParaRPr lang="en" sz="1800" dirty="0"/>
          </a:p>
        </p:txBody>
      </p:sp>
      <p:grpSp>
        <p:nvGrpSpPr>
          <p:cNvPr id="66" name="Shape 66"/>
          <p:cNvGrpSpPr/>
          <p:nvPr/>
        </p:nvGrpSpPr>
        <p:grpSpPr>
          <a:xfrm>
            <a:off x="4427133" y="82619"/>
            <a:ext cx="310229" cy="366786"/>
            <a:chOff x="4636075" y="261925"/>
            <a:chExt cx="401800" cy="475050"/>
          </a:xfrm>
        </p:grpSpPr>
        <p:sp>
          <p:nvSpPr>
            <p:cNvPr id="67" name="Shape 67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0" t="0" r="0" b="0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0" t="0" r="0" b="0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0" t="0" r="0" b="0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0" t="0" r="0" b="0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85625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ctrTitle" idx="4294967295"/>
          </p:nvPr>
        </p:nvSpPr>
        <p:spPr>
          <a:xfrm>
            <a:off x="2139350" y="4403100"/>
            <a:ext cx="4885800" cy="740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i="0" dirty="0">
                <a:solidFill>
                  <a:srgbClr val="CC0000"/>
                </a:solidFill>
              </a:rPr>
              <a:t>1</a:t>
            </a:r>
            <a:r>
              <a:rPr lang="en" sz="2400" i="0" dirty="0">
                <a:solidFill>
                  <a:srgbClr val="B7B7B7"/>
                </a:solidFill>
              </a:rPr>
              <a:t> - 2 - 3 - 4 - 5</a:t>
            </a:r>
          </a:p>
        </p:txBody>
      </p:sp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1031425" y="637606"/>
            <a:ext cx="7081200" cy="539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i="0" dirty="0"/>
              <a:t>Timeline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031425" y="1141254"/>
            <a:ext cx="7081200" cy="3462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342900">
              <a:lnSpc>
                <a:spcPct val="100000"/>
              </a:lnSpc>
              <a:spcBef>
                <a:spcPts val="600"/>
              </a:spcBef>
            </a:pPr>
            <a:r>
              <a:rPr lang="en" sz="1800" dirty="0"/>
              <a:t>Began work with Dr. Farrell </a:t>
            </a:r>
            <a:r>
              <a:rPr lang="en" sz="1800" dirty="0">
                <a:solidFill>
                  <a:schemeClr val="bg1">
                    <a:lumMod val="75000"/>
                  </a:schemeClr>
                </a:solidFill>
              </a:rPr>
              <a:t>– Week 1M</a:t>
            </a:r>
          </a:p>
          <a:p>
            <a:pPr marL="457200" indent="-342900">
              <a:lnSpc>
                <a:spcPct val="100000"/>
              </a:lnSpc>
              <a:spcBef>
                <a:spcPts val="600"/>
              </a:spcBef>
            </a:pPr>
            <a:r>
              <a:rPr lang="en" sz="1800" dirty="0"/>
              <a:t>Change of supervisor to Dr. Dukes </a:t>
            </a:r>
            <a:r>
              <a:rPr lang="en" sz="1800" dirty="0">
                <a:solidFill>
                  <a:schemeClr val="bg1">
                    <a:lumMod val="75000"/>
                  </a:schemeClr>
                </a:solidFill>
              </a:rPr>
              <a:t>– 8M</a:t>
            </a:r>
          </a:p>
          <a:p>
            <a:pPr marL="457200" indent="-342900">
              <a:lnSpc>
                <a:spcPct val="100000"/>
              </a:lnSpc>
              <a:spcBef>
                <a:spcPts val="600"/>
              </a:spcBef>
            </a:pPr>
            <a:r>
              <a:rPr lang="en" sz="1800" dirty="0"/>
              <a:t>Reassessment/Scoping </a:t>
            </a:r>
            <a:r>
              <a:rPr lang="en" sz="1800" dirty="0">
                <a:solidFill>
                  <a:schemeClr val="bg1">
                    <a:lumMod val="75000"/>
                  </a:schemeClr>
                </a:solidFill>
              </a:rPr>
              <a:t>– 8M : 11M</a:t>
            </a:r>
          </a:p>
          <a:p>
            <a:pPr marL="457200" indent="-342900">
              <a:lnSpc>
                <a:spcPct val="100000"/>
              </a:lnSpc>
              <a:spcBef>
                <a:spcPts val="600"/>
              </a:spcBef>
            </a:pPr>
            <a:r>
              <a:rPr lang="en" sz="1800" dirty="0"/>
              <a:t>Dropped dyanmics modelling </a:t>
            </a:r>
            <a:r>
              <a:rPr lang="en" sz="1800" dirty="0">
                <a:solidFill>
                  <a:schemeClr val="bg1">
                    <a:lumMod val="75000"/>
                  </a:schemeClr>
                </a:solidFill>
              </a:rPr>
              <a:t>– 12M</a:t>
            </a:r>
          </a:p>
          <a:p>
            <a:pPr marL="457200" indent="-342900">
              <a:lnSpc>
                <a:spcPct val="100000"/>
              </a:lnSpc>
              <a:spcBef>
                <a:spcPts val="600"/>
              </a:spcBef>
            </a:pPr>
            <a:r>
              <a:rPr lang="en" sz="1800" dirty="0"/>
              <a:t>Began work with NS-3 </a:t>
            </a:r>
            <a:r>
              <a:rPr lang="en" sz="1800" dirty="0">
                <a:solidFill>
                  <a:schemeClr val="bg1">
                    <a:lumMod val="75000"/>
                  </a:schemeClr>
                </a:solidFill>
              </a:rPr>
              <a:t>– 12M</a:t>
            </a:r>
          </a:p>
          <a:p>
            <a:pPr marL="114300">
              <a:lnSpc>
                <a:spcPct val="100000"/>
              </a:lnSpc>
              <a:spcBef>
                <a:spcPts val="600"/>
              </a:spcBef>
              <a:buNone/>
            </a:pPr>
            <a:endParaRPr lang="en" sz="1800" dirty="0"/>
          </a:p>
          <a:p>
            <a:pPr marL="457200" indent="-342900">
              <a:lnSpc>
                <a:spcPct val="100000"/>
              </a:lnSpc>
              <a:spcBef>
                <a:spcPts val="600"/>
              </a:spcBef>
            </a:pPr>
            <a:r>
              <a:rPr lang="en" sz="1800" dirty="0"/>
              <a:t>Switched to OMNeT++ </a:t>
            </a:r>
            <a:r>
              <a:rPr lang="en" sz="1800" dirty="0">
                <a:solidFill>
                  <a:schemeClr val="bg1">
                    <a:lumMod val="75000"/>
                  </a:schemeClr>
                </a:solidFill>
              </a:rPr>
              <a:t>- 2H</a:t>
            </a:r>
          </a:p>
          <a:p>
            <a:pPr marL="457200" indent="-342900">
              <a:lnSpc>
                <a:spcPct val="100000"/>
              </a:lnSpc>
              <a:spcBef>
                <a:spcPts val="600"/>
              </a:spcBef>
            </a:pPr>
            <a:r>
              <a:rPr lang="en" sz="1800" dirty="0"/>
              <a:t>Modelling prior art </a:t>
            </a:r>
            <a:r>
              <a:rPr lang="en" sz="1800" dirty="0">
                <a:solidFill>
                  <a:schemeClr val="bg1">
                    <a:lumMod val="75000"/>
                  </a:schemeClr>
                </a:solidFill>
              </a:rPr>
              <a:t>– 3H : 8H</a:t>
            </a:r>
          </a:p>
          <a:p>
            <a:pPr marL="457200" indent="-342900">
              <a:lnSpc>
                <a:spcPct val="100000"/>
              </a:lnSpc>
              <a:spcBef>
                <a:spcPts val="600"/>
              </a:spcBef>
            </a:pPr>
            <a:r>
              <a:rPr lang="en" sz="1800" dirty="0"/>
              <a:t>Introducing ground station </a:t>
            </a:r>
            <a:r>
              <a:rPr lang="en" sz="1800" dirty="0">
                <a:solidFill>
                  <a:schemeClr val="bg1">
                    <a:lumMod val="75000"/>
                  </a:schemeClr>
                </a:solidFill>
              </a:rPr>
              <a:t>– 8H : Present</a:t>
            </a:r>
          </a:p>
        </p:txBody>
      </p:sp>
      <p:grpSp>
        <p:nvGrpSpPr>
          <p:cNvPr id="66" name="Shape 66"/>
          <p:cNvGrpSpPr/>
          <p:nvPr/>
        </p:nvGrpSpPr>
        <p:grpSpPr>
          <a:xfrm>
            <a:off x="4427133" y="82619"/>
            <a:ext cx="310229" cy="366786"/>
            <a:chOff x="4636075" y="261925"/>
            <a:chExt cx="401800" cy="475050"/>
          </a:xfrm>
        </p:grpSpPr>
        <p:sp>
          <p:nvSpPr>
            <p:cNvPr id="67" name="Shape 67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0" t="0" r="0" b="0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0" t="0" r="0" b="0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0" t="0" r="0" b="0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0" t="0" r="0" b="0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28233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ctrTitle"/>
          </p:nvPr>
        </p:nvSpPr>
        <p:spPr>
          <a:xfrm>
            <a:off x="2129175" y="1659550"/>
            <a:ext cx="4885800" cy="1159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i="0" dirty="0"/>
              <a:t>Prior Art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x="3384650" y="5775"/>
            <a:ext cx="2395200" cy="90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6000" dirty="0">
                <a:solidFill>
                  <a:srgbClr val="CC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2</a:t>
            </a:r>
          </a:p>
        </p:txBody>
      </p:sp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2139350" y="4403100"/>
            <a:ext cx="4885800" cy="740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i="0" dirty="0">
                <a:solidFill>
                  <a:srgbClr val="B7B7B7"/>
                </a:solidFill>
              </a:rPr>
              <a:t>1 - </a:t>
            </a:r>
            <a:r>
              <a:rPr lang="en" sz="2400" i="0" dirty="0">
                <a:solidFill>
                  <a:srgbClr val="CC0000"/>
                </a:solidFill>
              </a:rPr>
              <a:t>2</a:t>
            </a:r>
            <a:r>
              <a:rPr lang="en" sz="2400" i="0" dirty="0">
                <a:solidFill>
                  <a:srgbClr val="B7B7B7"/>
                </a:solidFill>
              </a:rPr>
              <a:t> - 3 - 4 - 5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1031425" y="637606"/>
            <a:ext cx="7081200" cy="539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i="0" dirty="0"/>
              <a:t>Missions of Note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031425" y="1141254"/>
            <a:ext cx="7081200" cy="3462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14300" marR="0" lvl="0" algn="l" rtl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ct val="100000"/>
              <a:buNone/>
            </a:pPr>
            <a:endParaRPr lang="en" sz="1800" dirty="0"/>
          </a:p>
        </p:txBody>
      </p:sp>
      <p:sp>
        <p:nvSpPr>
          <p:cNvPr id="10" name="Shape 113"/>
          <p:cNvSpPr txBox="1">
            <a:spLocks/>
          </p:cNvSpPr>
          <p:nvPr/>
        </p:nvSpPr>
        <p:spPr>
          <a:xfrm>
            <a:off x="2139350" y="4403100"/>
            <a:ext cx="4885800" cy="74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layfair Display"/>
              <a:buNone/>
              <a:defRPr sz="1800" b="0" i="1" u="none" strike="noStrike" cap="none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buSzPct val="100000"/>
              <a:buNone/>
              <a:defRPr sz="3600" b="1"/>
            </a:lvl2pPr>
            <a:lvl3pPr lvl="2">
              <a:spcBef>
                <a:spcPts val="0"/>
              </a:spcBef>
              <a:buSzPct val="100000"/>
              <a:buNone/>
              <a:defRPr sz="3600" b="1"/>
            </a:lvl3pPr>
            <a:lvl4pPr lvl="3">
              <a:spcBef>
                <a:spcPts val="0"/>
              </a:spcBef>
              <a:buSzPct val="100000"/>
              <a:buNone/>
              <a:defRPr sz="3600" b="1"/>
            </a:lvl4pPr>
            <a:lvl5pPr lvl="4">
              <a:spcBef>
                <a:spcPts val="0"/>
              </a:spcBef>
              <a:buSzPct val="100000"/>
              <a:buNone/>
              <a:defRPr sz="3600" b="1"/>
            </a:lvl5pPr>
            <a:lvl6pPr lvl="5">
              <a:spcBef>
                <a:spcPts val="0"/>
              </a:spcBef>
              <a:buSzPct val="100000"/>
              <a:buNone/>
              <a:defRPr sz="3600" b="1"/>
            </a:lvl6pPr>
            <a:lvl7pPr lvl="6">
              <a:spcBef>
                <a:spcPts val="0"/>
              </a:spcBef>
              <a:buSzPct val="100000"/>
              <a:buNone/>
              <a:defRPr sz="3600" b="1"/>
            </a:lvl7pPr>
            <a:lvl8pPr lvl="7">
              <a:spcBef>
                <a:spcPts val="0"/>
              </a:spcBef>
              <a:buSzPct val="100000"/>
              <a:buNone/>
              <a:defRPr sz="3600" b="1"/>
            </a:lvl8pPr>
            <a:lvl9pPr lvl="8">
              <a:spcBef>
                <a:spcPts val="0"/>
              </a:spcBef>
              <a:buSzPct val="100000"/>
              <a:buNone/>
              <a:defRPr sz="3600" b="1"/>
            </a:lvl9pPr>
          </a:lstStyle>
          <a:p>
            <a:r>
              <a:rPr lang="en" sz="2400" i="0">
                <a:solidFill>
                  <a:srgbClr val="B7B7B7"/>
                </a:solidFill>
              </a:rPr>
              <a:t>1 - </a:t>
            </a:r>
            <a:r>
              <a:rPr lang="en" sz="2400" i="0">
                <a:solidFill>
                  <a:srgbClr val="CC0000"/>
                </a:solidFill>
              </a:rPr>
              <a:t>2</a:t>
            </a:r>
            <a:r>
              <a:rPr lang="en" sz="2400" i="0">
                <a:solidFill>
                  <a:srgbClr val="B7B7B7"/>
                </a:solidFill>
              </a:rPr>
              <a:t> - 3 - 4 - 5</a:t>
            </a:r>
            <a:endParaRPr lang="en" sz="2400" i="0" dirty="0">
              <a:solidFill>
                <a:srgbClr val="B7B7B7"/>
              </a:solidFill>
            </a:endParaRPr>
          </a:p>
        </p:txBody>
      </p:sp>
      <p:grpSp>
        <p:nvGrpSpPr>
          <p:cNvPr id="11" name="Shape 295"/>
          <p:cNvGrpSpPr/>
          <p:nvPr/>
        </p:nvGrpSpPr>
        <p:grpSpPr>
          <a:xfrm>
            <a:off x="4383440" y="97660"/>
            <a:ext cx="377170" cy="318703"/>
            <a:chOff x="3918650" y="293075"/>
            <a:chExt cx="488500" cy="412775"/>
          </a:xfrm>
        </p:grpSpPr>
        <p:sp>
          <p:nvSpPr>
            <p:cNvPr id="12" name="Shape 296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0" t="0" r="0" b="0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297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0" t="0" r="0" b="0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298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0" t="0" r="0" b="0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80618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Yorick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380</Words>
  <Application>Microsoft Office PowerPoint</Application>
  <PresentationFormat>On-screen Show (16:9)</PresentationFormat>
  <Paragraphs>97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Lora</vt:lpstr>
      <vt:lpstr>Arial</vt:lpstr>
      <vt:lpstr>Playfair Display</vt:lpstr>
      <vt:lpstr>Yorick template</vt:lpstr>
      <vt:lpstr>CubeSat Networks Balancing Energy Consumption with Data Throughput   Stephen Ennis  Supervisor: Dr. Jonathon Dukes</vt:lpstr>
      <vt:lpstr>Introduction</vt:lpstr>
      <vt:lpstr>1 - 2 - 3 - 4 - 5</vt:lpstr>
      <vt:lpstr>1 - 2 - 3 - 4 - 5</vt:lpstr>
      <vt:lpstr>1 - 2 - 3 - 4 - 5</vt:lpstr>
      <vt:lpstr>1 - 2 - 3 - 4 - 5</vt:lpstr>
      <vt:lpstr>1 - 2 - 3 - 4 - 5</vt:lpstr>
      <vt:lpstr>Prior Art</vt:lpstr>
      <vt:lpstr>Missions of Note</vt:lpstr>
      <vt:lpstr>SmallSat Communications</vt:lpstr>
      <vt:lpstr>VANETs</vt:lpstr>
      <vt:lpstr>WSNs</vt:lpstr>
      <vt:lpstr>Other Areas of Note</vt:lpstr>
      <vt:lpstr>Current Design</vt:lpstr>
      <vt:lpstr>CubeMac</vt:lpstr>
      <vt:lpstr>Demonstration</vt:lpstr>
      <vt:lpstr>Interim Results</vt:lpstr>
      <vt:lpstr>Key Metrics</vt:lpstr>
      <vt:lpstr>Results</vt:lpstr>
      <vt:lpstr>Results</vt:lpstr>
      <vt:lpstr>Future Work</vt:lpstr>
      <vt:lpstr>Design Goals</vt:lpstr>
      <vt:lpstr>Expectations</vt:lpstr>
      <vt:lpstr>Thank You</vt:lpstr>
      <vt:lpstr>References</vt:lpstr>
      <vt:lpstr>Questions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CubeSat Networks: Balancing Energy Consumption with Data Throughput  Stephen Ennis</dc:title>
  <cp:lastModifiedBy>stephen ennis</cp:lastModifiedBy>
  <cp:revision>13</cp:revision>
  <dcterms:modified xsi:type="dcterms:W3CDTF">2017-03-15T11:46:12Z</dcterms:modified>
</cp:coreProperties>
</file>