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25" Type="http://schemas.openxmlformats.org/officeDocument/2006/relationships/image" Target="../media/image33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Relationship Id="rId28" Type="http://schemas.openxmlformats.org/officeDocument/2006/relationships/image" Target="../media/image36.png"/><Relationship Id="rId29" Type="http://schemas.openxmlformats.org/officeDocument/2006/relationships/image" Target="../media/image37.png"/><Relationship Id="rId30" Type="http://schemas.openxmlformats.org/officeDocument/2006/relationships/image" Target="../media/image38.png"/><Relationship Id="rId31" Type="http://schemas.openxmlformats.org/officeDocument/2006/relationships/image" Target="../media/image39.png"/><Relationship Id="rId32" Type="http://schemas.openxmlformats.org/officeDocument/2006/relationships/image" Target="../media/image40.png"/><Relationship Id="rId33" Type="http://schemas.openxmlformats.org/officeDocument/2006/relationships/image" Target="../media/image41.png"/><Relationship Id="rId34" Type="http://schemas.openxmlformats.org/officeDocument/2006/relationships/image" Target="../media/image42.png"/><Relationship Id="rId35" Type="http://schemas.openxmlformats.org/officeDocument/2006/relationships/image" Target="../media/image43.png"/><Relationship Id="rId36" Type="http://schemas.openxmlformats.org/officeDocument/2006/relationships/image" Target="../media/image44.png"/><Relationship Id="rId37" Type="http://schemas.openxmlformats.org/officeDocument/2006/relationships/image" Target="../media/image45.png"/><Relationship Id="rId38" Type="http://schemas.openxmlformats.org/officeDocument/2006/relationships/image" Target="../media/image4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3790" y="1646560"/>
            <a:ext cx="10226467" cy="18060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8171" y="2267519"/>
            <a:ext cx="11779638" cy="34079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1104" y="4368793"/>
            <a:ext cx="10624021" cy="25509"/>
            <a:chOff x="1081104" y="4368793"/>
            <a:chExt cx="10624021" cy="255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1104" y="4368793"/>
              <a:ext cx="10624021" cy="255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1104" y="2809024"/>
            <a:ext cx="9096581" cy="25509"/>
            <a:chOff x="1081104" y="2809024"/>
            <a:chExt cx="9096581" cy="2550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1104" y="2809024"/>
              <a:ext cx="9096581" cy="2550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9371" y="4719975"/>
            <a:ext cx="1551314" cy="401062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81104" y="8031245"/>
            <a:ext cx="4365433" cy="1422140"/>
            <a:chOff x="1081104" y="8031245"/>
            <a:chExt cx="4365433" cy="142214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8733" y="7878873"/>
              <a:ext cx="2522371" cy="1320590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65367" y="7878873"/>
              <a:ext cx="2442371" cy="1320590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8847" y="8590098"/>
              <a:ext cx="4410429" cy="13200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B8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5060" y="4793646"/>
            <a:ext cx="3031638" cy="10125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886130" y="2554482"/>
            <a:ext cx="694349" cy="105329"/>
            <a:chOff x="2886130" y="2554482"/>
            <a:chExt cx="694349" cy="1053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6130" y="2554482"/>
              <a:ext cx="694349" cy="1053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06932" y="2407300"/>
            <a:ext cx="652745" cy="105329"/>
            <a:chOff x="2906932" y="2407300"/>
            <a:chExt cx="652745" cy="1053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6932" y="2407300"/>
              <a:ext cx="652745" cy="1053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90140" y="2260119"/>
            <a:ext cx="486329" cy="105329"/>
            <a:chOff x="2990140" y="2260119"/>
            <a:chExt cx="486329" cy="1053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0140" y="2260119"/>
              <a:ext cx="486329" cy="1053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23780" y="-200000"/>
            <a:ext cx="19048" cy="2297356"/>
            <a:chOff x="3223780" y="-200000"/>
            <a:chExt cx="19048" cy="229735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23780" y="-200000"/>
              <a:ext cx="19048" cy="229735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02086" y="5529190"/>
            <a:ext cx="3146524" cy="135637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81171" y="4800226"/>
            <a:ext cx="3019076" cy="101258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825832" y="2561058"/>
            <a:ext cx="694349" cy="105329"/>
            <a:chOff x="6825832" y="2561058"/>
            <a:chExt cx="694349" cy="1053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25832" y="2561058"/>
              <a:ext cx="694349" cy="1053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846634" y="2413877"/>
            <a:ext cx="652745" cy="105329"/>
            <a:chOff x="6846634" y="2413877"/>
            <a:chExt cx="652745" cy="1053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46634" y="2413877"/>
              <a:ext cx="652745" cy="1053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29842" y="2266695"/>
            <a:ext cx="486329" cy="105329"/>
            <a:chOff x="6929842" y="2266695"/>
            <a:chExt cx="486329" cy="1053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29842" y="2266695"/>
              <a:ext cx="486329" cy="1053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63482" y="-193424"/>
            <a:ext cx="19048" cy="2297356"/>
            <a:chOff x="7163482" y="-193424"/>
            <a:chExt cx="19048" cy="229735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63482" y="-193424"/>
              <a:ext cx="19048" cy="229735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504303" y="5535762"/>
            <a:ext cx="3536676" cy="135637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626448" y="4801264"/>
            <a:ext cx="3021352" cy="101258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765534" y="2562101"/>
            <a:ext cx="694349" cy="105329"/>
            <a:chOff x="10765534" y="2562101"/>
            <a:chExt cx="694349" cy="10532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65534" y="2562101"/>
              <a:ext cx="694349" cy="1053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786336" y="2414919"/>
            <a:ext cx="652745" cy="105329"/>
            <a:chOff x="10786336" y="2414919"/>
            <a:chExt cx="652745" cy="10532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86336" y="2414919"/>
              <a:ext cx="652745" cy="1053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869544" y="2267738"/>
            <a:ext cx="486329" cy="105329"/>
            <a:chOff x="10869544" y="2267738"/>
            <a:chExt cx="486329" cy="10532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869544" y="2267738"/>
              <a:ext cx="486329" cy="10532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103184" y="-192381"/>
            <a:ext cx="19048" cy="2297356"/>
            <a:chOff x="11103184" y="-192381"/>
            <a:chExt cx="19048" cy="229735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103184" y="-192381"/>
              <a:ext cx="19048" cy="229735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338971" y="5536810"/>
            <a:ext cx="3307800" cy="135637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569457" y="4793645"/>
            <a:ext cx="3020990" cy="1012581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4705236" y="2554482"/>
            <a:ext cx="694349" cy="105329"/>
            <a:chOff x="14705236" y="2554482"/>
            <a:chExt cx="694349" cy="10532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705236" y="2554482"/>
              <a:ext cx="694349" cy="10532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726038" y="2407300"/>
            <a:ext cx="652745" cy="105329"/>
            <a:chOff x="14726038" y="2407300"/>
            <a:chExt cx="652745" cy="10532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726038" y="2407300"/>
              <a:ext cx="652745" cy="10532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809246" y="2260119"/>
            <a:ext cx="486329" cy="105329"/>
            <a:chOff x="14809246" y="2260119"/>
            <a:chExt cx="486329" cy="10532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809246" y="2260119"/>
              <a:ext cx="486329" cy="10532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5042887" y="-200000"/>
            <a:ext cx="19048" cy="2297356"/>
            <a:chOff x="15042887" y="-200000"/>
            <a:chExt cx="19048" cy="2297356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042887" y="-200000"/>
              <a:ext cx="19048" cy="229735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666763" y="2739523"/>
            <a:ext cx="1136935" cy="1342857"/>
            <a:chOff x="2666763" y="2739523"/>
            <a:chExt cx="1136935" cy="134285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666763" y="2739523"/>
              <a:ext cx="1136935" cy="134285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598192" y="2754218"/>
            <a:ext cx="1136935" cy="1342857"/>
            <a:chOff x="6598192" y="2754218"/>
            <a:chExt cx="1136935" cy="1342857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598192" y="2754218"/>
              <a:ext cx="1136935" cy="1342857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0539144" y="2755261"/>
            <a:ext cx="1136935" cy="1342857"/>
            <a:chOff x="10539144" y="2755261"/>
            <a:chExt cx="1136935" cy="134285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539144" y="2755261"/>
              <a:ext cx="1136935" cy="134285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4480096" y="2747642"/>
            <a:ext cx="1136935" cy="1342857"/>
            <a:chOff x="14480096" y="2747642"/>
            <a:chExt cx="1136935" cy="1342857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480096" y="2747642"/>
              <a:ext cx="1136935" cy="1342857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3471067" y="5529190"/>
            <a:ext cx="3058524" cy="1356371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744771" y="7244702"/>
            <a:ext cx="3018686" cy="1012581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642724" y="7980248"/>
            <a:ext cx="3076800" cy="893895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5687267" y="7251274"/>
            <a:ext cx="3019838" cy="1012581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073476" y="7948724"/>
            <a:ext cx="3603981" cy="913067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9614505" y="7252321"/>
            <a:ext cx="3021467" cy="1012581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9522086" y="7987867"/>
            <a:ext cx="3143467" cy="893895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3566667" y="7244702"/>
            <a:ext cx="3019838" cy="1012581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3135952" y="7980248"/>
            <a:ext cx="3450533" cy="893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2024-03-15T14:46:23Z</dcterms:created>
  <dcterms:modified xsi:type="dcterms:W3CDTF">2024-03-15T14:46:23Z</dcterms:modified>
</cp:coreProperties>
</file>