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97908-A746-46C6-9296-595AB0CE35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48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48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5CCEA0-CB08-4B7F-9265-90B7511C2A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B19323-A9A3-4F81-82B3-9638AF43A9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73B52-E9D7-4CE0-8741-FDA5697FB3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80D29A-9D21-4E7B-9768-D6327975BD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3A8970-FDC6-4A39-BC7F-51BC70D772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4EA71B-362B-4E28-917A-111E546E5B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06AD91-EB43-4E43-BC9B-F44F54D349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8DE84E-BB23-4557-B7E5-F81540AA55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EBBA46-F4B3-4E5A-B748-24362F3FFF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181033-8D04-4AED-A228-D2ED8B727E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9A0860-F4E0-4982-8B25-6ADDDCF475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0C232E-C7DC-4833-AA65-9087FFC217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48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7BC937-669B-4E1D-BFD9-EAA9521064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48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48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A24AF7-A467-4223-8C77-64DB6B1E18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48547D-01FC-46E6-9970-8D451C7016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42BE22-F25C-413E-B2E1-702ABE7A49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0635E-7B50-4C4E-BF44-9171CD2F3F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C6212-B31D-44B9-9F05-495F39FB98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ACCEE7-9590-4797-BC46-12927F3D80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7616AC-C353-48DE-804A-2193D30016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CB1893-4D5E-4E41-988A-11C91147AB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5096E8-5EFF-47C2-8868-844EF5D674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48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910624-5BF4-4CCF-AF2E-FD794C0B17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CJK KR"/>
              </a:rPr>
              <a:t>제목 텍스트의 서식을 </a:t>
            </a:r>
            <a:r>
              <a:rPr b="0" lang="ko-KR" sz="1800" spc="-1" strike="noStrike">
                <a:latin typeface="Noto Sans CJK KR"/>
              </a:rPr>
              <a:t>편집하려면 클릭하십시오</a:t>
            </a:r>
            <a:r>
              <a:rPr b="0" lang="en-US" sz="1800" spc="-1" strike="noStrike">
                <a:latin typeface="Noto Sans CJK KR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8572A0-BB9A-4F9E-94EB-1BC29A156C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1800" spc="-1" strike="noStrike">
                <a:latin typeface="Noto Sans CJK KR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Noto Sans CJK KR"/>
              </a:rPr>
              <a:t>개요 텍스트의 서식을 편집하려면 클릭하십시오</a:t>
            </a:r>
            <a:endParaRPr b="0" lang="en-US" sz="18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CJK KR"/>
              </a:rPr>
              <a:t>2</a:t>
            </a:r>
            <a:r>
              <a:rPr b="0" lang="ko-KR" sz="1800" spc="-1" strike="noStrike">
                <a:latin typeface="Noto Sans CJK KR"/>
              </a:rPr>
              <a:t>번째 개요 수준</a:t>
            </a:r>
            <a:endParaRPr b="0" lang="en-US" sz="1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KR"/>
              </a:rPr>
              <a:t>3</a:t>
            </a:r>
            <a:r>
              <a:rPr b="0" lang="ko-KR" sz="1800" spc="-1" strike="noStrike">
                <a:latin typeface="Noto Sans CJK KR"/>
              </a:rPr>
              <a:t>번째 개요 수준</a:t>
            </a:r>
            <a:endParaRPr b="0" lang="en-US" sz="18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CJK KR"/>
              </a:rPr>
              <a:t>4</a:t>
            </a:r>
            <a:r>
              <a:rPr b="0" lang="ko-KR" sz="1800" spc="-1" strike="noStrike">
                <a:latin typeface="Noto Sans CJK KR"/>
              </a:rPr>
              <a:t>번째 개요 수준</a:t>
            </a:r>
            <a:endParaRPr b="0" lang="en-US" sz="18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KR"/>
              </a:rPr>
              <a:t>5</a:t>
            </a:r>
            <a:r>
              <a:rPr b="0" lang="ko-KR" sz="1800" spc="-1" strike="noStrike">
                <a:latin typeface="Noto Sans CJK KR"/>
              </a:rPr>
              <a:t>번째 개요 수준</a:t>
            </a:r>
            <a:endParaRPr b="0" lang="en-US" sz="18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KR"/>
              </a:rPr>
              <a:t>6</a:t>
            </a:r>
            <a:r>
              <a:rPr b="0" lang="ko-KR" sz="1800" spc="-1" strike="noStrike">
                <a:latin typeface="Noto Sans CJK KR"/>
              </a:rPr>
              <a:t>번째 개요 수준</a:t>
            </a:r>
            <a:endParaRPr b="0" lang="en-US" sz="18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KR"/>
              </a:rPr>
              <a:t>7</a:t>
            </a:r>
            <a:r>
              <a:rPr b="0" lang="ko-KR" sz="1800" spc="-1" strike="noStrike">
                <a:latin typeface="Noto Sans CJK KR"/>
              </a:rPr>
              <a:t>번째 개요 수준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D0D723-1A18-43D0-BD22-821ADF375B0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/>
          <p:cNvGrpSpPr/>
          <p:nvPr/>
        </p:nvGrpSpPr>
        <p:grpSpPr>
          <a:xfrm>
            <a:off x="0" y="0"/>
            <a:ext cx="18285120" cy="10284840"/>
            <a:chOff x="0" y="0"/>
            <a:chExt cx="18285120" cy="10284840"/>
          </a:xfrm>
        </p:grpSpPr>
        <p:pic>
          <p:nvPicPr>
            <p:cNvPr id="83" name="Object 2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8285120" cy="10284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4" name="Object 4" descr=""/>
          <p:cNvPicPr/>
          <p:nvPr/>
        </p:nvPicPr>
        <p:blipFill>
          <a:blip r:embed="rId2"/>
          <a:stretch/>
        </p:blipFill>
        <p:spPr>
          <a:xfrm>
            <a:off x="833760" y="1646640"/>
            <a:ext cx="10225800" cy="1805400"/>
          </a:xfrm>
          <a:prstGeom prst="rect">
            <a:avLst/>
          </a:prstGeom>
          <a:ln w="0">
            <a:noFill/>
          </a:ln>
        </p:spPr>
      </p:pic>
      <p:pic>
        <p:nvPicPr>
          <p:cNvPr id="85" name="Object 5" descr=""/>
          <p:cNvPicPr/>
          <p:nvPr/>
        </p:nvPicPr>
        <p:blipFill>
          <a:blip r:embed="rId3"/>
          <a:stretch/>
        </p:blipFill>
        <p:spPr>
          <a:xfrm>
            <a:off x="688320" y="2267640"/>
            <a:ext cx="11778840" cy="3407040"/>
          </a:xfrm>
          <a:prstGeom prst="rect">
            <a:avLst/>
          </a:prstGeom>
          <a:ln w="0">
            <a:noFill/>
          </a:ln>
        </p:spPr>
      </p:pic>
      <p:grpSp>
        <p:nvGrpSpPr>
          <p:cNvPr id="86" name="그룹 1002"/>
          <p:cNvGrpSpPr/>
          <p:nvPr/>
        </p:nvGrpSpPr>
        <p:grpSpPr>
          <a:xfrm>
            <a:off x="1081080" y="4368960"/>
            <a:ext cx="10623240" cy="24840"/>
            <a:chOff x="1081080" y="4368960"/>
            <a:chExt cx="10623240" cy="24840"/>
          </a:xfrm>
        </p:grpSpPr>
        <p:pic>
          <p:nvPicPr>
            <p:cNvPr id="87" name="Object 7" descr=""/>
            <p:cNvPicPr/>
            <p:nvPr/>
          </p:nvPicPr>
          <p:blipFill>
            <a:blip r:embed="rId4"/>
            <a:stretch/>
          </p:blipFill>
          <p:spPr>
            <a:xfrm>
              <a:off x="1081080" y="4368960"/>
              <a:ext cx="10623240" cy="2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8" name="그룹 1003"/>
          <p:cNvGrpSpPr/>
          <p:nvPr/>
        </p:nvGrpSpPr>
        <p:grpSpPr>
          <a:xfrm>
            <a:off x="1081080" y="2809080"/>
            <a:ext cx="9095760" cy="24840"/>
            <a:chOff x="1081080" y="2809080"/>
            <a:chExt cx="9095760" cy="24840"/>
          </a:xfrm>
        </p:grpSpPr>
        <p:pic>
          <p:nvPicPr>
            <p:cNvPr id="89" name="Object 10" descr=""/>
            <p:cNvPicPr/>
            <p:nvPr/>
          </p:nvPicPr>
          <p:blipFill>
            <a:blip r:embed="rId5"/>
            <a:stretch/>
          </p:blipFill>
          <p:spPr>
            <a:xfrm>
              <a:off x="1081080" y="2809080"/>
              <a:ext cx="9095760" cy="24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0" name="Object 12" descr=""/>
          <p:cNvPicPr/>
          <p:nvPr/>
        </p:nvPicPr>
        <p:blipFill>
          <a:blip r:embed="rId6"/>
          <a:stretch/>
        </p:blipFill>
        <p:spPr>
          <a:xfrm>
            <a:off x="1019520" y="4719960"/>
            <a:ext cx="1550520" cy="4010040"/>
          </a:xfrm>
          <a:prstGeom prst="rect">
            <a:avLst/>
          </a:prstGeom>
          <a:ln w="0">
            <a:noFill/>
          </a:ln>
        </p:spPr>
      </p:pic>
      <p:grpSp>
        <p:nvGrpSpPr>
          <p:cNvPr id="91" name="그룹 1004"/>
          <p:cNvGrpSpPr/>
          <p:nvPr/>
        </p:nvGrpSpPr>
        <p:grpSpPr>
          <a:xfrm>
            <a:off x="928800" y="7878960"/>
            <a:ext cx="4777920" cy="2030400"/>
            <a:chOff x="928800" y="7878960"/>
            <a:chExt cx="4777920" cy="2030400"/>
          </a:xfrm>
        </p:grpSpPr>
        <p:pic>
          <p:nvPicPr>
            <p:cNvPr id="92" name="Object 14" descr=""/>
            <p:cNvPicPr/>
            <p:nvPr/>
          </p:nvPicPr>
          <p:blipFill>
            <a:blip r:embed="rId7"/>
            <a:stretch/>
          </p:blipFill>
          <p:spPr>
            <a:xfrm>
              <a:off x="928800" y="7878960"/>
              <a:ext cx="2521800" cy="131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3" name="Object 15" descr=""/>
            <p:cNvPicPr/>
            <p:nvPr/>
          </p:nvPicPr>
          <p:blipFill>
            <a:blip r:embed="rId8"/>
            <a:stretch/>
          </p:blipFill>
          <p:spPr>
            <a:xfrm>
              <a:off x="3265200" y="7878960"/>
              <a:ext cx="2441520" cy="131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Object 16" descr=""/>
            <p:cNvPicPr/>
            <p:nvPr/>
          </p:nvPicPr>
          <p:blipFill>
            <a:blip r:embed="rId9"/>
            <a:stretch/>
          </p:blipFill>
          <p:spPr>
            <a:xfrm>
              <a:off x="928800" y="8589960"/>
              <a:ext cx="4409640" cy="13194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42800" y="1620000"/>
            <a:ext cx="17844840" cy="809964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540000" y="360360"/>
            <a:ext cx="1421964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</a:rPr>
              <a:t>shape_drawer </a:t>
            </a:r>
            <a:r>
              <a:rPr b="0" lang="ko-KR" sz="5400" spc="-1" strike="noStrike">
                <a:latin typeface="Noto Sans CJK KR"/>
              </a:rPr>
              <a:t>파일의 초반 선언문의 수정본</a:t>
            </a:r>
            <a:endParaRPr b="0" lang="en-US" sz="5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95640" y="3420000"/>
            <a:ext cx="16524000" cy="576432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540000" y="360360"/>
            <a:ext cx="16199640" cy="20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</a:t>
            </a:r>
            <a:r>
              <a:rPr b="0" lang="en-US" sz="5400" spc="-1" strike="noStrike">
                <a:latin typeface="Noto Sans CJK KR"/>
                <a:ea typeface="Noto Sans CJK KR"/>
              </a:rPr>
              <a:t>/ Class shape_drawer /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Def draw</a:t>
            </a:r>
            <a:r>
              <a:rPr b="0" lang="ko-KR" sz="5400" spc="-1" strike="noStrike">
                <a:latin typeface="Noto Sans CJK KR"/>
                <a:ea typeface="Noto Sans CJK KR"/>
              </a:rPr>
              <a:t>의 원본</a:t>
            </a:r>
            <a:endParaRPr b="0" lang="en-US" sz="5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rcRect l="5120" t="4865" r="20725" b="40368"/>
          <a:stretch/>
        </p:blipFill>
        <p:spPr>
          <a:xfrm>
            <a:off x="504000" y="2052360"/>
            <a:ext cx="17162280" cy="809964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540000" y="0"/>
            <a:ext cx="16199640" cy="20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</a:t>
            </a:r>
            <a:r>
              <a:rPr b="0" lang="en-US" sz="5400" spc="-1" strike="noStrike">
                <a:latin typeface="Noto Sans CJK KR"/>
                <a:ea typeface="Noto Sans CJK KR"/>
              </a:rPr>
              <a:t>/ Class shape_drawer /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Def draw</a:t>
            </a:r>
            <a:r>
              <a:rPr b="0" lang="ko-KR" sz="5400" spc="-1" strike="noStrike">
                <a:latin typeface="Noto Sans CJK KR"/>
                <a:ea typeface="Noto Sans CJK KR"/>
              </a:rPr>
              <a:t>의 수정</a:t>
            </a:r>
            <a:endParaRPr b="0" lang="en-US" sz="5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rcRect l="0" t="59607" r="0" b="0"/>
          <a:stretch/>
        </p:blipFill>
        <p:spPr>
          <a:xfrm>
            <a:off x="360000" y="3299400"/>
            <a:ext cx="17207280" cy="444024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540000" y="360"/>
            <a:ext cx="16199640" cy="20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</a:t>
            </a:r>
            <a:r>
              <a:rPr b="0" lang="en-US" sz="5400" spc="-1" strike="noStrike">
                <a:latin typeface="Noto Sans CJK KR"/>
                <a:ea typeface="Noto Sans CJK KR"/>
              </a:rPr>
              <a:t>/ Class shape_drawer /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Def draw</a:t>
            </a:r>
            <a:r>
              <a:rPr b="0" lang="ko-KR" sz="5400" spc="-1" strike="noStrike">
                <a:latin typeface="Noto Sans CJK KR"/>
                <a:ea typeface="Noto Sans CJK KR"/>
              </a:rPr>
              <a:t>의 수정</a:t>
            </a:r>
            <a:r>
              <a:rPr b="0" lang="en-US" sz="5400" spc="-1" strike="noStrike">
                <a:latin typeface="Noto Sans CJK KR"/>
                <a:ea typeface="Noto Sans CJK KR"/>
              </a:rPr>
              <a:t>2</a:t>
            </a:r>
            <a:endParaRPr b="0" lang="en-US" sz="5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97720" y="1652760"/>
            <a:ext cx="17609760" cy="824688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540000" y="720"/>
            <a:ext cx="17459640" cy="20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</a:t>
            </a:r>
            <a:r>
              <a:rPr b="0" lang="en-US" sz="5400" spc="-1" strike="noStrike">
                <a:latin typeface="Noto Sans CJK KR"/>
                <a:ea typeface="Noto Sans CJK KR"/>
              </a:rPr>
              <a:t>/ Class TopLeftDrawer / Def </a:t>
            </a:r>
            <a:r>
              <a:rPr b="0" lang="ko-KR" sz="5400" spc="-1" strike="noStrike">
                <a:latin typeface="Noto Sans CJK KR"/>
                <a:ea typeface="Noto Sans CJK KR"/>
              </a:rPr>
              <a:t>추가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60000" y="1467720"/>
            <a:ext cx="13818600" cy="871848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540000" y="1080"/>
            <a:ext cx="17459640" cy="20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</a:t>
            </a:r>
            <a:r>
              <a:rPr b="0" lang="en-US" sz="5400" spc="-1" strike="noStrike">
                <a:latin typeface="Noto Sans CJK KR"/>
                <a:ea typeface="Noto Sans CJK KR"/>
              </a:rPr>
              <a:t>/ Class TopLeftDrawer / Def </a:t>
            </a:r>
            <a:r>
              <a:rPr b="0" lang="ko-KR" sz="5400" spc="-1" strike="noStrike">
                <a:latin typeface="Noto Sans CJK KR"/>
                <a:ea typeface="Noto Sans CJK KR"/>
              </a:rPr>
              <a:t>추가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540000" y="360000"/>
            <a:ext cx="1656000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</a:rPr>
              <a:t>shape_drawer </a:t>
            </a:r>
            <a:r>
              <a:rPr b="0" lang="ko-KR" sz="5400" spc="-1" strike="noStrike">
                <a:latin typeface="Noto Sans CJK KR"/>
              </a:rPr>
              <a:t>파일의 수정 이유</a:t>
            </a:r>
            <a:r>
              <a:rPr b="0" lang="en-US" sz="5400" spc="-1" strike="noStrike">
                <a:latin typeface="Noto Sans CJK KR"/>
              </a:rPr>
              <a:t>(demo.py)  </a:t>
            </a:r>
            <a:endParaRPr b="0" lang="en-US" sz="5400" spc="-1" strike="noStrike">
              <a:latin typeface="Noto Sans CJK K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99600" y="1861200"/>
            <a:ext cx="10220400" cy="785880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720000" y="6480000"/>
            <a:ext cx="9720000" cy="720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10620000" y="2340000"/>
            <a:ext cx="7668000" cy="77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 </a:t>
            </a:r>
            <a:r>
              <a:rPr b="0" lang="en-US" sz="5400" spc="-1" strike="noStrike">
                <a:latin typeface="Noto Sans CJK KR"/>
                <a:ea typeface="Noto Sans CJK KR"/>
              </a:rPr>
              <a:t>demo.py</a:t>
            </a:r>
            <a:r>
              <a:rPr b="0" lang="ko-KR" sz="5400" spc="-1" strike="noStrike">
                <a:latin typeface="Noto Sans CJK KR"/>
                <a:ea typeface="Noto Sans CJK KR"/>
              </a:rPr>
              <a:t>의 </a:t>
            </a:r>
            <a:r>
              <a:rPr b="0" lang="en-US" sz="5400" spc="-1" strike="noStrike">
                <a:latin typeface="Noto Sans CJK KR"/>
                <a:ea typeface="Noto Sans CJK KR"/>
              </a:rPr>
              <a:t>main</a:t>
            </a:r>
            <a:r>
              <a:rPr b="0" lang="ko-KR" sz="5400" spc="-1" strike="noStrike">
                <a:latin typeface="Noto Sans CJK KR"/>
                <a:ea typeface="Noto Sans CJK KR"/>
              </a:rPr>
              <a:t>함수를 보면 </a:t>
            </a:r>
            <a:r>
              <a:rPr b="0" lang="en-US" sz="5400" spc="-1" strike="noStrike">
                <a:latin typeface="Noto Sans CJK KR"/>
                <a:ea typeface="Noto Sans CJK KR"/>
              </a:rPr>
              <a:t>create_visualizer</a:t>
            </a:r>
            <a:r>
              <a:rPr b="0" lang="ko-KR" sz="5400" spc="-1" strike="noStrike">
                <a:latin typeface="Noto Sans CJK KR"/>
                <a:ea typeface="Noto Sans CJK KR"/>
              </a:rPr>
              <a:t>를 </a:t>
            </a:r>
            <a:r>
              <a:rPr b="0" lang="ko-KR" sz="5400" spc="-1" strike="noStrike">
                <a:latin typeface="Noto Sans CJK KR"/>
              </a:rPr>
              <a:t>사용했습니다</a:t>
            </a:r>
            <a:r>
              <a:rPr b="0" lang="en-US" sz="5400" spc="-1" strike="noStrike">
                <a:latin typeface="Noto Sans CJK KR"/>
              </a:rPr>
              <a:t>.  </a:t>
            </a:r>
            <a:endParaRPr b="0" lang="en-US" sz="5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540000" y="360000"/>
            <a:ext cx="1656000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파일의 수정 이유</a:t>
            </a:r>
            <a:r>
              <a:rPr b="0" lang="en-US" sz="5400" spc="-1" strike="noStrike">
                <a:latin typeface="Noto Sans CJK KR"/>
              </a:rPr>
              <a:t>(demo.py)   </a:t>
            </a:r>
            <a:endParaRPr b="0" lang="en-US" sz="5400" spc="-1" strike="noStrike">
              <a:latin typeface="Noto Sans CJK KR"/>
            </a:endParaRPr>
          </a:p>
        </p:txBody>
      </p:sp>
      <p:sp>
        <p:nvSpPr>
          <p:cNvPr id="100" name=""/>
          <p:cNvSpPr/>
          <p:nvPr/>
        </p:nvSpPr>
        <p:spPr>
          <a:xfrm>
            <a:off x="10620000" y="2340000"/>
            <a:ext cx="7668000" cy="77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 </a:t>
            </a:r>
            <a:r>
              <a:rPr b="0" lang="en-US" sz="5400" spc="-1" strike="noStrike">
                <a:latin typeface="Noto Sans CJK KR"/>
                <a:ea typeface="Noto Sans CJK KR"/>
              </a:rPr>
              <a:t>create_visualizer</a:t>
            </a:r>
            <a:r>
              <a:rPr b="0" lang="ko-KR" sz="5400" spc="-1" strike="noStrike">
                <a:latin typeface="Noto Sans CJK KR"/>
                <a:ea typeface="Noto Sans CJK KR"/>
              </a:rPr>
              <a:t>는 </a:t>
            </a:r>
            <a:r>
              <a:rPr b="0" lang="en-US" sz="5400" spc="-1" strike="noStrike">
                <a:latin typeface="Noto Sans CJK KR"/>
                <a:ea typeface="Noto Sans CJK KR"/>
              </a:rPr>
              <a:t>otx/api/usecases/exportable_code/demo/demo_package</a:t>
            </a:r>
            <a:r>
              <a:rPr b="0" lang="ko-KR" sz="5400" spc="-1" strike="noStrike">
                <a:latin typeface="Noto Sans CJK KR"/>
                <a:ea typeface="Noto Sans CJK KR"/>
              </a:rPr>
              <a:t>에 위치한 </a:t>
            </a:r>
            <a:r>
              <a:rPr b="0" lang="en-US" sz="5400" spc="-1" strike="noStrike">
                <a:latin typeface="Noto Sans CJK KR"/>
                <a:ea typeface="Noto Sans CJK KR"/>
              </a:rPr>
              <a:t>utils.py </a:t>
            </a:r>
            <a:r>
              <a:rPr b="0" lang="ko-KR" sz="5400" spc="-1" strike="noStrike">
                <a:latin typeface="Noto Sans CJK KR"/>
              </a:rPr>
              <a:t>사용했습니다</a:t>
            </a:r>
            <a:r>
              <a:rPr b="0" lang="en-US" sz="5400" spc="-1" strike="noStrike">
                <a:latin typeface="Noto Sans CJK KR"/>
              </a:rPr>
              <a:t>.  </a:t>
            </a:r>
            <a:endParaRPr b="0" lang="en-US" sz="5400" spc="-1" strike="noStrike">
              <a:latin typeface="Noto Sans CJK KR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0000" y="2179800"/>
            <a:ext cx="10333440" cy="790020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900000" y="6840000"/>
            <a:ext cx="9360000" cy="3060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540000" y="360000"/>
            <a:ext cx="1656000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파일의 수정 이유</a:t>
            </a:r>
            <a:r>
              <a:rPr b="0" lang="en-US" sz="5400" spc="-1" strike="noStrike">
                <a:latin typeface="Noto Sans CJK KR"/>
              </a:rPr>
              <a:t>(utils.py)   </a:t>
            </a:r>
            <a:endParaRPr b="0" lang="en-US" sz="5400" spc="-1" strike="noStrike">
              <a:latin typeface="Noto Sans CJK KR"/>
            </a:endParaRPr>
          </a:p>
        </p:txBody>
      </p:sp>
      <p:sp>
        <p:nvSpPr>
          <p:cNvPr id="104" name=""/>
          <p:cNvSpPr/>
          <p:nvPr/>
        </p:nvSpPr>
        <p:spPr>
          <a:xfrm>
            <a:off x="10620000" y="2340000"/>
            <a:ext cx="7668000" cy="77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</a:rPr>
              <a:t> </a:t>
            </a:r>
            <a:r>
              <a:rPr b="0" lang="en-US" sz="5400" spc="-1" strike="noStrike">
                <a:latin typeface="Noto Sans CJK KR"/>
              </a:rPr>
              <a:t>create_visualizer</a:t>
            </a:r>
            <a:r>
              <a:rPr b="0" lang="ko-KR" sz="5400" spc="-1" strike="noStrike">
                <a:latin typeface="Noto Sans CJK KR"/>
              </a:rPr>
              <a:t>는 </a:t>
            </a:r>
            <a:r>
              <a:rPr b="0" lang="en-US" sz="5400" spc="-1" strike="noStrike">
                <a:latin typeface="Noto Sans CJK KR"/>
              </a:rPr>
              <a:t>otx/api/usecases/exportable_code/visualizers</a:t>
            </a:r>
            <a:r>
              <a:rPr b="0" lang="ko-KR" sz="5400" spc="-1" strike="noStrike">
                <a:latin typeface="Noto Sans CJK KR"/>
              </a:rPr>
              <a:t>에 위치한 </a:t>
            </a:r>
            <a:r>
              <a:rPr b="0" lang="en-US" sz="5400" spc="-1" strike="noStrike">
                <a:latin typeface="Noto Sans CJK KR"/>
              </a:rPr>
              <a:t>visualizer.py </a:t>
            </a:r>
            <a:r>
              <a:rPr b="0" lang="ko-KR" sz="5400" spc="-1" strike="noStrike">
                <a:latin typeface="Noto Sans CJK KR"/>
              </a:rPr>
              <a:t>사용했습니다</a:t>
            </a:r>
            <a:r>
              <a:rPr b="0" lang="en-US" sz="5400" spc="-1" strike="noStrike">
                <a:latin typeface="Noto Sans CJK KR"/>
              </a:rPr>
              <a:t>.  </a:t>
            </a:r>
            <a:endParaRPr b="0" lang="en-US" sz="5400" spc="-1" strike="noStrike">
              <a:latin typeface="Noto Sans CJK K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46680" y="1980000"/>
            <a:ext cx="9733320" cy="180000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720000" y="3240000"/>
            <a:ext cx="7380000" cy="720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2"/>
          <a:srcRect l="0" t="0" r="17394" b="0"/>
          <a:stretch/>
        </p:blipFill>
        <p:spPr>
          <a:xfrm>
            <a:off x="360000" y="6660000"/>
            <a:ext cx="12059640" cy="270000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720000" y="8640000"/>
            <a:ext cx="9900000" cy="540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540000" y="360000"/>
            <a:ext cx="1656000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파일의 수정 </a:t>
            </a:r>
            <a:r>
              <a:rPr b="0" lang="ko-KR" sz="5400" spc="-1" strike="noStrike">
                <a:latin typeface="Noto Sans CJK KR"/>
                <a:ea typeface="Noto Sans CJK KR"/>
              </a:rPr>
              <a:t>이유</a:t>
            </a:r>
            <a:r>
              <a:rPr b="0" lang="en-US" sz="5400" spc="-1" strike="noStrike">
                <a:latin typeface="Noto Sans CJK KR"/>
                <a:ea typeface="Noto Sans CJK KR"/>
              </a:rPr>
              <a:t>(</a:t>
            </a:r>
            <a:r>
              <a:rPr b="0" lang="en-US" sz="5400" spc="-1" strike="noStrike">
                <a:latin typeface="Noto Sans CJK KR"/>
              </a:rPr>
              <a:t>visualizer.py)   </a:t>
            </a:r>
            <a:endParaRPr b="0" lang="en-US" sz="5400" spc="-1" strike="noStrike">
              <a:latin typeface="Noto Sans CJK KR"/>
            </a:endParaRPr>
          </a:p>
        </p:txBody>
      </p:sp>
      <p:sp>
        <p:nvSpPr>
          <p:cNvPr id="110" name=""/>
          <p:cNvSpPr/>
          <p:nvPr/>
        </p:nvSpPr>
        <p:spPr>
          <a:xfrm>
            <a:off x="10620000" y="2340000"/>
            <a:ext cx="7668000" cy="77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 </a:t>
            </a:r>
            <a:r>
              <a:rPr b="0" lang="en-US" sz="5400" spc="-1" strike="noStrike">
                <a:latin typeface="Noto Sans CJK KR"/>
              </a:rPr>
              <a:t>visualizer.py</a:t>
            </a:r>
            <a:r>
              <a:rPr b="0" lang="ko-KR" sz="5400" spc="-1" strike="noStrike">
                <a:latin typeface="Noto Sans CJK KR"/>
              </a:rPr>
              <a:t>에서 </a:t>
            </a:r>
            <a:r>
              <a:rPr b="0" lang="en-US" sz="5400" spc="-1" strike="noStrike">
                <a:latin typeface="Noto Sans CJK KR"/>
              </a:rPr>
              <a:t>Visualizers class</a:t>
            </a:r>
            <a:r>
              <a:rPr b="0" lang="ko-KR" sz="5400" spc="-1" strike="noStrike">
                <a:latin typeface="Noto Sans CJK KR"/>
              </a:rPr>
              <a:t>가 </a:t>
            </a:r>
            <a:r>
              <a:rPr b="0" lang="ko-KR" sz="5400" spc="-1" strike="noStrike">
                <a:latin typeface="Noto Sans CJK KR"/>
              </a:rPr>
              <a:t>존재합니다</a:t>
            </a:r>
            <a:r>
              <a:rPr b="0" lang="en-US" sz="5400" spc="-1" strike="noStrike">
                <a:latin typeface="Noto Sans CJK KR"/>
              </a:rPr>
              <a:t>.</a:t>
            </a:r>
            <a:endParaRPr b="0" lang="en-US" sz="5400" spc="-1" strike="noStrike">
              <a:latin typeface="Noto Sans CJK KR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1599840"/>
            <a:ext cx="9846000" cy="848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540000" y="360000"/>
            <a:ext cx="1656000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파일의 수정 이유</a:t>
            </a:r>
            <a:r>
              <a:rPr b="0" lang="en-US" sz="5400" spc="-1" strike="noStrike">
                <a:latin typeface="Noto Sans CJK KR"/>
                <a:ea typeface="Noto Sans CJK KR"/>
              </a:rPr>
              <a:t>(</a:t>
            </a:r>
            <a:r>
              <a:rPr b="0" lang="en-US" sz="5400" spc="-1" strike="noStrike">
                <a:latin typeface="Noto Sans CJK KR"/>
              </a:rPr>
              <a:t>visualizer.py)   </a:t>
            </a:r>
            <a:endParaRPr b="0" lang="en-US" sz="5400" spc="-1" strike="noStrike">
              <a:latin typeface="Noto Sans CJK KR"/>
            </a:endParaRPr>
          </a:p>
        </p:txBody>
      </p:sp>
      <p:sp>
        <p:nvSpPr>
          <p:cNvPr id="113" name=""/>
          <p:cNvSpPr/>
          <p:nvPr/>
        </p:nvSpPr>
        <p:spPr>
          <a:xfrm>
            <a:off x="10620000" y="2340000"/>
            <a:ext cx="7668000" cy="77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</a:rPr>
              <a:t>Visualizers class</a:t>
            </a:r>
            <a:r>
              <a:rPr b="0" lang="ko-KR" sz="5400" spc="-1" strike="noStrike">
                <a:latin typeface="Noto Sans CJK KR"/>
              </a:rPr>
              <a:t>에서 </a:t>
            </a:r>
            <a:r>
              <a:rPr b="0" lang="en-US" sz="5400" spc="-1" strike="noStrike">
                <a:latin typeface="Noto Sans CJK KR"/>
              </a:rPr>
              <a:t>draw </a:t>
            </a:r>
            <a:r>
              <a:rPr b="0" lang="ko-KR" sz="5400" spc="-1" strike="noStrike">
                <a:latin typeface="Noto Sans CJK KR"/>
              </a:rPr>
              <a:t>함수가 존재합니다</a:t>
            </a:r>
            <a:r>
              <a:rPr b="0" lang="en-US" sz="5400" spc="-1" strike="noStrike">
                <a:latin typeface="Noto Sans CJK KR"/>
              </a:rPr>
              <a:t>.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draw </a:t>
            </a:r>
            <a:r>
              <a:rPr b="0" lang="ko-KR" sz="5400" spc="-1" strike="noStrike">
                <a:latin typeface="Noto Sans CJK KR"/>
                <a:ea typeface="Noto Sans CJK KR"/>
              </a:rPr>
              <a:t>함수에서 </a:t>
            </a:r>
            <a:r>
              <a:rPr b="0" lang="en-US" sz="5400" spc="-1" strike="noStrike">
                <a:latin typeface="Noto Sans CJK KR"/>
                <a:ea typeface="Noto Sans CJK KR"/>
              </a:rPr>
              <a:t>shape_drawer</a:t>
            </a:r>
            <a:r>
              <a:rPr b="0" lang="ko-KR" sz="5400" spc="-1" strike="noStrike">
                <a:latin typeface="Noto Sans CJK KR"/>
                <a:ea typeface="Noto Sans CJK KR"/>
              </a:rPr>
              <a:t>라는 </a:t>
            </a:r>
            <a:r>
              <a:rPr b="0" lang="ko-KR" sz="5400" spc="-1" strike="noStrike">
                <a:latin typeface="Noto Sans CJK KR"/>
                <a:ea typeface="Noto Sans CJK KR"/>
              </a:rPr>
              <a:t>함수를 </a:t>
            </a:r>
            <a:r>
              <a:rPr b="0" lang="ko-KR" sz="5400" spc="-1" strike="noStrike">
                <a:latin typeface="Noto Sans CJK KR"/>
              </a:rPr>
              <a:t>사용했습니다</a:t>
            </a:r>
            <a:r>
              <a:rPr b="0" lang="en-US" sz="5400" spc="-1" strike="noStrike">
                <a:latin typeface="Noto Sans CJK KR"/>
              </a:rPr>
              <a:t>.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</a:rPr>
              <a:t>  </a:t>
            </a:r>
            <a:endParaRPr b="0" lang="en-US" sz="5400" spc="-1" strike="noStrike">
              <a:latin typeface="Noto Sans CJK KR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0000" y="1476000"/>
            <a:ext cx="6660000" cy="844452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540000" y="6120000"/>
            <a:ext cx="7380000" cy="720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540000" y="360000"/>
            <a:ext cx="1656000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파일의 수정 이유</a:t>
            </a:r>
            <a:r>
              <a:rPr b="0" lang="en-US" sz="5400" spc="-1" strike="noStrike">
                <a:latin typeface="Noto Sans CJK KR"/>
                <a:ea typeface="Noto Sans CJK KR"/>
              </a:rPr>
              <a:t>(</a:t>
            </a:r>
            <a:r>
              <a:rPr b="0" lang="en-US" sz="5400" spc="-1" strike="noStrike">
                <a:latin typeface="Noto Sans CJK KR"/>
              </a:rPr>
              <a:t>visualizer.py)   </a:t>
            </a:r>
            <a:endParaRPr b="0" lang="en-US" sz="5400" spc="-1" strike="noStrike">
              <a:latin typeface="Noto Sans CJK KR"/>
            </a:endParaRPr>
          </a:p>
        </p:txBody>
      </p:sp>
      <p:sp>
        <p:nvSpPr>
          <p:cNvPr id="117" name=""/>
          <p:cNvSpPr/>
          <p:nvPr/>
        </p:nvSpPr>
        <p:spPr>
          <a:xfrm>
            <a:off x="540000" y="4860000"/>
            <a:ext cx="17748000" cy="52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</a:rPr>
              <a:t>draw </a:t>
            </a:r>
            <a:r>
              <a:rPr b="0" lang="ko-KR" sz="5400" spc="-1" strike="noStrike">
                <a:latin typeface="Noto Sans CJK KR"/>
              </a:rPr>
              <a:t>함수에서 </a:t>
            </a:r>
            <a:r>
              <a:rPr b="0" lang="en-US" sz="5400" spc="-1" strike="noStrike">
                <a:latin typeface="Noto Sans CJK KR"/>
              </a:rPr>
              <a:t>shape_drawer</a:t>
            </a:r>
            <a:r>
              <a:rPr b="0" lang="ko-KR" sz="5400" spc="-1" strike="noStrike">
                <a:latin typeface="Noto Sans CJK KR"/>
              </a:rPr>
              <a:t>라는 함수를 사용했습니</a:t>
            </a:r>
            <a:r>
              <a:rPr b="0" lang="ko-KR" sz="5400" spc="-1" strike="noStrike">
                <a:latin typeface="Noto Sans CJK KR"/>
              </a:rPr>
              <a:t>다</a:t>
            </a:r>
            <a:r>
              <a:rPr b="0" lang="en-US" sz="5400" spc="-1" strike="noStrike">
                <a:latin typeface="Noto Sans CJK KR"/>
              </a:rPr>
              <a:t>.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</a:t>
            </a:r>
            <a:r>
              <a:rPr b="0" lang="ko-KR" sz="5400" spc="-1" strike="noStrike">
                <a:latin typeface="Noto Sans CJK KR"/>
                <a:ea typeface="Noto Sans CJK KR"/>
              </a:rPr>
              <a:t>는 </a:t>
            </a:r>
            <a:r>
              <a:rPr b="0" lang="en-US" sz="5400" spc="-1" strike="noStrike">
                <a:latin typeface="Noto Sans CJK KR"/>
                <a:ea typeface="Noto Sans CJK KR"/>
              </a:rPr>
              <a:t>otx/api/utils/shape_drawer</a:t>
            </a:r>
            <a:r>
              <a:rPr b="0" lang="ko-KR" sz="5400" spc="-1" strike="noStrike">
                <a:latin typeface="Noto Sans CJK KR"/>
                <a:ea typeface="Noto Sans CJK KR"/>
              </a:rPr>
              <a:t>에 </a:t>
            </a:r>
            <a:r>
              <a:rPr b="0" lang="ko-KR" sz="5400" spc="-1" strike="noStrike">
                <a:latin typeface="Noto Sans CJK KR"/>
                <a:ea typeface="Noto Sans CJK KR"/>
              </a:rPr>
              <a:t>위치한 </a:t>
            </a:r>
            <a:r>
              <a:rPr b="0" lang="en-US" sz="5400" spc="-1" strike="noStrike">
                <a:latin typeface="Noto Sans CJK KR"/>
                <a:ea typeface="Noto Sans CJK KR"/>
              </a:rPr>
              <a:t>shape_drawer.py </a:t>
            </a:r>
            <a:r>
              <a:rPr b="0" lang="ko-KR" sz="5400" spc="-1" strike="noStrike">
                <a:latin typeface="Noto Sans CJK KR"/>
              </a:rPr>
              <a:t>사용했습니다</a:t>
            </a:r>
            <a:r>
              <a:rPr b="0" lang="en-US" sz="5400" spc="-1" strike="noStrike">
                <a:latin typeface="Noto Sans CJK KR"/>
              </a:rPr>
              <a:t>.  </a:t>
            </a:r>
            <a:endParaRPr b="0" lang="en-US" sz="5400" spc="-1" strike="noStrike">
              <a:latin typeface="Noto Sans CJK KR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60000" y="1850040"/>
            <a:ext cx="14751000" cy="210996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540000" y="2520000"/>
            <a:ext cx="10260000" cy="720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540000" y="360000"/>
            <a:ext cx="1656000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 </a:t>
            </a:r>
            <a:r>
              <a:rPr b="0" lang="ko-KR" sz="5400" spc="-1" strike="noStrike">
                <a:latin typeface="Noto Sans CJK KR"/>
                <a:ea typeface="Noto Sans CJK KR"/>
              </a:rPr>
              <a:t>파일의 수정 이유</a:t>
            </a:r>
            <a:r>
              <a:rPr b="0" lang="en-US" sz="5400" spc="-1" strike="noStrike">
                <a:latin typeface="Noto Sans CJK KR"/>
                <a:ea typeface="Noto Sans CJK KR"/>
              </a:rPr>
              <a:t>(shape_drawer</a:t>
            </a:r>
            <a:r>
              <a:rPr b="0" lang="en-US" sz="5400" spc="-1" strike="noStrike">
                <a:latin typeface="Noto Sans CJK KR"/>
              </a:rPr>
              <a:t>.py)   </a:t>
            </a:r>
            <a:endParaRPr b="0" lang="en-US" sz="5400" spc="-1" strike="noStrike">
              <a:latin typeface="Noto Sans CJK KR"/>
            </a:endParaRPr>
          </a:p>
        </p:txBody>
      </p:sp>
      <p:sp>
        <p:nvSpPr>
          <p:cNvPr id="121" name=""/>
          <p:cNvSpPr/>
          <p:nvPr/>
        </p:nvSpPr>
        <p:spPr>
          <a:xfrm>
            <a:off x="9180000" y="1620000"/>
            <a:ext cx="8820000" cy="52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  <a:ea typeface="Noto Sans CJK KR"/>
              </a:rPr>
              <a:t>shape_drawer.py</a:t>
            </a:r>
            <a:r>
              <a:rPr b="0" lang="ko-KR" sz="5400" spc="-1" strike="noStrike">
                <a:latin typeface="Noto Sans CJK KR"/>
              </a:rPr>
              <a:t>에서 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</a:rPr>
              <a:t>class Helpers </a:t>
            </a:r>
            <a:r>
              <a:rPr b="0" lang="ko-KR" sz="5400" spc="-1" strike="noStrike">
                <a:latin typeface="Noto Sans CJK KR"/>
              </a:rPr>
              <a:t>부분을 보면 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5400" spc="-1" strike="noStrike">
                <a:latin typeface="Noto Sans CJK KR"/>
              </a:rPr>
              <a:t>이 파일이 모델링한 객체를 인식하고 무엇인지 알려 주는 역할을 가진 것을 알 수 있습니다</a:t>
            </a:r>
            <a:r>
              <a:rPr b="0" lang="en-US" sz="5400" spc="-1" strike="noStrike">
                <a:latin typeface="Noto Sans CJK KR"/>
              </a:rPr>
              <a:t>.</a:t>
            </a:r>
            <a:endParaRPr b="0" lang="en-US" sz="5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5400" spc="-1" strike="noStrike">
                <a:latin typeface="Noto Sans CJK KR"/>
                <a:ea typeface="Noto Sans CJK KR"/>
              </a:rPr>
              <a:t>따라서 </a:t>
            </a:r>
            <a:r>
              <a:rPr b="0" lang="en-US" sz="5400" spc="-1" strike="noStrike">
                <a:latin typeface="Noto Sans CJK KR"/>
                <a:ea typeface="Noto Sans CJK KR"/>
              </a:rPr>
              <a:t>shape_drawer</a:t>
            </a:r>
            <a:r>
              <a:rPr b="0" lang="en-US" sz="5400" spc="-1" strike="noStrike">
                <a:latin typeface="Noto Sans CJK KR"/>
              </a:rPr>
              <a:t>.py</a:t>
            </a:r>
            <a:r>
              <a:rPr b="0" lang="ko-KR" sz="5400" spc="-1" strike="noStrike">
                <a:latin typeface="Noto Sans CJK KR"/>
              </a:rPr>
              <a:t>을 수정하여 우리가 원하는 기능을 구현하였습니다</a:t>
            </a:r>
            <a:r>
              <a:rPr b="0" lang="en-US" sz="5400" spc="-1" strike="noStrike">
                <a:latin typeface="Noto Sans CJK KR"/>
              </a:rPr>
              <a:t>. </a:t>
            </a:r>
            <a:endParaRPr b="0" lang="en-US" sz="5400" spc="-1" strike="noStrike">
              <a:latin typeface="Noto Sans CJK KR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80000" y="1530720"/>
            <a:ext cx="8640000" cy="84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47840" y="2160000"/>
            <a:ext cx="16699680" cy="757980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540000" y="360000"/>
            <a:ext cx="1421964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latin typeface="Noto Sans CJK KR"/>
              </a:rPr>
              <a:t>shape_drawer </a:t>
            </a:r>
            <a:r>
              <a:rPr b="0" lang="ko-KR" sz="5400" spc="-1" strike="noStrike">
                <a:latin typeface="Noto Sans CJK KR"/>
              </a:rPr>
              <a:t>파일의 초반 선언문의 원본</a:t>
            </a:r>
            <a:endParaRPr b="0" lang="en-US" sz="5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LibreOffice/7.3.7.2$Linux_X86_64 LibreOffice_project/30$Build-2</Application>
  <AppVersion>15.0000</AppVersion>
  <Words>0</Words>
  <Paragraphs>0</Paragraphs>
  <Company>officegen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2024-03-15T14:46:23Z</dcterms:created>
  <dc:creator>officegen</dc:creator>
  <dc:description/>
  <dc:language>ko-KR</dc:language>
  <cp:lastModifiedBy/>
  <dcterms:modified xsi:type="dcterms:W3CDTF">2024-03-18T10:47:07Z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