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F78"/>
    <a:srgbClr val="048CB0"/>
    <a:srgbClr val="6E9ED4"/>
    <a:srgbClr val="00A5F0"/>
    <a:srgbClr val="3A9CAA"/>
    <a:srgbClr val="0B85F0"/>
    <a:srgbClr val="00B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7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10EE-628F-684C-90FF-CA30651E493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B081-8E80-9146-A35B-E5C08181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53BC3A19-6709-8B4D-BD8A-E5AAD017AC50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21974A-4BBF-C94D-A9DD-C8E2181D7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64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36877" y="260692"/>
            <a:ext cx="11882431" cy="6143406"/>
            <a:chOff x="236877" y="260692"/>
            <a:chExt cx="11882431" cy="6143406"/>
          </a:xfrm>
        </p:grpSpPr>
        <p:sp>
          <p:nvSpPr>
            <p:cNvPr id="4" name="Rectangle 3"/>
            <p:cNvSpPr/>
            <p:nvPr/>
          </p:nvSpPr>
          <p:spPr>
            <a:xfrm>
              <a:off x="5119324" y="5472699"/>
              <a:ext cx="1250632" cy="931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Companies House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19324" y="1329123"/>
              <a:ext cx="1250632" cy="2920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HMRC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8172" y="5476528"/>
              <a:ext cx="3656445" cy="38441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Annual </a:t>
              </a:r>
              <a:r>
                <a:rPr lang="en-US" sz="1200"/>
                <a:t>Statutory Accounts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8173" y="6002675"/>
              <a:ext cx="3656444" cy="3793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Annual Confirmation Statement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8173" y="3631236"/>
              <a:ext cx="1098171" cy="5830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A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PAYE &amp; NI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8173" y="1342211"/>
              <a:ext cx="1098171" cy="5830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A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48173" y="2886951"/>
              <a:ext cx="1098170" cy="5830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A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Personal Tax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8173" y="2120312"/>
              <a:ext cx="1098171" cy="5830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A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Company Tax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977" y="2853226"/>
              <a:ext cx="1191755" cy="12527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Dividends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52493" y="1342211"/>
              <a:ext cx="2352126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Quarterly VAT Return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50416" y="3631235"/>
              <a:ext cx="586955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P60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32004" y="3627395"/>
              <a:ext cx="586955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P45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23031" y="3627394"/>
              <a:ext cx="781588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Payslips, EPS / FPS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52493" y="2108063"/>
              <a:ext cx="2352126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Annual Corporation Tax Return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265" y="2853226"/>
              <a:ext cx="1677728" cy="51450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Minutes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265" y="3523158"/>
              <a:ext cx="1677728" cy="58300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Dividend Voucher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52492" y="2886950"/>
              <a:ext cx="2352127" cy="5830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Individual Self-Assessment Return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4977" y="1328422"/>
              <a:ext cx="1192192" cy="13749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Accounts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9235" y="1340672"/>
              <a:ext cx="1671758" cy="5830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Management Accounts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7875" y="260692"/>
              <a:ext cx="212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UK Tax Authorities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4238" y="4570200"/>
              <a:ext cx="313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UK Registrar of Companies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4629" y="284560"/>
              <a:ext cx="2230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Your UK Company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56001" y="3649716"/>
              <a:ext cx="1597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Through HMRC’s RTI Software, from your desktop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56001" y="2233604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HRMC website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49025" y="87764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Authority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9215" y="879567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Type of Tax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41751" y="873157"/>
              <a:ext cx="2362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Filing or Submission?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252" y="852247"/>
              <a:ext cx="2135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Where to file?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56001" y="2991236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HRMC website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356001" y="1475972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HRMC website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49024" y="5043388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Authority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2303" y="5079635"/>
              <a:ext cx="2362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Filing </a:t>
              </a:r>
              <a:r>
                <a:rPr lang="en-US" sz="1400"/>
                <a:t>or Submission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84123" y="5057440"/>
              <a:ext cx="2135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Where to file?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56001" y="5453177"/>
              <a:ext cx="13714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Companies House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365976" y="5934074"/>
              <a:ext cx="13714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>
                  <a:solidFill>
                    <a:schemeClr val="accent2">
                      <a:lumMod val="75000"/>
                    </a:schemeClr>
                  </a:solidFill>
                </a:rPr>
                <a:t>Companies House  </a:t>
              </a:r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website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29234" y="2096949"/>
              <a:ext cx="1671759" cy="5830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Statutory Accounts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877" y="901821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Internal Area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92154" y="901820"/>
              <a:ext cx="170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Internal Records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37418" y="901820"/>
              <a:ext cx="1465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Where to file?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91006" y="1501371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2">
                      <a:lumMod val="75000"/>
                    </a:schemeClr>
                  </a:solidFill>
                </a:rPr>
                <a:t>You keep!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91006" y="2979675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>
                  <a:solidFill>
                    <a:schemeClr val="accent2">
                      <a:lumMod val="75000"/>
                    </a:schemeClr>
                  </a:solidFill>
                </a:rPr>
                <a:t>You keep!</a:t>
              </a:r>
              <a:endParaRPr lang="en-US" sz="11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91006" y="3683857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>
                  <a:solidFill>
                    <a:schemeClr val="accent2">
                      <a:lumMod val="75000"/>
                    </a:schemeClr>
                  </a:solidFill>
                </a:rPr>
                <a:t>You keep!</a:t>
              </a:r>
              <a:endParaRPr lang="en-US" sz="11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91006" y="2144116"/>
              <a:ext cx="10539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>
                  <a:solidFill>
                    <a:schemeClr val="accent2">
                      <a:lumMod val="75000"/>
                    </a:schemeClr>
                  </a:solidFill>
                </a:rPr>
                <a:t>Companies House</a:t>
              </a:r>
              <a:endParaRPr lang="en-US" sz="11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64285" y="4571860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UK Bank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6788" y="5472699"/>
              <a:ext cx="1191755" cy="892262"/>
            </a:xfrm>
            <a:prstGeom prst="rect">
              <a:avLst/>
            </a:prstGeom>
            <a:solidFill>
              <a:srgbClr val="3A9CAA"/>
            </a:solidFill>
            <a:ln>
              <a:solidFill>
                <a:srgbClr val="025F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Bank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66759" y="5453177"/>
              <a:ext cx="1634234" cy="911784"/>
            </a:xfrm>
            <a:prstGeom prst="rect">
              <a:avLst/>
            </a:prstGeom>
            <a:solidFill>
              <a:srgbClr val="6E9ED4"/>
            </a:solidFill>
            <a:ln>
              <a:solidFill>
                <a:srgbClr val="048C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Bank Statements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405" y="504338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Authority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66759" y="5043296"/>
              <a:ext cx="1634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Records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5593" y="5057439"/>
              <a:ext cx="1465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Where to file?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79538" y="5741327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>
                  <a:solidFill>
                    <a:schemeClr val="accent2">
                      <a:lumMod val="75000"/>
                    </a:schemeClr>
                  </a:solidFill>
                </a:rPr>
                <a:t>You keep!</a:t>
              </a:r>
              <a:endParaRPr lang="en-US" sz="11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4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125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Tandon</dc:creator>
  <cp:lastModifiedBy>Sachin Tandon</cp:lastModifiedBy>
  <cp:revision>10</cp:revision>
  <dcterms:created xsi:type="dcterms:W3CDTF">2017-07-08T22:45:12Z</dcterms:created>
  <dcterms:modified xsi:type="dcterms:W3CDTF">2020-06-25T12:04:33Z</dcterms:modified>
</cp:coreProperties>
</file>