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42E2-763C-044A-9BEA-DC5F39926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68A3F-7FE1-DE43-BD2F-EF0D89F3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BFFD-85D4-4A4E-85AB-4F2AD4FB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099C-93AE-C34C-9FB9-4D11778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81374-8026-F145-B718-CF91512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4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7E54-AD6D-B642-8527-4674F4BC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57097-7569-9249-BEA7-9AA81F6F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BDA5-FA1C-1C44-A1BD-42A9D90A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24BB-28A3-3442-9BC8-5791578A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19E2-2314-DF44-8414-E012AAA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E349F-4520-104A-BF58-C05F450FF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64F1-B862-1B41-B302-2F03726D7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90AE-D371-4644-8AEF-4A58FAB3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D7FE-0AA6-FE45-82AA-58F38839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9547-0FC5-004F-8853-06BB1723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A3FA-E9DC-F549-A87A-CDF36756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35B0-19B7-F141-A0A3-9CD99D16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D490-BB8F-1C4F-B117-0A955C04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50FE-EBBE-884F-8D8B-5FDE8918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3DF0-D973-9544-8683-E870B049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F993-DDB0-5140-B066-9403B09F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AE1B-E31C-8444-BC45-87BB07F1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54EB-DAA5-0B48-8693-031C1159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61E5-51FE-1A48-9B87-F749877C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51373-7A11-504D-B7D9-33EB95FA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E18C-109D-E648-ABD3-A0B28CE7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D8E0-0DAE-D84B-B4EC-5A957552C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A4CC-3353-C84A-9298-44A449DDE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20D5F-74ED-FF4C-8F7F-83BB2209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37B7-85CE-8549-AC62-055364C2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D962-0552-2643-8AB8-252132BB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28CC-4195-4B4D-9E1D-E88BEE87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372E9-95CA-E049-8AE1-4E1D32BF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377FD-260C-934F-97EF-9A6983C2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DB108-770A-0349-B7A5-71CEAF962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ACBC8-BC4F-D749-A66A-AEF27577A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4CA04-7FB2-134C-AAE4-976D1A13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BB75A-2D0A-804D-B354-55F7399B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EDF2F-CBB2-554A-A9DA-8398435D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A934-5057-3C4C-83B5-40BF3CD3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1427B-832C-6C49-BC40-4894B0B8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3A1DA-CB79-ED42-B6B3-493CD503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F7682-1FDD-1844-83E1-D772CF53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EC0B0-442F-7A44-B517-954480DC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AEDE6-A621-DC4A-A51F-CFE47447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B1E23-DE51-8444-9832-2A2E5AD8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5BD-BC5C-2540-B22E-6968295A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2E35-ABBA-9C43-9FE6-9693435A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8EF6D-B22A-CD46-AA49-3D0A508FC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9F086-1271-6343-88E1-52D8F1D3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8DF26-8ADF-D64B-8289-D8CB86AF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9B75E-A855-5441-929F-9B4B8CB1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1347-58A6-CD4D-B104-BC63F82F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93A23-1805-B442-BFDB-7E728AF1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2791B-8554-A044-96E9-9911C7F8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68296-BB98-D546-A410-DF599CB5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088D-9AF2-5543-B4C0-863650D8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64AFB-11C4-6B4F-BCE4-EEB399A6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D61F3-2B51-2241-BDE3-4C8DB1DA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55140-2FE1-1047-BC00-C02D5FA58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B892-A94E-E642-AA88-66AC42D18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7AE3-697A-8645-95B2-D1EDFB64169A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847F-A941-2544-A3EE-C1E13910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220B-A21C-D64F-8409-B9CBAE24A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895C-4654-F841-A352-B97C5350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C64F62C-D280-2745-91D3-F2DD4652AF64}"/>
              </a:ext>
            </a:extLst>
          </p:cNvPr>
          <p:cNvGrpSpPr/>
          <p:nvPr/>
        </p:nvGrpSpPr>
        <p:grpSpPr>
          <a:xfrm>
            <a:off x="2242277" y="1283043"/>
            <a:ext cx="7676720" cy="2683315"/>
            <a:chOff x="2242277" y="1283043"/>
            <a:chExt cx="7676720" cy="26833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4A3131-7AF5-B446-834A-3BFA2B0CF613}"/>
                </a:ext>
              </a:extLst>
            </p:cNvPr>
            <p:cNvGrpSpPr/>
            <p:nvPr/>
          </p:nvGrpSpPr>
          <p:grpSpPr>
            <a:xfrm>
              <a:off x="2242277" y="1283043"/>
              <a:ext cx="2606144" cy="2683315"/>
              <a:chOff x="2242276" y="1283043"/>
              <a:chExt cx="3459745" cy="3562192"/>
            </a:xfrm>
          </p:grpSpPr>
          <p:pic>
            <p:nvPicPr>
              <p:cNvPr id="21" name="Picture 2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D0E341B-8C4C-2740-BE73-8032A1E04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842419">
                <a:off x="2242276" y="1485654"/>
                <a:ext cx="3459745" cy="3359581"/>
              </a:xfrm>
              <a:prstGeom prst="rect">
                <a:avLst/>
              </a:prstGeom>
            </p:spPr>
          </p:pic>
          <p:pic>
            <p:nvPicPr>
              <p:cNvPr id="11" name="Picture 10" descr="A picture containing background pattern&#10;&#10;Description automatically generated">
                <a:extLst>
                  <a:ext uri="{FF2B5EF4-FFF2-40B4-BE49-F238E27FC236}">
                    <a16:creationId xmlns:a16="http://schemas.microsoft.com/office/drawing/2014/main" id="{63ADB835-9C50-BE4B-8E20-20E03147B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261861" y="2083754"/>
                <a:ext cx="2129543" cy="239530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167EB55-6D89-2544-9807-6E7F62ACC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826552">
                <a:off x="3917988" y="1788391"/>
                <a:ext cx="1960399" cy="949704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0C89463-1824-4B4C-AC5C-052EDBDF4702}"/>
                </a:ext>
              </a:extLst>
            </p:cNvPr>
            <p:cNvGrpSpPr/>
            <p:nvPr/>
          </p:nvGrpSpPr>
          <p:grpSpPr>
            <a:xfrm>
              <a:off x="4877496" y="1821640"/>
              <a:ext cx="5041501" cy="1592491"/>
              <a:chOff x="6765538" y="1973134"/>
              <a:chExt cx="5041501" cy="159249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FBE160-6321-EB46-B8CD-198A51F2226D}"/>
                  </a:ext>
                </a:extLst>
              </p:cNvPr>
              <p:cNvSpPr txBox="1"/>
              <p:nvPr/>
            </p:nvSpPr>
            <p:spPr>
              <a:xfrm>
                <a:off x="6765538" y="1973134"/>
                <a:ext cx="49820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cap="small" dirty="0">
                    <a:solidFill>
                      <a:schemeClr val="bg1"/>
                    </a:solidFill>
                    <a:latin typeface="Broadway" pitchFamily="82" charset="77"/>
                    <a:cs typeface="Kannada MN" pitchFamily="2" charset="0"/>
                  </a:rPr>
                  <a:t>Dream Star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2DE0B3-CF6B-1445-9712-56A6242EE64E}"/>
                  </a:ext>
                </a:extLst>
              </p:cNvPr>
              <p:cNvSpPr txBox="1"/>
              <p:nvPr/>
            </p:nvSpPr>
            <p:spPr>
              <a:xfrm>
                <a:off x="6825025" y="2734628"/>
                <a:ext cx="49820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cap="small" dirty="0">
                    <a:solidFill>
                      <a:schemeClr val="bg1"/>
                    </a:solidFill>
                    <a:latin typeface="Broadway" pitchFamily="82" charset="77"/>
                    <a:cs typeface="Kannada MN" pitchFamily="2" charset="0"/>
                  </a:rPr>
                  <a:t>Entertainment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41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Tandon</dc:creator>
  <cp:lastModifiedBy>Sachin Tandon</cp:lastModifiedBy>
  <cp:revision>13</cp:revision>
  <dcterms:created xsi:type="dcterms:W3CDTF">2021-02-18T08:42:54Z</dcterms:created>
  <dcterms:modified xsi:type="dcterms:W3CDTF">2021-02-20T14:45:18Z</dcterms:modified>
</cp:coreProperties>
</file>