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89" r:id="rId20"/>
    <p:sldId id="291" r:id="rId21"/>
    <p:sldId id="276" r:id="rId22"/>
    <p:sldId id="290" r:id="rId23"/>
    <p:sldId id="270" r:id="rId24"/>
    <p:sldId id="271" r:id="rId25"/>
    <p:sldId id="272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9"/>
    <p:restoredTop sz="82803"/>
  </p:normalViewPr>
  <p:slideViewPr>
    <p:cSldViewPr snapToGrid="0" snapToObjects="1">
      <p:cViewPr varScale="1">
        <p:scale>
          <a:sx n="55" d="100"/>
          <a:sy n="55" d="100"/>
        </p:scale>
        <p:origin x="192" y="912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0538848"/>
        <c:axId val="-2126672576"/>
      </c:barChart>
      <c:catAx>
        <c:axId val="-213053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672576"/>
        <c:crosses val="autoZero"/>
        <c:auto val="1"/>
        <c:lblAlgn val="ctr"/>
        <c:lblOffset val="100"/>
        <c:noMultiLvlLbl val="0"/>
      </c:catAx>
      <c:valAx>
        <c:axId val="-2126672576"/>
        <c:scaling>
          <c:orientation val="minMax"/>
          <c:max val="8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53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</a:t>
            </a:r>
            <a:r>
              <a:rPr lang="en-US" baseline="0" dirty="0" smtClean="0"/>
              <a:t> </a:t>
            </a:r>
            <a:r>
              <a:rPr lang="en-US" dirty="0" smtClean="0"/>
              <a:t>Classification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349312"/>
        <c:axId val="-2090540160"/>
      </c:barChart>
      <c:catAx>
        <c:axId val="212034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540160"/>
        <c:crosses val="autoZero"/>
        <c:auto val="1"/>
        <c:lblAlgn val="ctr"/>
        <c:lblOffset val="100"/>
        <c:noMultiLvlLbl val="0"/>
      </c:catAx>
      <c:valAx>
        <c:axId val="-2090540160"/>
        <c:scaling>
          <c:orientation val="minMax"/>
          <c:max val="93.0"/>
          <c:min val="9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49312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 Recognition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85.27</c:v>
                </c:pt>
                <c:pt idx="1">
                  <c:v>95.325</c:v>
                </c:pt>
                <c:pt idx="2">
                  <c:v>85.245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85.3</c:v>
                </c:pt>
                <c:pt idx="1">
                  <c:v>95.3</c:v>
                </c:pt>
                <c:pt idx="2">
                  <c:v>85.3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1293040"/>
        <c:axId val="-2060567760"/>
      </c:barChart>
      <c:catAx>
        <c:axId val="-206129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0567760"/>
        <c:crosses val="autoZero"/>
        <c:auto val="1"/>
        <c:lblAlgn val="ctr"/>
        <c:lblOffset val="100"/>
        <c:noMultiLvlLbl val="0"/>
      </c:catAx>
      <c:valAx>
        <c:axId val="-2060567760"/>
        <c:scaling>
          <c:orientation val="minMax"/>
          <c:max val="100.0"/>
          <c:min val="8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293040"/>
        <c:crosses val="autoZero"/>
        <c:crossBetween val="between"/>
        <c:majorUnit val="3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 smtClean="0">
                <a:effectLst/>
              </a:rPr>
              <a:t>Letter Recognition (SMO vs </a:t>
            </a:r>
            <a:r>
              <a:rPr lang="en-US" sz="2000" b="0" i="0" baseline="0" dirty="0" err="1" smtClean="0">
                <a:effectLst/>
              </a:rPr>
              <a:t>LibSVM</a:t>
            </a:r>
            <a:r>
              <a:rPr lang="en-US" sz="2000" b="0" i="0" baseline="0" dirty="0" smtClean="0">
                <a:effectLst/>
              </a:rPr>
              <a:t>)</a:t>
            </a:r>
            <a:endParaRPr lang="en-US" sz="2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82.37909999999999</c:v>
                </c:pt>
                <c:pt idx="1">
                  <c:v>95.325</c:v>
                </c:pt>
                <c:pt idx="2">
                  <c:v>83.6092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</c:v>
                </c:pt>
                <c:pt idx="1">
                  <c:v>95.3</c:v>
                </c:pt>
                <c:pt idx="2">
                  <c:v>83.7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0248288"/>
        <c:axId val="-2125324080"/>
      </c:barChart>
      <c:catAx>
        <c:axId val="-212024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324080"/>
        <c:crosses val="autoZero"/>
        <c:auto val="1"/>
        <c:lblAlgn val="ctr"/>
        <c:lblOffset val="100"/>
        <c:noMultiLvlLbl val="0"/>
      </c:catAx>
      <c:valAx>
        <c:axId val="-2125324080"/>
        <c:scaling>
          <c:orientation val="minMax"/>
          <c:max val="100.0"/>
          <c:min val="8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248288"/>
        <c:crosses val="autoZero"/>
        <c:crossBetween val="between"/>
        <c:majorUnit val="3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97.9181</c:v>
                </c:pt>
                <c:pt idx="1">
                  <c:v>98.968</c:v>
                </c:pt>
                <c:pt idx="2">
                  <c:v>97.9181</c:v>
                </c:pt>
                <c:pt idx="3">
                  <c:v>98.968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97.9</c:v>
                </c:pt>
                <c:pt idx="1">
                  <c:v>99.0</c:v>
                </c:pt>
                <c:pt idx="2">
                  <c:v>97.9</c:v>
                </c:pt>
                <c:pt idx="3">
                  <c:v>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3026192"/>
        <c:axId val="-2058492528"/>
      </c:barChart>
      <c:catAx>
        <c:axId val="-209302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492528"/>
        <c:crosses val="autoZero"/>
        <c:auto val="1"/>
        <c:lblAlgn val="ctr"/>
        <c:lblOffset val="100"/>
        <c:noMultiLvlLbl val="0"/>
      </c:catAx>
      <c:valAx>
        <c:axId val="-2058492528"/>
        <c:scaling>
          <c:orientation val="minMax"/>
          <c:min val="9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3026192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Letter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4962528"/>
        <c:axId val="-2125455504"/>
      </c:barChart>
      <c:catAx>
        <c:axId val="-212496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455504"/>
        <c:crosses val="autoZero"/>
        <c:auto val="1"/>
        <c:lblAlgn val="ctr"/>
        <c:lblOffset val="100"/>
        <c:noMultiLvlLbl val="0"/>
      </c:catAx>
      <c:valAx>
        <c:axId val="-212545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96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Digit Recognition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9962864"/>
        <c:axId val="-2090855792"/>
      </c:barChart>
      <c:catAx>
        <c:axId val="-208996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0855792"/>
        <c:crosses val="autoZero"/>
        <c:auto val="1"/>
        <c:lblAlgn val="ctr"/>
        <c:lblOffset val="100"/>
        <c:noMultiLvlLbl val="0"/>
      </c:catAx>
      <c:valAx>
        <c:axId val="-209085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996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Two times</a:t>
            </a:r>
            <a:r>
              <a:rPr lang="en-US" baseline="0" dirty="0" smtClean="0"/>
              <a:t> tests with L=0.6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1677264"/>
        <c:axId val="-2135992528"/>
      </c:barChart>
      <c:catAx>
        <c:axId val="-212167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5992528"/>
        <c:crosses val="autoZero"/>
        <c:auto val="1"/>
        <c:lblAlgn val="ctr"/>
        <c:lblOffset val="100"/>
        <c:noMultiLvlLbl val="0"/>
      </c:catAx>
      <c:valAx>
        <c:axId val="-2135992528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67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57519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242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92997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8593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6996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6513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83253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55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2888</TotalTime>
  <Words>880</Words>
  <Application>Microsoft Macintosh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SVM</vt:lpstr>
      <vt:lpstr>Test Results w/ Different Parameters SVM</vt:lpstr>
      <vt:lpstr>Least Correct Class</vt:lpstr>
      <vt:lpstr>Test Results w/ Different Parameters SVM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71</cp:revision>
  <dcterms:created xsi:type="dcterms:W3CDTF">2016-11-22T19:51:25Z</dcterms:created>
  <dcterms:modified xsi:type="dcterms:W3CDTF">2016-12-08T01:39:01Z</dcterms:modified>
</cp:coreProperties>
</file>